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75" r:id="rId8"/>
    <p:sldId id="267" r:id="rId9"/>
    <p:sldId id="270" r:id="rId10"/>
    <p:sldId id="261" r:id="rId11"/>
    <p:sldId id="262" r:id="rId12"/>
    <p:sldId id="277" r:id="rId13"/>
    <p:sldId id="273" r:id="rId14"/>
    <p:sldId id="276" r:id="rId15"/>
    <p:sldId id="271" r:id="rId16"/>
    <p:sldId id="272" r:id="rId17"/>
    <p:sldId id="263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36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858444B6-D533-4D3C-9B42-CE2B1D1655AC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781B2F85-40D5-48A0-9B9D-D93F578EE07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-info.org.tw/node/102133" TargetMode="External"/><Relationship Id="rId2" Type="http://schemas.openxmlformats.org/officeDocument/2006/relationships/hyperlink" Target="http://tknl-tknl.blogspot.tw/2011/11/blog-post_29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iki/%E9%AE%92%E5%A3%BD%E5%8F%B8" TargetMode="External"/><Relationship Id="rId5" Type="http://schemas.openxmlformats.org/officeDocument/2006/relationships/hyperlink" Target="http://zh.wikipedia.org/wiki/%E8%BF%B4%E8%BD%89%E5%A3%BD%E5%8F%B8" TargetMode="External"/><Relationship Id="rId4" Type="http://schemas.openxmlformats.org/officeDocument/2006/relationships/hyperlink" Target="http://www.cna.com.tw/news/aopl/201411040474-1.asp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72616" y="980728"/>
            <a:ext cx="7543800" cy="1524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8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壽司</a:t>
            </a:r>
            <a:endParaRPr lang="zh-TW" altLang="en-US" sz="8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35696" y="3356992"/>
            <a:ext cx="5129808" cy="2448272"/>
          </a:xfrm>
        </p:spPr>
        <p:txBody>
          <a:bodyPr anchor="ctr">
            <a:no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組員：余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亞儒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謝孟勳    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曾雨平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林彥伶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張芸禎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560840" cy="1384176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稻荷壽司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11960" y="1412776"/>
            <a:ext cx="4716016" cy="3980378"/>
          </a:xfrm>
        </p:spPr>
        <p:txBody>
          <a:bodyPr/>
          <a:lstStyle/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俗稱豆皮壽司、用配料裝著米飯。常見配料是油炸豆腐皮、煎雞蛋、高麗菜（椰菜）等。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3842262" cy="2756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567364" cy="1168152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散壽司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內容版面配置區 11"/>
          <p:cNvSpPr>
            <a:spLocks noGrp="1"/>
          </p:cNvSpPr>
          <p:nvPr>
            <p:ph idx="1"/>
          </p:nvPr>
        </p:nvSpPr>
        <p:spPr>
          <a:xfrm>
            <a:off x="683568" y="1196752"/>
            <a:ext cx="4524807" cy="2703851"/>
          </a:xfrm>
        </p:spPr>
        <p:txBody>
          <a:bodyPr/>
          <a:lstStyle/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江戶前散壽司：常見於關東地區，配料</a:t>
            </a:r>
            <a:r>
              <a:rPr lang="zh-TW" altLang="en-US" sz="3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灑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在盛在碗裡的米飯上。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9" y="1412776"/>
            <a:ext cx="3816424" cy="2451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56992"/>
            <a:ext cx="3600400" cy="26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內容版面配置區 11"/>
          <p:cNvSpPr txBox="1">
            <a:spLocks/>
          </p:cNvSpPr>
          <p:nvPr/>
        </p:nvSpPr>
        <p:spPr>
          <a:xfrm>
            <a:off x="3923928" y="3933056"/>
            <a:ext cx="4824374" cy="244049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五目散壽司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ja-JP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常見於關西地區，配料拌進盛在碗裏的米飯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115616" y="404664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迴轉壽司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55576" y="1484784"/>
            <a:ext cx="37444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迴轉壽司是由白石義明發明，白石因為當時壽司店人手不足而煩惱，後來在啤酒廠看到啤酒的輸送帶後，突發奇想將之用在壽司店。經過五年的發展，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1958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年白石在大阪開設第一家迴轉壽司店，名為元祿壽司。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 descr="Genroku-Zushi.jpg (480×64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908720"/>
            <a:ext cx="3995936" cy="532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6781800" cy="1600200"/>
          </a:xfrm>
        </p:spPr>
        <p:txBody>
          <a:bodyPr/>
          <a:lstStyle/>
          <a:p>
            <a:r>
              <a:rPr lang="zh-TW" altLang="en-US" dirty="0" smtClean="0">
                <a:ea typeface="標楷體" pitchFamily="65" charset="-120"/>
              </a:rPr>
              <a:t>吃壽司時的禮貌</a:t>
            </a:r>
            <a:endParaRPr lang="zh-TW" altLang="en-US" dirty="0"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99592" y="2060848"/>
            <a:ext cx="7776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3000" dirty="0" smtClean="0">
                <a:ea typeface="標楷體" pitchFamily="65" charset="-120"/>
              </a:rPr>
              <a:t>用筷子或是手拿壽司。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3000" dirty="0" smtClean="0">
                <a:ea typeface="標楷體" pitchFamily="65" charset="-120"/>
              </a:rPr>
              <a:t>醬油要沾在魚肉上，不要沾在飯上。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3000" dirty="0" smtClean="0">
                <a:ea typeface="標楷體" pitchFamily="65" charset="-120"/>
              </a:rPr>
              <a:t>吃壽司時，魚肉朝下飯朝上食用才能吃到壽司最好的滋味。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3000" dirty="0" smtClean="0">
                <a:ea typeface="標楷體" pitchFamily="65" charset="-120"/>
              </a:rPr>
              <a:t>當壽司是一排放在盤子上時，要先從最旁邊的夾起。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3000" dirty="0" smtClean="0">
                <a:ea typeface="標楷體" pitchFamily="65" charset="-120"/>
              </a:rPr>
              <a:t>已經沾到醬油的筷子不要再放回筷架，以免弄髒筷架。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/>
            </a:pP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/>
            </a:pPr>
            <a:endParaRPr lang="zh-TW" altLang="en-US" dirty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1412776"/>
            <a:ext cx="7056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zh-TW" altLang="en-US" sz="3000" dirty="0" smtClean="0">
                <a:ea typeface="標楷體" pitchFamily="65" charset="-120"/>
              </a:rPr>
              <a:t>不要把吃一半的壽司放回盤子。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 startAt="5"/>
            </a:pPr>
            <a:r>
              <a:rPr lang="zh-TW" altLang="en-US" sz="3000" dirty="0" smtClean="0">
                <a:ea typeface="標楷體" pitchFamily="65" charset="-120"/>
              </a:rPr>
              <a:t>不要把芥末和醬油混在一起，要用筷子夾一點芥末到壽司上再沾醬油。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 startAt="5"/>
            </a:pPr>
            <a:r>
              <a:rPr lang="zh-TW" altLang="en-US" sz="3000" dirty="0" smtClean="0">
                <a:ea typeface="標楷體" pitchFamily="65" charset="-120"/>
              </a:rPr>
              <a:t>壽司要一口吃掉，分兩口吃會破壞壽司的美味。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 startAt="5"/>
            </a:pPr>
            <a:r>
              <a:rPr lang="zh-TW" altLang="en-US" sz="3000" dirty="0" smtClean="0">
                <a:ea typeface="標楷體" pitchFamily="65" charset="-120"/>
              </a:rPr>
              <a:t>薑片是在吃完一種壽司要吃另一種時吃的，不是拿來當小菜。</a:t>
            </a:r>
            <a:endParaRPr lang="en-US" altLang="zh-TW" sz="3000" dirty="0" smtClean="0">
              <a:ea typeface="標楷體" pitchFamily="65" charset="-120"/>
            </a:endParaRPr>
          </a:p>
          <a:p>
            <a:pPr marL="342900" indent="-342900">
              <a:buAutoNum type="arabicPeriod" startAt="5"/>
            </a:pPr>
            <a:r>
              <a:rPr lang="zh-TW" altLang="en-US" sz="3000" dirty="0" smtClean="0">
                <a:ea typeface="標楷體" pitchFamily="65" charset="-120"/>
              </a:rPr>
              <a:t>味噌湯是在吃完所有壽司後喝。</a:t>
            </a:r>
            <a:endParaRPr lang="zh-TW" altLang="en-US" sz="3000" dirty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0"/>
            <a:ext cx="7560840" cy="1152128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相關新聞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11"/>
          <p:cNvSpPr txBox="1">
            <a:spLocks/>
          </p:cNvSpPr>
          <p:nvPr/>
        </p:nvSpPr>
        <p:spPr>
          <a:xfrm>
            <a:off x="323528" y="1196752"/>
            <a:ext cx="8568952" cy="494116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享譽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全球的日本壽司之神小野二郎今天警告，由於過度捕撈，壽司餡料恐怕會有重大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改變：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「我完全無法想像壽司未來的餡料會和現今使用的一模一樣。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」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小野擁有獲米其林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3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星肯定、被譽為全球最佳壽司店的數寄屋橋次郎，他說：「我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3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年前告訴年輕手下，壽司料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5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年內將完全改變，現在這個趨勢正一點一滴成真。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」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他特別提到國內高品質鮪魚短缺，使日本壽司業者改用大西洋藍鰭鮪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協助小野管理這家店的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53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歲長子說，全球掀起壽司熱使需求增加，導致國內業者愈來愈仰賴養殖魚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小野的長子並警告，高度珍貴的鮑魚、魁蛤等需逾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5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年時間才會長大的水生有殼動物，數量愈來愈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少。</a:t>
            </a:r>
          </a:p>
          <a:p>
            <a:pPr marL="0" indent="0">
              <a:buNone/>
            </a:pP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他說：「連未成熟的也一起被捕撈，使得數量大減。」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158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0"/>
            <a:ext cx="7560840" cy="1152128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相關新聞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11"/>
          <p:cNvSpPr txBox="1">
            <a:spLocks/>
          </p:cNvSpPr>
          <p:nvPr/>
        </p:nvSpPr>
        <p:spPr>
          <a:xfrm>
            <a:off x="395536" y="908720"/>
            <a:ext cx="8568952" cy="54452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因應近年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太平洋黑鮪產量遽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降，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中西太平洋漁業委員會（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WCPFC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  <a:r>
              <a:rPr lang="en-US" altLang="zh-TW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9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月初在日本福岡的會議通過了一個重要提案，明年開始幼魚產量將要從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2002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～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2004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年的水準削減一半，以推動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10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年復育計畫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黑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鮪和其他生魚片鮪類不同，受北太平洋環境影響很大，過去黑鮪數量曾劇烈變動，因此科學家一直到前年才有共識，現在的產量低代表著過度捕撈後的資源崩潰，親魚數量剩下不到人類開始捕撈前的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6%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而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9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成以上的影響是來自日本、墨西哥和韓國的大量捕撈幼魚（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30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公斤以下）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，這些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幼魚好不容易撐過死亡率最高的稚魚時期活下來，但還沒機會生產下一代前就被捕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雖然去年已通過了幼魚產量減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15%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的管理措施，但科學家預測這個措施的效果不大，只有把幼魚產量直接削減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50%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，黑鮪資源才有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8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成以上的機會在未來</a:t>
            </a:r>
            <a:r>
              <a:rPr lang="en-US" altLang="zh-TW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10</a:t>
            </a:r>
            <a:r>
              <a:rPr lang="zh-TW" altLang="en-US" sz="23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年內恢復到歷史水準的中值</a:t>
            </a:r>
            <a:r>
              <a:rPr lang="zh-TW" altLang="en-US" sz="23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sz="23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265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60840" cy="1096144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683568" y="1486644"/>
            <a:ext cx="7632700" cy="3238500"/>
          </a:xfrm>
        </p:spPr>
        <p:txBody>
          <a:bodyPr anchor="t" anchorCtr="0">
            <a:no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鄭東融的部落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格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壽司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由來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/>
              </a:rPr>
              <a:t>http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hlinkClick r:id="rId2"/>
              </a:rPr>
              <a:t>://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/>
              </a:rPr>
              <a:t>tknl-tknl.blogspot.tw/2011/11/blog-post_29.html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環境資源中心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hlinkClick r:id="rId3"/>
              </a:rPr>
              <a:t>http://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3"/>
              </a:rPr>
              <a:t>e-info.org.tw/node/102133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中央社新聞網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hlinkClick r:id="rId4"/>
              </a:rPr>
              <a:t>http://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4"/>
              </a:rPr>
              <a:t>www.cna.com.tw/news/aopl/201411040474-1.aspx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WIKI</a:t>
            </a:r>
          </a:p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5"/>
              </a:rPr>
              <a:t>http://zh.wikipedia.org/wiki/%E8%BF%B4%E8%BD%89%E5%A3%BD%E5%8F%B8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6"/>
              </a:rPr>
              <a:t>http://zh.wikipedia.org/wiki/%E9%AE%92%E5%A3%BD%E5%8F%B8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29872" cy="1024136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壽司的歷史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700808"/>
            <a:ext cx="7543800" cy="3886200"/>
          </a:xfrm>
        </p:spPr>
        <p:txBody>
          <a:bodyPr>
            <a:noAutofit/>
          </a:bodyPr>
          <a:lstStyle/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</a:rPr>
              <a:t>壽司的起源眾說紛紜，在古代東南亞、中國沿海都有和壽司製作工藝相似的食品，但形態卻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不同。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</a:rPr>
              <a:t>壽司的漢字原為「鰭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」或</a:t>
            </a: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</a:rPr>
              <a:t>「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鮓」，</a:t>
            </a:r>
            <a:r>
              <a:rPr lang="ja-JP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日語平假名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為</a:t>
            </a:r>
            <a:r>
              <a:rPr lang="ja-JP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すし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。源自於中國後漢時期，是指用鹽漬久藏的魚類，至公</a:t>
            </a: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</a:rPr>
              <a:t>元</a:t>
            </a:r>
            <a:r>
              <a:rPr lang="en-US" altLang="zh-TW" sz="3000" dirty="0">
                <a:latin typeface="Times New Roman" panose="02020603050405020304" pitchFamily="18" charset="0"/>
                <a:ea typeface="標楷體" panose="03000509000000000000" pitchFamily="65" charset="-120"/>
              </a:rPr>
              <a:t>700</a:t>
            </a: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年壽司開始傳入日本。當時是一些商旅，用醋腌制飯團，再加上海產或肉類，壓成一小塊，作爲沿途的食糧，後來廣泛地流傳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日本。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703040"/>
            <a:ext cx="7543800" cy="3886200"/>
          </a:xfrm>
        </p:spPr>
        <p:txBody>
          <a:bodyPr>
            <a:noAutofit/>
          </a:bodyPr>
          <a:lstStyle/>
          <a:p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日本壽司在的平安時代法典「延喜式」中，就己有記載。記載中的壽司稱作「鮒壽司」。鮒壽司選用的魚為鮒魚，先將魚的內臟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除了卵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清理乾淨後，在魚身上抹上鹽，放進桶子裡用重物壓緊，將魚的血水擠壓乾淨，經過兩三個月後，取出魚並清洗乾淨，在魚內塞入沾過鹽的米飯，再放入裝滿飯的木桶，繼續用重物壓數月後，即可取出食用。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827584" y="404664"/>
            <a:ext cx="7429872" cy="10241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最早出現的壽司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560840" cy="1168152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握壽司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332656"/>
            <a:ext cx="8280920" cy="4176464"/>
          </a:xfrm>
        </p:spPr>
        <p:txBody>
          <a:bodyPr>
            <a:no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握壽司是最具代表性的壽司。現在的作法是先將飯、糖、醋等攪拌之後成壽司飯。將處理好的魚肉放在醋飯上面，捏製而成。捏製的方法因人而異，醋飯與魚肉的搭配也可以看出師傅的功力，在日本若不加說明的話，「壽司」一詞指的通常都是握壽司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19672" y="3501008"/>
            <a:ext cx="5616624" cy="298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60840" cy="1024136"/>
          </a:xfrm>
        </p:spPr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卷壽司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916832"/>
            <a:ext cx="7543800" cy="3454152"/>
          </a:xfrm>
        </p:spPr>
        <p:txBody>
          <a:bodyPr>
            <a:noAutofit/>
          </a:bodyPr>
          <a:lstStyle/>
          <a:p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卷</a:t>
            </a:r>
            <a:r>
              <a:rPr lang="ja-JP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壽司最早是從日本的賭場傳出來的。賭徒一睹紅了眼，什麼都可以不管，不過飯總是得吃。邊吃邊睹最節省時間，所以用海苔將壽司飯跟生鮪魚捲起來，既可填飽肚子，又不沾手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跟賭具</a:t>
            </a:r>
            <a:r>
              <a:rPr lang="ja-JP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。日本的賭場叫作「鐵火場」</a:t>
            </a:r>
            <a:r>
              <a:rPr lang="ja-JP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，所以</a:t>
            </a:r>
            <a:r>
              <a:rPr lang="ja-JP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鮪魚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細卷</a:t>
            </a:r>
            <a:r>
              <a:rPr lang="ja-JP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就得名為「鐵火卷」</a:t>
            </a:r>
            <a:r>
              <a:rPr lang="en-US" altLang="ja-JP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ja-JP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てっかまき</a:t>
            </a:r>
            <a:r>
              <a:rPr lang="en-US" altLang="ja-JP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ja-JP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。後來經過時間的演變，花樣越來越多，演變成了現代多樣化的「卷壽司」。</a:t>
            </a:r>
            <a:endParaRPr lang="zh-TW" altLang="en-US" sz="3000" dirty="0">
              <a:latin typeface="新細明體" pitchFamily="18" charset="-120"/>
              <a:ea typeface="新細明體" pitchFamily="18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196752"/>
            <a:ext cx="7632848" cy="1581944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在小竹簾上面舖一層海苔（紫菜），再舖一層米飯，中間放上配料，捲起來成一長卷，然後切成小段。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1026" name="Picture 2" descr="009.jpg (540×359)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" t="8065" r="24432"/>
          <a:stretch/>
        </p:blipFill>
        <p:spPr bwMode="auto">
          <a:xfrm>
            <a:off x="4427984" y="3212976"/>
            <a:ext cx="3240360" cy="281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內容版面配置區 2"/>
          <p:cNvSpPr txBox="1">
            <a:spLocks/>
          </p:cNvSpPr>
          <p:nvPr/>
        </p:nvSpPr>
        <p:spPr>
          <a:xfrm>
            <a:off x="611560" y="2420888"/>
            <a:ext cx="6912768" cy="21602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太卷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：是直徑比較粗的一種卷壽司，通常有數種配料</a:t>
            </a:r>
            <a:r>
              <a:rPr lang="zh-TW" altLang="en-US" sz="3000" dirty="0" smtClean="0"/>
              <a:t>。</a:t>
            </a:r>
            <a:endParaRPr lang="en-US" altLang="zh-TW" sz="3000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683568" y="4005064"/>
            <a:ext cx="4818112" cy="20779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99592" y="764704"/>
            <a:ext cx="698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細卷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：顧名思義，就是比較幼細的，通常只含一種配料。</a:t>
            </a:r>
          </a:p>
        </p:txBody>
      </p:sp>
      <p:pic>
        <p:nvPicPr>
          <p:cNvPr id="5" name="Picture 4" descr="thumb.jpg (700×469)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1" t="10189" r="27209" b="17568"/>
          <a:stretch/>
        </p:blipFill>
        <p:spPr bwMode="auto">
          <a:xfrm>
            <a:off x="4139952" y="1340768"/>
            <a:ext cx="367240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3635896" y="3573016"/>
            <a:ext cx="5317976" cy="279918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裏卷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：反過來用海苔裹著最中心的配料，再裹米飯。最外面灑一層或有芝麻、魚卵、蟹卵等。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r="12957" b="3942"/>
          <a:stretch/>
        </p:blipFill>
        <p:spPr bwMode="auto">
          <a:xfrm>
            <a:off x="395536" y="3429000"/>
            <a:ext cx="322093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908720"/>
            <a:ext cx="4680520" cy="2511152"/>
          </a:xfrm>
        </p:spPr>
        <p:txBody>
          <a:bodyPr/>
          <a:lstStyle/>
          <a:p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手卷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：把壽司捲成圓錐體狀，比較難用筷子挾，所以通常用手吃。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5415" r="8514" b="7564"/>
          <a:stretch/>
        </p:blipFill>
        <p:spPr bwMode="auto">
          <a:xfrm>
            <a:off x="5220072" y="620688"/>
            <a:ext cx="331236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429000"/>
            <a:ext cx="3312368" cy="258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內容版面配置區 2"/>
          <p:cNvSpPr txBox="1">
            <a:spLocks/>
          </p:cNvSpPr>
          <p:nvPr/>
        </p:nvSpPr>
        <p:spPr>
          <a:xfrm>
            <a:off x="179512" y="3212976"/>
            <a:ext cx="5040561" cy="28711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軍艦卷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：是造型非常精緻的壽司，米飯用海苔裹成橢圓形狀，配料放上面，通常是放置高檔食材，如海膽、鮭魚卵。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1080120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押壽司、箱壽司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196752"/>
            <a:ext cx="8064896" cy="3238128"/>
          </a:xfrm>
        </p:spPr>
        <p:txBody>
          <a:bodyPr/>
          <a:lstStyle/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又稱做木條壽司或一夜壽司，主要流行於日本關西，是用長型小木箱（押箱）輔助製作壽司。製作者先把配料鋪在押箱的最底層，再放上米飯，然後用力把箱的蓋子壓下去。作成的壽司會變成四方形，最後切成一口塊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861048"/>
            <a:ext cx="5662173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640</TotalTime>
  <Words>1418</Words>
  <Application>Microsoft Office PowerPoint</Application>
  <PresentationFormat>如螢幕大小 (4:3)</PresentationFormat>
  <Paragraphs>65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NewsPrint</vt:lpstr>
      <vt:lpstr>壽司</vt:lpstr>
      <vt:lpstr>壽司的歷史</vt:lpstr>
      <vt:lpstr>PowerPoint 簡報</vt:lpstr>
      <vt:lpstr>握壽司</vt:lpstr>
      <vt:lpstr>卷壽司</vt:lpstr>
      <vt:lpstr>PowerPoint 簡報</vt:lpstr>
      <vt:lpstr>PowerPoint 簡報</vt:lpstr>
      <vt:lpstr>PowerPoint 簡報</vt:lpstr>
      <vt:lpstr>押壽司、箱壽司</vt:lpstr>
      <vt:lpstr>稻荷壽司</vt:lpstr>
      <vt:lpstr>散壽司</vt:lpstr>
      <vt:lpstr>PowerPoint 簡報</vt:lpstr>
      <vt:lpstr>吃壽司時的禮貌</vt:lpstr>
      <vt:lpstr>PowerPoint 簡報</vt:lpstr>
      <vt:lpstr>相關新聞</vt:lpstr>
      <vt:lpstr>相關新聞</vt:lpstr>
      <vt:lpstr>資料來源</vt:lpstr>
    </vt:vector>
  </TitlesOfParts>
  <Company>C.M.T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58</cp:revision>
  <dcterms:created xsi:type="dcterms:W3CDTF">2014-11-09T05:27:56Z</dcterms:created>
  <dcterms:modified xsi:type="dcterms:W3CDTF">2014-11-09T16:50:37Z</dcterms:modified>
</cp:coreProperties>
</file>