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71" autoAdjust="0"/>
  </p:normalViewPr>
  <p:slideViewPr>
    <p:cSldViewPr snapToGrid="0">
      <p:cViewPr varScale="1">
        <p:scale>
          <a:sx n="62" d="100"/>
          <a:sy n="62" d="100"/>
        </p:scale>
        <p:origin x="-99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6546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126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398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5133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604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075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551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4654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103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21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9753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F9F71-8FE9-4F5F-9C99-E13AE0CE5CA4}" type="datetimeFigureOut">
              <a:rPr lang="zh-TW" altLang="en-US" smtClean="0"/>
              <a:pPr/>
              <a:t>2014/11/4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5A810-2996-46E3-94AC-3EAE918EE8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649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機器人</a:t>
            </a:r>
            <a:r>
              <a:rPr lang="en-US" altLang="zh-TW" dirty="0" smtClean="0"/>
              <a:t> </a:t>
            </a:r>
            <a:r>
              <a:rPr lang="zh-TW" altLang="en-US" dirty="0" smtClean="0"/>
              <a:t>與 日本產業政策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陳郁婷</a:t>
            </a:r>
            <a:endParaRPr lang="en-US" altLang="zh-TW" dirty="0"/>
          </a:p>
          <a:p>
            <a:r>
              <a:rPr lang="en-US" altLang="zh-TW" dirty="0" smtClean="0"/>
              <a:t>2014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11</a:t>
            </a:r>
            <a:r>
              <a:rPr lang="zh-TW" altLang="en-US" dirty="0" smtClean="0"/>
              <a:t>月</a:t>
            </a:r>
            <a:r>
              <a:rPr lang="en-US" altLang="zh-TW" dirty="0"/>
              <a:t>4</a:t>
            </a:r>
            <a:r>
              <a:rPr lang="zh-TW" altLang="en-US" dirty="0" smtClean="0"/>
              <a:t>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4436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33015"/>
            <a:ext cx="10515600" cy="5117910"/>
          </a:xfrm>
        </p:spPr>
        <p:txBody>
          <a:bodyPr>
            <a:normAutofit fontScale="92500"/>
          </a:bodyPr>
          <a:lstStyle/>
          <a:p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1980</a:t>
            </a:r>
            <a:r>
              <a:rPr lang="zh-TW" altLang="en-US" dirty="0" smtClean="0">
                <a:solidFill>
                  <a:srgbClr val="FF0000"/>
                </a:solidFill>
              </a:rPr>
              <a:t>年代後期的日本社會：經濟後經濟成長停滯、人口結構迅速老化勞動人口減少、自然災害威脅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rgbClr val="FF0000"/>
                </a:solidFill>
              </a:rPr>
              <a:t>思潮：發展機器應用以解決以上問題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endParaRPr lang="en-US" altLang="zh-TW" dirty="0" smtClean="0"/>
          </a:p>
          <a:p>
            <a:r>
              <a:rPr lang="zh-TW" altLang="en-US" dirty="0" smtClean="0"/>
              <a:t>推動者：公部門產業政策 </a:t>
            </a:r>
            <a:r>
              <a:rPr lang="en-US" altLang="zh-TW" dirty="0" smtClean="0"/>
              <a:t>(1980</a:t>
            </a:r>
            <a:r>
              <a:rPr lang="zh-TW" altLang="en-US" dirty="0" smtClean="0"/>
              <a:t>末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、私部門投資 </a:t>
            </a:r>
            <a:r>
              <a:rPr lang="en-US" altLang="zh-TW" dirty="0" smtClean="0"/>
              <a:t>(1990</a:t>
            </a:r>
            <a:r>
              <a:rPr lang="zh-TW" altLang="en-US" dirty="0" smtClean="0"/>
              <a:t>初：消費者電子和汽車產業如 </a:t>
            </a:r>
            <a:r>
              <a:rPr lang="en-US" altLang="zh-TW" dirty="0" smtClean="0"/>
              <a:t>Honda, Sony, Fujitsu, Hitachi, NEC, MHI, KHI, Toyota)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Honda</a:t>
            </a:r>
            <a:r>
              <a:rPr lang="zh-TW" altLang="en-US" dirty="0" smtClean="0"/>
              <a:t>：日本第一個展開新一代機器人研發的私人企業 </a:t>
            </a:r>
            <a:r>
              <a:rPr lang="en-US" altLang="zh-TW" dirty="0" smtClean="0"/>
              <a:t>(1986)</a:t>
            </a:r>
          </a:p>
          <a:p>
            <a:r>
              <a:rPr lang="en-US" altLang="zh-TW" dirty="0" smtClean="0"/>
              <a:t>Honda </a:t>
            </a:r>
            <a:r>
              <a:rPr lang="zh-TW" altLang="en-US" dirty="0" smtClean="0"/>
              <a:t>的成就： </a:t>
            </a:r>
            <a:r>
              <a:rPr lang="en-US" altLang="zh-TW" dirty="0" err="1" smtClean="0"/>
              <a:t>Asimo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789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產業政策方法：人造市場 </a:t>
            </a:r>
            <a:r>
              <a:rPr lang="en-US" altLang="zh-TW" dirty="0" smtClean="0"/>
              <a:t>(Artificial market)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798820"/>
            <a:ext cx="10515600" cy="5059179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原因：市場利潤誘因尚小，投資刺激不足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rgbClr val="FF0000"/>
                </a:solidFill>
              </a:rPr>
              <a:t>方法：以產業政策提供人造市場誘因，以刺激特定技術或產業的發展競爭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政府單位：</a:t>
            </a:r>
            <a:r>
              <a:rPr lang="en-US" altLang="zh-TW" dirty="0" smtClean="0"/>
              <a:t>MITI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zh-TW" altLang="en-US" dirty="0"/>
              <a:t>通商産業省</a:t>
            </a:r>
            <a:r>
              <a:rPr lang="en-US" altLang="zh-TW" dirty="0" smtClean="0"/>
              <a:t>) and NEDO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ja-JP" altLang="en-US" dirty="0"/>
              <a:t>新エネルギー・産業技術総合開発機構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>
                <a:latin typeface="+mj-lt"/>
              </a:rPr>
              <a:t>以 </a:t>
            </a:r>
            <a:r>
              <a:rPr lang="en-US" altLang="zh-TW" dirty="0">
                <a:latin typeface="+mj-lt"/>
              </a:rPr>
              <a:t>Honda </a:t>
            </a:r>
            <a:r>
              <a:rPr lang="zh-TW" altLang="en-US" dirty="0">
                <a:latin typeface="+mj-lt"/>
              </a:rPr>
              <a:t>的 </a:t>
            </a:r>
            <a:r>
              <a:rPr lang="en-US" altLang="zh-TW" dirty="0" err="1">
                <a:latin typeface="+mj-lt"/>
              </a:rPr>
              <a:t>Asimo</a:t>
            </a:r>
            <a:r>
              <a:rPr lang="en-US" altLang="zh-TW" dirty="0">
                <a:latin typeface="+mj-lt"/>
              </a:rPr>
              <a:t> </a:t>
            </a:r>
            <a:r>
              <a:rPr lang="zh-TW" altLang="en-US" dirty="0">
                <a:latin typeface="+mj-lt"/>
              </a:rPr>
              <a:t>做為其人因機械</a:t>
            </a:r>
            <a:r>
              <a:rPr lang="zh-TW" altLang="en-US" dirty="0" smtClean="0">
                <a:latin typeface="+mj-lt"/>
              </a:rPr>
              <a:t>計劃發展的參考指標 </a:t>
            </a:r>
            <a:r>
              <a:rPr lang="en-US" altLang="zh-TW" dirty="0">
                <a:latin typeface="+mj-lt"/>
              </a:rPr>
              <a:t>(1998-2007</a:t>
            </a:r>
            <a:r>
              <a:rPr lang="en-US" altLang="zh-TW" dirty="0" smtClean="0">
                <a:latin typeface="+mj-lt"/>
              </a:rPr>
              <a:t>)</a:t>
            </a:r>
          </a:p>
          <a:p>
            <a:pPr lvl="1"/>
            <a:r>
              <a:rPr lang="zh-TW" altLang="en-US" dirty="0" smtClean="0">
                <a:latin typeface="+mj-lt"/>
              </a:rPr>
              <a:t>認為</a:t>
            </a:r>
            <a:r>
              <a:rPr lang="zh-TW" altLang="en-US" dirty="0">
                <a:latin typeface="+mj-lt"/>
              </a:rPr>
              <a:t>整合產官學機構資源的產業政策能發展出比 </a:t>
            </a:r>
            <a:r>
              <a:rPr lang="en-US" altLang="zh-TW" dirty="0" err="1">
                <a:latin typeface="+mj-lt"/>
              </a:rPr>
              <a:t>Asimo</a:t>
            </a:r>
            <a:r>
              <a:rPr lang="en-US" altLang="zh-TW" dirty="0">
                <a:latin typeface="+mj-lt"/>
              </a:rPr>
              <a:t> </a:t>
            </a:r>
            <a:r>
              <a:rPr lang="zh-TW" altLang="en-US" dirty="0">
                <a:latin typeface="+mj-lt"/>
              </a:rPr>
              <a:t>更好的人因機械和技術</a:t>
            </a:r>
          </a:p>
        </p:txBody>
      </p:sp>
    </p:spTree>
    <p:extLst>
      <p:ext uri="{BB962C8B-B14F-4D97-AF65-F5344CB8AC3E}">
        <p14:creationId xmlns:p14="http://schemas.microsoft.com/office/powerpoint/2010/main" val="396196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Honda </a:t>
            </a:r>
            <a:r>
              <a:rPr lang="zh-TW" altLang="en-US" dirty="0" smtClean="0"/>
              <a:t>和 產業政策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02080"/>
            <a:ext cx="10515600" cy="5273040"/>
          </a:xfrm>
        </p:spPr>
        <p:txBody>
          <a:bodyPr>
            <a:normAutofit fontScale="92500"/>
          </a:bodyPr>
          <a:lstStyle/>
          <a:p>
            <a:r>
              <a:rPr lang="en-US" altLang="zh-TW" dirty="0" smtClean="0"/>
              <a:t>Honda </a:t>
            </a:r>
            <a:r>
              <a:rPr lang="zh-TW" altLang="en-US" dirty="0" smtClean="0"/>
              <a:t>參與產業政策的意願不高：政府應該做好社會基礎設施和規範以利社會發展機械人，而不是政府發展機器人和私人企業競爭；政府的研發案不會發展出比</a:t>
            </a:r>
            <a:r>
              <a:rPr lang="en-US" altLang="zh-TW" dirty="0" err="1" smtClean="0"/>
              <a:t>Asimo</a:t>
            </a:r>
            <a:r>
              <a:rPr lang="zh-TW" altLang="en-US" dirty="0" smtClean="0"/>
              <a:t>更好的機器人。</a:t>
            </a:r>
            <a:r>
              <a:rPr lang="en-US" altLang="zh-TW" dirty="0" smtClean="0"/>
              <a:t>Mr. Yuji </a:t>
            </a:r>
            <a:r>
              <a:rPr lang="en-US" altLang="zh-TW" dirty="0" err="1" smtClean="0"/>
              <a:t>Hatano</a:t>
            </a:r>
            <a:r>
              <a:rPr lang="en-US" altLang="zh-TW" dirty="0" smtClean="0"/>
              <a:t> (Manager of Corporate Communication Division of Honda)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2008 Advanced </a:t>
            </a:r>
            <a:r>
              <a:rPr lang="en-US" altLang="zh-TW" dirty="0"/>
              <a:t>Telecommunication Research Institute International (ATR) </a:t>
            </a:r>
            <a:r>
              <a:rPr lang="zh-TW" altLang="en-US" dirty="0" smtClean="0"/>
              <a:t>發表機械人工智慧整合平台的成果，展現和</a:t>
            </a:r>
            <a:r>
              <a:rPr lang="en-US" altLang="zh-TW" dirty="0" smtClean="0"/>
              <a:t>Toshiba, NTT, MHI </a:t>
            </a:r>
            <a:r>
              <a:rPr lang="zh-TW" altLang="en-US" dirty="0" smtClean="0"/>
              <a:t>合作發展的 </a:t>
            </a:r>
            <a:r>
              <a:rPr lang="en-US" altLang="zh-TW" dirty="0" err="1" smtClean="0"/>
              <a:t>Robovie</a:t>
            </a:r>
            <a:r>
              <a:rPr lang="en-US" altLang="zh-TW" dirty="0" smtClean="0"/>
              <a:t>-II </a:t>
            </a:r>
            <a:r>
              <a:rPr lang="zh-TW" altLang="en-US" dirty="0" smtClean="0"/>
              <a:t>搭配操作應用 </a:t>
            </a:r>
            <a:r>
              <a:rPr lang="en-US" altLang="zh-TW" dirty="0" smtClean="0"/>
              <a:t>Honda </a:t>
            </a:r>
            <a:r>
              <a:rPr lang="zh-TW" altLang="en-US" dirty="0" smtClean="0"/>
              <a:t>的 </a:t>
            </a:r>
            <a:r>
              <a:rPr lang="en-US" altLang="zh-TW" dirty="0" err="1" smtClean="0"/>
              <a:t>Asimo</a:t>
            </a:r>
            <a:r>
              <a:rPr lang="zh-TW" altLang="en-US" dirty="0" smtClean="0"/>
              <a:t>的成果。</a:t>
            </a:r>
            <a:r>
              <a:rPr lang="en-US" altLang="zh-TW" dirty="0" smtClean="0"/>
              <a:t>Honda</a:t>
            </a:r>
            <a:r>
              <a:rPr lang="zh-TW" altLang="en-US" dirty="0" smtClean="0"/>
              <a:t>提供</a:t>
            </a:r>
            <a:r>
              <a:rPr lang="en-US" altLang="zh-TW" dirty="0" err="1" smtClean="0"/>
              <a:t>Asimo</a:t>
            </a:r>
            <a:r>
              <a:rPr lang="zh-TW" altLang="en-US" dirty="0" smtClean="0"/>
              <a:t>以供其搭配，表示</a:t>
            </a:r>
            <a:r>
              <a:rPr lang="en-US" altLang="zh-TW" dirty="0" smtClean="0"/>
              <a:t>Honda</a:t>
            </a:r>
            <a:r>
              <a:rPr lang="zh-TW" altLang="en-US" dirty="0" smtClean="0"/>
              <a:t>變得比較願意和政府的產業政策合作了。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Honda </a:t>
            </a:r>
            <a:r>
              <a:rPr lang="zh-TW" altLang="en-US" dirty="0" smtClean="0">
                <a:solidFill>
                  <a:srgbClr val="FF0000"/>
                </a:solidFill>
              </a:rPr>
              <a:t>變得比較願意合作。</a:t>
            </a:r>
            <a:r>
              <a:rPr lang="en-US" altLang="zh-TW" dirty="0" smtClean="0">
                <a:solidFill>
                  <a:srgbClr val="FF0000"/>
                </a:solidFill>
              </a:rPr>
              <a:t>Why</a:t>
            </a:r>
            <a:r>
              <a:rPr lang="zh-TW" altLang="en-US" dirty="0" smtClean="0">
                <a:solidFill>
                  <a:srgbClr val="FF0000"/>
                </a:solidFill>
              </a:rPr>
              <a:t>？一種認為日本是工業後進國、缺乏天然資源、且戰後軍工產業被限制所以缺乏市場的市場失靈心理，使政府和企業菁英有了合作產業政策的交集。</a:t>
            </a:r>
            <a:endParaRPr lang="en-US" altLang="zh-TW" u="sng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542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Yujen</a:t>
            </a:r>
            <a:r>
              <a:rPr lang="en-US" altLang="zh-TW" dirty="0"/>
              <a:t> </a:t>
            </a:r>
            <a:r>
              <a:rPr lang="en-US" altLang="zh-TW" dirty="0" err="1" smtClean="0"/>
              <a:t>Kuo</a:t>
            </a:r>
            <a:r>
              <a:rPr lang="en-US" altLang="zh-TW" dirty="0" smtClean="0"/>
              <a:t>, 2009. MARKET </a:t>
            </a:r>
            <a:r>
              <a:rPr lang="en-US" altLang="zh-TW" dirty="0"/>
              <a:t>FAILURE MENTALITY IN JAPANESE INDUSTRIAL </a:t>
            </a:r>
            <a:r>
              <a:rPr lang="en-US" altLang="zh-TW" dirty="0" smtClean="0"/>
              <a:t>POLICY: CASE </a:t>
            </a:r>
            <a:r>
              <a:rPr lang="en-US" altLang="zh-TW" dirty="0"/>
              <a:t>STUDIES OF ROBOTICS AND AIRCRAFT INDUSTRIES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8444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403</Words>
  <Application>Microsoft Office PowerPoint</Application>
  <PresentationFormat>自訂</PresentationFormat>
  <Paragraphs>29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機器人 與 日本產業政策 </vt:lpstr>
      <vt:lpstr>問題</vt:lpstr>
      <vt:lpstr>產業政策方法：人造市場 (Artificial market)</vt:lpstr>
      <vt:lpstr>Honda 和 產業政策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Yuting Chen</dc:creator>
  <cp:lastModifiedBy>Yuting Chen</cp:lastModifiedBy>
  <cp:revision>25</cp:revision>
  <dcterms:created xsi:type="dcterms:W3CDTF">2014-04-07T16:06:01Z</dcterms:created>
  <dcterms:modified xsi:type="dcterms:W3CDTF">2014-11-04T03:08:46Z</dcterms:modified>
</cp:coreProperties>
</file>