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9900"/>
    <a:srgbClr val="FF66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72B399-FF23-45B3-8491-165692A41EFE}" type="doc">
      <dgm:prSet loTypeId="urn:microsoft.com/office/officeart/2005/8/layout/process5" loCatId="process" qsTypeId="urn:microsoft.com/office/officeart/2005/8/quickstyle/3d2" qsCatId="3D" csTypeId="urn:microsoft.com/office/officeart/2005/8/colors/accent1_2" csCatId="accent1"/>
      <dgm:spPr/>
      <dgm:t>
        <a:bodyPr/>
        <a:lstStyle/>
        <a:p>
          <a:endParaRPr lang="zh-TW" altLang="en-US"/>
        </a:p>
      </dgm:t>
    </dgm:pt>
    <dgm:pt modelId="{79DAAB60-CC2D-4B2C-A82C-0951A2230E22}">
      <dgm:prSet/>
      <dgm:spPr/>
      <dgm:t>
        <a:bodyPr/>
        <a:lstStyle/>
        <a:p>
          <a:pPr rtl="0"/>
          <a:r>
            <a:rPr lang="en-US" dirty="0" smtClean="0"/>
            <a:t>summary</a:t>
          </a:r>
          <a:endParaRPr lang="zh-TW" dirty="0"/>
        </a:p>
      </dgm:t>
    </dgm:pt>
    <dgm:pt modelId="{A0669C6D-DBFD-42CF-B838-2CE5D16FAD9C}" type="parTrans" cxnId="{BB40C226-6155-4E53-891A-453289502111}">
      <dgm:prSet/>
      <dgm:spPr/>
      <dgm:t>
        <a:bodyPr/>
        <a:lstStyle/>
        <a:p>
          <a:endParaRPr lang="zh-TW" altLang="en-US"/>
        </a:p>
      </dgm:t>
    </dgm:pt>
    <dgm:pt modelId="{820C8373-9C97-48F2-A9F7-D51AEAE06CAD}" type="sibTrans" cxnId="{BB40C226-6155-4E53-891A-453289502111}">
      <dgm:prSet/>
      <dgm:spPr/>
      <dgm:t>
        <a:bodyPr/>
        <a:lstStyle/>
        <a:p>
          <a:endParaRPr lang="zh-TW" altLang="en-US"/>
        </a:p>
      </dgm:t>
    </dgm:pt>
    <dgm:pt modelId="{3D7135E6-E81C-4F4E-BDD8-34CF5EF2E91A}">
      <dgm:prSet/>
      <dgm:spPr/>
      <dgm:t>
        <a:bodyPr/>
        <a:lstStyle/>
        <a:p>
          <a:pPr rtl="0"/>
          <a:r>
            <a:rPr lang="en-US" smtClean="0"/>
            <a:t>1.what is warrants? </a:t>
          </a:r>
          <a:endParaRPr lang="zh-TW"/>
        </a:p>
      </dgm:t>
    </dgm:pt>
    <dgm:pt modelId="{7681813F-206B-45F1-A352-7C2D62330588}" type="parTrans" cxnId="{C93A2060-AEAE-42FE-983E-C950CAEBD5A9}">
      <dgm:prSet/>
      <dgm:spPr/>
      <dgm:t>
        <a:bodyPr/>
        <a:lstStyle/>
        <a:p>
          <a:endParaRPr lang="zh-TW" altLang="en-US"/>
        </a:p>
      </dgm:t>
    </dgm:pt>
    <dgm:pt modelId="{C42BC35C-0229-4D3C-AC4E-60E1379B2827}" type="sibTrans" cxnId="{C93A2060-AEAE-42FE-983E-C950CAEBD5A9}">
      <dgm:prSet/>
      <dgm:spPr/>
      <dgm:t>
        <a:bodyPr/>
        <a:lstStyle/>
        <a:p>
          <a:endParaRPr lang="zh-TW" altLang="en-US"/>
        </a:p>
      </dgm:t>
    </dgm:pt>
    <dgm:pt modelId="{3FE1E27D-E218-4B26-ABB6-1540A041C540}">
      <dgm:prSet/>
      <dgm:spPr/>
      <dgm:t>
        <a:bodyPr/>
        <a:lstStyle/>
        <a:p>
          <a:pPr rtl="0"/>
          <a:r>
            <a:rPr lang="en-US" smtClean="0"/>
            <a:t>2.how warrants work?</a:t>
          </a:r>
          <a:endParaRPr lang="zh-TW"/>
        </a:p>
      </dgm:t>
    </dgm:pt>
    <dgm:pt modelId="{B919A4E0-B4E9-451C-A272-0BE90685714B}" type="parTrans" cxnId="{9CC746C1-532F-4F0D-A11D-2E5520E013C4}">
      <dgm:prSet/>
      <dgm:spPr/>
      <dgm:t>
        <a:bodyPr/>
        <a:lstStyle/>
        <a:p>
          <a:endParaRPr lang="zh-TW" altLang="en-US"/>
        </a:p>
      </dgm:t>
    </dgm:pt>
    <dgm:pt modelId="{1720D6A7-541C-4B8A-9607-671BD8A095D6}" type="sibTrans" cxnId="{9CC746C1-532F-4F0D-A11D-2E5520E013C4}">
      <dgm:prSet/>
      <dgm:spPr/>
      <dgm:t>
        <a:bodyPr/>
        <a:lstStyle/>
        <a:p>
          <a:endParaRPr lang="zh-TW" altLang="en-US"/>
        </a:p>
      </dgm:t>
    </dgm:pt>
    <dgm:pt modelId="{E5C1F9CD-49EA-4707-9986-BE11BFBC8A48}">
      <dgm:prSet/>
      <dgm:spPr/>
      <dgm:t>
        <a:bodyPr/>
        <a:lstStyle/>
        <a:p>
          <a:pPr rtl="0"/>
          <a:r>
            <a:rPr lang="en-US" smtClean="0"/>
            <a:t>3.how to test warrants?</a:t>
          </a:r>
          <a:endParaRPr lang="zh-TW"/>
        </a:p>
      </dgm:t>
    </dgm:pt>
    <dgm:pt modelId="{00454751-FF65-4F25-B75B-1B125DA900C3}" type="parTrans" cxnId="{9F137C20-56FD-43F9-ACF3-ABB0C9B94F8D}">
      <dgm:prSet/>
      <dgm:spPr/>
      <dgm:t>
        <a:bodyPr/>
        <a:lstStyle/>
        <a:p>
          <a:endParaRPr lang="zh-TW" altLang="en-US"/>
        </a:p>
      </dgm:t>
    </dgm:pt>
    <dgm:pt modelId="{BC08A057-2474-4CB1-B604-2B7CB02496BC}" type="sibTrans" cxnId="{9F137C20-56FD-43F9-ACF3-ABB0C9B94F8D}">
      <dgm:prSet/>
      <dgm:spPr/>
      <dgm:t>
        <a:bodyPr/>
        <a:lstStyle/>
        <a:p>
          <a:endParaRPr lang="zh-TW" altLang="en-US"/>
        </a:p>
      </dgm:t>
    </dgm:pt>
    <dgm:pt modelId="{947057FF-3569-491D-A868-1453B91DFA86}">
      <dgm:prSet/>
      <dgm:spPr/>
      <dgm:t>
        <a:bodyPr/>
        <a:lstStyle/>
        <a:p>
          <a:pPr rtl="0"/>
          <a:r>
            <a:rPr lang="en-US" smtClean="0"/>
            <a:t>4.when and when not to state them?</a:t>
          </a:r>
          <a:endParaRPr lang="zh-TW"/>
        </a:p>
      </dgm:t>
    </dgm:pt>
    <dgm:pt modelId="{4E1E3C14-C8A7-41FF-98D8-AE1FA4FD94F6}" type="parTrans" cxnId="{30AA9836-B54B-4154-A6CF-B7D7C75B02BE}">
      <dgm:prSet/>
      <dgm:spPr/>
      <dgm:t>
        <a:bodyPr/>
        <a:lstStyle/>
        <a:p>
          <a:endParaRPr lang="zh-TW" altLang="en-US"/>
        </a:p>
      </dgm:t>
    </dgm:pt>
    <dgm:pt modelId="{A560F856-F2B2-4854-9E51-8F86F08D4281}" type="sibTrans" cxnId="{30AA9836-B54B-4154-A6CF-B7D7C75B02BE}">
      <dgm:prSet/>
      <dgm:spPr/>
      <dgm:t>
        <a:bodyPr/>
        <a:lstStyle/>
        <a:p>
          <a:endParaRPr lang="zh-TW" altLang="en-US"/>
        </a:p>
      </dgm:t>
    </dgm:pt>
    <dgm:pt modelId="{CA7E3C38-4EE0-4789-8EE2-78916C3FED81}" type="pres">
      <dgm:prSet presAssocID="{9172B399-FF23-45B3-8491-165692A41EF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2EE3D6C6-E5A9-4494-8738-6FC367C58AF5}" type="pres">
      <dgm:prSet presAssocID="{79DAAB60-CC2D-4B2C-A82C-0951A2230E2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244FAFF-384E-4999-A489-EE28C894AA18}" type="pres">
      <dgm:prSet presAssocID="{820C8373-9C97-48F2-A9F7-D51AEAE06CAD}" presName="sibTrans" presStyleLbl="sibTrans2D1" presStyleIdx="0" presStyleCnt="4"/>
      <dgm:spPr/>
      <dgm:t>
        <a:bodyPr/>
        <a:lstStyle/>
        <a:p>
          <a:endParaRPr lang="zh-TW" altLang="en-US"/>
        </a:p>
      </dgm:t>
    </dgm:pt>
    <dgm:pt modelId="{552F3CB0-EB72-444B-8761-27F6FC6EEFCB}" type="pres">
      <dgm:prSet presAssocID="{820C8373-9C97-48F2-A9F7-D51AEAE06CAD}" presName="connectorText" presStyleLbl="sibTrans2D1" presStyleIdx="0" presStyleCnt="4"/>
      <dgm:spPr/>
      <dgm:t>
        <a:bodyPr/>
        <a:lstStyle/>
        <a:p>
          <a:endParaRPr lang="zh-TW" altLang="en-US"/>
        </a:p>
      </dgm:t>
    </dgm:pt>
    <dgm:pt modelId="{A2A446FF-AC85-43FC-9724-FB4FD47C314C}" type="pres">
      <dgm:prSet presAssocID="{3D7135E6-E81C-4F4E-BDD8-34CF5EF2E91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A0874EF-5B31-4801-83C7-2E95EF2E1DA7}" type="pres">
      <dgm:prSet presAssocID="{C42BC35C-0229-4D3C-AC4E-60E1379B2827}" presName="sibTrans" presStyleLbl="sibTrans2D1" presStyleIdx="1" presStyleCnt="4"/>
      <dgm:spPr/>
      <dgm:t>
        <a:bodyPr/>
        <a:lstStyle/>
        <a:p>
          <a:endParaRPr lang="zh-TW" altLang="en-US"/>
        </a:p>
      </dgm:t>
    </dgm:pt>
    <dgm:pt modelId="{0A5A7205-A4B6-44F5-8EB2-528CADC7CE7A}" type="pres">
      <dgm:prSet presAssocID="{C42BC35C-0229-4D3C-AC4E-60E1379B2827}" presName="connectorText" presStyleLbl="sibTrans2D1" presStyleIdx="1" presStyleCnt="4"/>
      <dgm:spPr/>
      <dgm:t>
        <a:bodyPr/>
        <a:lstStyle/>
        <a:p>
          <a:endParaRPr lang="zh-TW" altLang="en-US"/>
        </a:p>
      </dgm:t>
    </dgm:pt>
    <dgm:pt modelId="{13D1C5F8-C306-4682-9307-C6030CBD51FF}" type="pres">
      <dgm:prSet presAssocID="{3FE1E27D-E218-4B26-ABB6-1540A041C54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97D94D4-29F0-4236-9DB6-303DD67FFCE3}" type="pres">
      <dgm:prSet presAssocID="{1720D6A7-541C-4B8A-9607-671BD8A095D6}" presName="sibTrans" presStyleLbl="sibTrans2D1" presStyleIdx="2" presStyleCnt="4"/>
      <dgm:spPr/>
      <dgm:t>
        <a:bodyPr/>
        <a:lstStyle/>
        <a:p>
          <a:endParaRPr lang="zh-TW" altLang="en-US"/>
        </a:p>
      </dgm:t>
    </dgm:pt>
    <dgm:pt modelId="{FA67CECB-0C17-45DB-BD19-4CA4E3B68D7C}" type="pres">
      <dgm:prSet presAssocID="{1720D6A7-541C-4B8A-9607-671BD8A095D6}" presName="connectorText" presStyleLbl="sibTrans2D1" presStyleIdx="2" presStyleCnt="4"/>
      <dgm:spPr/>
      <dgm:t>
        <a:bodyPr/>
        <a:lstStyle/>
        <a:p>
          <a:endParaRPr lang="zh-TW" altLang="en-US"/>
        </a:p>
      </dgm:t>
    </dgm:pt>
    <dgm:pt modelId="{3F01CB5A-1DED-4585-9086-8B2E8651D069}" type="pres">
      <dgm:prSet presAssocID="{E5C1F9CD-49EA-4707-9986-BE11BFBC8A48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29A82F0-2B71-4177-A489-07E9C8354C53}" type="pres">
      <dgm:prSet presAssocID="{BC08A057-2474-4CB1-B604-2B7CB02496BC}" presName="sibTrans" presStyleLbl="sibTrans2D1" presStyleIdx="3" presStyleCnt="4"/>
      <dgm:spPr/>
      <dgm:t>
        <a:bodyPr/>
        <a:lstStyle/>
        <a:p>
          <a:endParaRPr lang="zh-TW" altLang="en-US"/>
        </a:p>
      </dgm:t>
    </dgm:pt>
    <dgm:pt modelId="{CC5D027D-6582-47CF-957D-6DAA9A57F950}" type="pres">
      <dgm:prSet presAssocID="{BC08A057-2474-4CB1-B604-2B7CB02496BC}" presName="connectorText" presStyleLbl="sibTrans2D1" presStyleIdx="3" presStyleCnt="4"/>
      <dgm:spPr/>
      <dgm:t>
        <a:bodyPr/>
        <a:lstStyle/>
        <a:p>
          <a:endParaRPr lang="zh-TW" altLang="en-US"/>
        </a:p>
      </dgm:t>
    </dgm:pt>
    <dgm:pt modelId="{B0400ED6-C13E-4BAF-9765-D88D493DFD67}" type="pres">
      <dgm:prSet presAssocID="{947057FF-3569-491D-A868-1453B91DFA8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B40C226-6155-4E53-891A-453289502111}" srcId="{9172B399-FF23-45B3-8491-165692A41EFE}" destId="{79DAAB60-CC2D-4B2C-A82C-0951A2230E22}" srcOrd="0" destOrd="0" parTransId="{A0669C6D-DBFD-42CF-B838-2CE5D16FAD9C}" sibTransId="{820C8373-9C97-48F2-A9F7-D51AEAE06CAD}"/>
    <dgm:cxn modelId="{195E5526-8BA3-4506-825A-1686C56CAA54}" type="presOf" srcId="{E5C1F9CD-49EA-4707-9986-BE11BFBC8A48}" destId="{3F01CB5A-1DED-4585-9086-8B2E8651D069}" srcOrd="0" destOrd="0" presId="urn:microsoft.com/office/officeart/2005/8/layout/process5"/>
    <dgm:cxn modelId="{37768E7C-5583-4DAD-8017-B0DEE1FAA67B}" type="presOf" srcId="{9172B399-FF23-45B3-8491-165692A41EFE}" destId="{CA7E3C38-4EE0-4789-8EE2-78916C3FED81}" srcOrd="0" destOrd="0" presId="urn:microsoft.com/office/officeart/2005/8/layout/process5"/>
    <dgm:cxn modelId="{7C1059CE-2CD7-40FD-8FBC-CBBE4A9037B1}" type="presOf" srcId="{3D7135E6-E81C-4F4E-BDD8-34CF5EF2E91A}" destId="{A2A446FF-AC85-43FC-9724-FB4FD47C314C}" srcOrd="0" destOrd="0" presId="urn:microsoft.com/office/officeart/2005/8/layout/process5"/>
    <dgm:cxn modelId="{30AA9836-B54B-4154-A6CF-B7D7C75B02BE}" srcId="{9172B399-FF23-45B3-8491-165692A41EFE}" destId="{947057FF-3569-491D-A868-1453B91DFA86}" srcOrd="4" destOrd="0" parTransId="{4E1E3C14-C8A7-41FF-98D8-AE1FA4FD94F6}" sibTransId="{A560F856-F2B2-4854-9E51-8F86F08D4281}"/>
    <dgm:cxn modelId="{96EB1F6F-2DE8-43C5-983A-36047934D477}" type="presOf" srcId="{79DAAB60-CC2D-4B2C-A82C-0951A2230E22}" destId="{2EE3D6C6-E5A9-4494-8738-6FC367C58AF5}" srcOrd="0" destOrd="0" presId="urn:microsoft.com/office/officeart/2005/8/layout/process5"/>
    <dgm:cxn modelId="{2791DB5A-97A1-4027-9216-52D4CDB048F6}" type="presOf" srcId="{820C8373-9C97-48F2-A9F7-D51AEAE06CAD}" destId="{1244FAFF-384E-4999-A489-EE28C894AA18}" srcOrd="0" destOrd="0" presId="urn:microsoft.com/office/officeart/2005/8/layout/process5"/>
    <dgm:cxn modelId="{DA998C80-5D70-4EED-8E8A-C1A2EDA428C7}" type="presOf" srcId="{820C8373-9C97-48F2-A9F7-D51AEAE06CAD}" destId="{552F3CB0-EB72-444B-8761-27F6FC6EEFCB}" srcOrd="1" destOrd="0" presId="urn:microsoft.com/office/officeart/2005/8/layout/process5"/>
    <dgm:cxn modelId="{9F137C20-56FD-43F9-ACF3-ABB0C9B94F8D}" srcId="{9172B399-FF23-45B3-8491-165692A41EFE}" destId="{E5C1F9CD-49EA-4707-9986-BE11BFBC8A48}" srcOrd="3" destOrd="0" parTransId="{00454751-FF65-4F25-B75B-1B125DA900C3}" sibTransId="{BC08A057-2474-4CB1-B604-2B7CB02496BC}"/>
    <dgm:cxn modelId="{0BF777A6-6D18-4C18-965C-39FAC7959883}" type="presOf" srcId="{BC08A057-2474-4CB1-B604-2B7CB02496BC}" destId="{CC5D027D-6582-47CF-957D-6DAA9A57F950}" srcOrd="1" destOrd="0" presId="urn:microsoft.com/office/officeart/2005/8/layout/process5"/>
    <dgm:cxn modelId="{87E74A43-8CE5-4153-8245-D54A034BAC25}" type="presOf" srcId="{C42BC35C-0229-4D3C-AC4E-60E1379B2827}" destId="{3A0874EF-5B31-4801-83C7-2E95EF2E1DA7}" srcOrd="0" destOrd="0" presId="urn:microsoft.com/office/officeart/2005/8/layout/process5"/>
    <dgm:cxn modelId="{CBE2CEFA-D7EB-48E6-B60C-DC1C980D192A}" type="presOf" srcId="{1720D6A7-541C-4B8A-9607-671BD8A095D6}" destId="{997D94D4-29F0-4236-9DB6-303DD67FFCE3}" srcOrd="0" destOrd="0" presId="urn:microsoft.com/office/officeart/2005/8/layout/process5"/>
    <dgm:cxn modelId="{277C6782-47AB-47D6-B760-618A953B149F}" type="presOf" srcId="{3FE1E27D-E218-4B26-ABB6-1540A041C540}" destId="{13D1C5F8-C306-4682-9307-C6030CBD51FF}" srcOrd="0" destOrd="0" presId="urn:microsoft.com/office/officeart/2005/8/layout/process5"/>
    <dgm:cxn modelId="{63717987-31BF-46CE-83A1-E84367DC8745}" type="presOf" srcId="{947057FF-3569-491D-A868-1453B91DFA86}" destId="{B0400ED6-C13E-4BAF-9765-D88D493DFD67}" srcOrd="0" destOrd="0" presId="urn:microsoft.com/office/officeart/2005/8/layout/process5"/>
    <dgm:cxn modelId="{9CC746C1-532F-4F0D-A11D-2E5520E013C4}" srcId="{9172B399-FF23-45B3-8491-165692A41EFE}" destId="{3FE1E27D-E218-4B26-ABB6-1540A041C540}" srcOrd="2" destOrd="0" parTransId="{B919A4E0-B4E9-451C-A272-0BE90685714B}" sibTransId="{1720D6A7-541C-4B8A-9607-671BD8A095D6}"/>
    <dgm:cxn modelId="{C93A2060-AEAE-42FE-983E-C950CAEBD5A9}" srcId="{9172B399-FF23-45B3-8491-165692A41EFE}" destId="{3D7135E6-E81C-4F4E-BDD8-34CF5EF2E91A}" srcOrd="1" destOrd="0" parTransId="{7681813F-206B-45F1-A352-7C2D62330588}" sibTransId="{C42BC35C-0229-4D3C-AC4E-60E1379B2827}"/>
    <dgm:cxn modelId="{029375D6-DABB-4892-8FA5-3A9C36ADBCCB}" type="presOf" srcId="{BC08A057-2474-4CB1-B604-2B7CB02496BC}" destId="{B29A82F0-2B71-4177-A489-07E9C8354C53}" srcOrd="0" destOrd="0" presId="urn:microsoft.com/office/officeart/2005/8/layout/process5"/>
    <dgm:cxn modelId="{B021E70C-3B7E-48E3-9444-B29A88107B08}" type="presOf" srcId="{C42BC35C-0229-4D3C-AC4E-60E1379B2827}" destId="{0A5A7205-A4B6-44F5-8EB2-528CADC7CE7A}" srcOrd="1" destOrd="0" presId="urn:microsoft.com/office/officeart/2005/8/layout/process5"/>
    <dgm:cxn modelId="{13FAA8D9-70BC-431D-B887-7A3D9B8ED964}" type="presOf" srcId="{1720D6A7-541C-4B8A-9607-671BD8A095D6}" destId="{FA67CECB-0C17-45DB-BD19-4CA4E3B68D7C}" srcOrd="1" destOrd="0" presId="urn:microsoft.com/office/officeart/2005/8/layout/process5"/>
    <dgm:cxn modelId="{2B3A2C61-1AC8-468A-B1D0-4B60931CAD40}" type="presParOf" srcId="{CA7E3C38-4EE0-4789-8EE2-78916C3FED81}" destId="{2EE3D6C6-E5A9-4494-8738-6FC367C58AF5}" srcOrd="0" destOrd="0" presId="urn:microsoft.com/office/officeart/2005/8/layout/process5"/>
    <dgm:cxn modelId="{3D5B8F38-325F-4961-A4E7-55DC9DD46EDC}" type="presParOf" srcId="{CA7E3C38-4EE0-4789-8EE2-78916C3FED81}" destId="{1244FAFF-384E-4999-A489-EE28C894AA18}" srcOrd="1" destOrd="0" presId="urn:microsoft.com/office/officeart/2005/8/layout/process5"/>
    <dgm:cxn modelId="{D8F11BD2-39A8-4099-B45E-DEA09743BB49}" type="presParOf" srcId="{1244FAFF-384E-4999-A489-EE28C894AA18}" destId="{552F3CB0-EB72-444B-8761-27F6FC6EEFCB}" srcOrd="0" destOrd="0" presId="urn:microsoft.com/office/officeart/2005/8/layout/process5"/>
    <dgm:cxn modelId="{A2F79DD5-D291-4F06-B990-C4390BAD4061}" type="presParOf" srcId="{CA7E3C38-4EE0-4789-8EE2-78916C3FED81}" destId="{A2A446FF-AC85-43FC-9724-FB4FD47C314C}" srcOrd="2" destOrd="0" presId="urn:microsoft.com/office/officeart/2005/8/layout/process5"/>
    <dgm:cxn modelId="{781836E8-80AA-44D6-9F65-44AD05A058CC}" type="presParOf" srcId="{CA7E3C38-4EE0-4789-8EE2-78916C3FED81}" destId="{3A0874EF-5B31-4801-83C7-2E95EF2E1DA7}" srcOrd="3" destOrd="0" presId="urn:microsoft.com/office/officeart/2005/8/layout/process5"/>
    <dgm:cxn modelId="{EBD1A59F-EDF4-43F5-A453-F1963500C681}" type="presParOf" srcId="{3A0874EF-5B31-4801-83C7-2E95EF2E1DA7}" destId="{0A5A7205-A4B6-44F5-8EB2-528CADC7CE7A}" srcOrd="0" destOrd="0" presId="urn:microsoft.com/office/officeart/2005/8/layout/process5"/>
    <dgm:cxn modelId="{E64C1320-4A7A-453A-A6FF-42C246403CF1}" type="presParOf" srcId="{CA7E3C38-4EE0-4789-8EE2-78916C3FED81}" destId="{13D1C5F8-C306-4682-9307-C6030CBD51FF}" srcOrd="4" destOrd="0" presId="urn:microsoft.com/office/officeart/2005/8/layout/process5"/>
    <dgm:cxn modelId="{F805958F-6387-4EA3-92DE-412598D45813}" type="presParOf" srcId="{CA7E3C38-4EE0-4789-8EE2-78916C3FED81}" destId="{997D94D4-29F0-4236-9DB6-303DD67FFCE3}" srcOrd="5" destOrd="0" presId="urn:microsoft.com/office/officeart/2005/8/layout/process5"/>
    <dgm:cxn modelId="{120F41C4-B56F-46A8-94C8-03504FD43FA2}" type="presParOf" srcId="{997D94D4-29F0-4236-9DB6-303DD67FFCE3}" destId="{FA67CECB-0C17-45DB-BD19-4CA4E3B68D7C}" srcOrd="0" destOrd="0" presId="urn:microsoft.com/office/officeart/2005/8/layout/process5"/>
    <dgm:cxn modelId="{21E9CC7A-2331-42A8-9524-3AAA6EBA98EA}" type="presParOf" srcId="{CA7E3C38-4EE0-4789-8EE2-78916C3FED81}" destId="{3F01CB5A-1DED-4585-9086-8B2E8651D069}" srcOrd="6" destOrd="0" presId="urn:microsoft.com/office/officeart/2005/8/layout/process5"/>
    <dgm:cxn modelId="{42112D4F-41F7-454E-B29C-8C6DB4343A11}" type="presParOf" srcId="{CA7E3C38-4EE0-4789-8EE2-78916C3FED81}" destId="{B29A82F0-2B71-4177-A489-07E9C8354C53}" srcOrd="7" destOrd="0" presId="urn:microsoft.com/office/officeart/2005/8/layout/process5"/>
    <dgm:cxn modelId="{677CCD19-D8AD-4923-9B4B-E1631A0E37B6}" type="presParOf" srcId="{B29A82F0-2B71-4177-A489-07E9C8354C53}" destId="{CC5D027D-6582-47CF-957D-6DAA9A57F950}" srcOrd="0" destOrd="0" presId="urn:microsoft.com/office/officeart/2005/8/layout/process5"/>
    <dgm:cxn modelId="{BDBEBE0F-BDC6-4AB1-AB6F-53B251A8C032}" type="presParOf" srcId="{CA7E3C38-4EE0-4789-8EE2-78916C3FED81}" destId="{B0400ED6-C13E-4BAF-9765-D88D493DFD67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33B2A00-8CBE-4538-AF51-AE55E8FED0D7}" type="doc">
      <dgm:prSet loTypeId="urn:microsoft.com/office/officeart/2005/8/layout/process1" loCatId="process" qsTypeId="urn:microsoft.com/office/officeart/2005/8/quickstyle/simple1" qsCatId="simple" csTypeId="urn:microsoft.com/office/officeart/2005/8/colors/colorful4" csCatId="colorful" phldr="1"/>
      <dgm:spPr/>
    </dgm:pt>
    <dgm:pt modelId="{1B48DF2E-31D6-4CE8-8587-F596B2DF4D5F}">
      <dgm:prSet phldrT="[文字]" custT="1"/>
      <dgm:spPr/>
      <dgm:t>
        <a:bodyPr/>
        <a:lstStyle/>
        <a:p>
          <a:r>
            <a:rPr lang="en-US" altLang="en-US" sz="2000" b="1" dirty="0" smtClean="0"/>
            <a:t>generalization</a:t>
          </a:r>
          <a:endParaRPr lang="zh-TW" altLang="en-US" sz="2000" b="1" dirty="0"/>
        </a:p>
      </dgm:t>
    </dgm:pt>
    <dgm:pt modelId="{A004198F-5F76-4C6F-9200-923929A00266}" type="parTrans" cxnId="{C005AADB-AF44-4B5B-9C6D-60A3F8992ADC}">
      <dgm:prSet/>
      <dgm:spPr/>
      <dgm:t>
        <a:bodyPr/>
        <a:lstStyle/>
        <a:p>
          <a:endParaRPr lang="zh-TW" altLang="en-US"/>
        </a:p>
      </dgm:t>
    </dgm:pt>
    <dgm:pt modelId="{DA6C4F72-23DF-489E-90C4-0831EC443C78}" type="sibTrans" cxnId="{C005AADB-AF44-4B5B-9C6D-60A3F8992ADC}">
      <dgm:prSet/>
      <dgm:spPr/>
      <dgm:t>
        <a:bodyPr/>
        <a:lstStyle/>
        <a:p>
          <a:endParaRPr lang="zh-TW" altLang="en-US"/>
        </a:p>
      </dgm:t>
    </dgm:pt>
    <dgm:pt modelId="{F64523CE-5271-477F-8E39-AB96997B9F01}">
      <dgm:prSet phldrT="[文字]" custT="1"/>
      <dgm:spPr/>
      <dgm:t>
        <a:bodyPr/>
        <a:lstStyle/>
        <a:p>
          <a:r>
            <a:rPr lang="en-US" altLang="en-US" sz="2000" b="1" dirty="0" smtClean="0"/>
            <a:t>analogy</a:t>
          </a:r>
          <a:endParaRPr lang="zh-TW" altLang="en-US" sz="2000" b="1" dirty="0"/>
        </a:p>
      </dgm:t>
    </dgm:pt>
    <dgm:pt modelId="{66FD03EC-379E-430E-9AEF-66BE0B513F9E}" type="parTrans" cxnId="{8E7AFDEC-6FF8-44C1-B218-EF7FF47E6F7C}">
      <dgm:prSet/>
      <dgm:spPr/>
      <dgm:t>
        <a:bodyPr/>
        <a:lstStyle/>
        <a:p>
          <a:endParaRPr lang="zh-TW" altLang="en-US"/>
        </a:p>
      </dgm:t>
    </dgm:pt>
    <dgm:pt modelId="{44EA6843-3190-465F-92DA-1F102864E702}" type="sibTrans" cxnId="{8E7AFDEC-6FF8-44C1-B218-EF7FF47E6F7C}">
      <dgm:prSet/>
      <dgm:spPr/>
      <dgm:t>
        <a:bodyPr/>
        <a:lstStyle/>
        <a:p>
          <a:endParaRPr lang="zh-TW" altLang="en-US"/>
        </a:p>
      </dgm:t>
    </dgm:pt>
    <dgm:pt modelId="{AE63BAA8-84C8-47FF-B2EF-67A4E099F958}">
      <dgm:prSet phldrT="[文字]" custT="1"/>
      <dgm:spPr/>
      <dgm:t>
        <a:bodyPr/>
        <a:lstStyle/>
        <a:p>
          <a:r>
            <a:rPr lang="en-US" altLang="en-US" sz="2000" b="1" dirty="0" smtClean="0"/>
            <a:t>sign</a:t>
          </a:r>
          <a:endParaRPr lang="zh-TW" altLang="en-US" sz="2000" b="1" dirty="0"/>
        </a:p>
      </dgm:t>
    </dgm:pt>
    <dgm:pt modelId="{C914A920-48B4-4076-A147-3DDA5157BC9D}" type="parTrans" cxnId="{55A6097C-36C7-4CEB-A62B-2260FC3F45FC}">
      <dgm:prSet/>
      <dgm:spPr/>
      <dgm:t>
        <a:bodyPr/>
        <a:lstStyle/>
        <a:p>
          <a:endParaRPr lang="zh-TW" altLang="en-US"/>
        </a:p>
      </dgm:t>
    </dgm:pt>
    <dgm:pt modelId="{5D0382A6-B13C-4F54-BF3E-09E5A2CEEC8E}" type="sibTrans" cxnId="{55A6097C-36C7-4CEB-A62B-2260FC3F45FC}">
      <dgm:prSet/>
      <dgm:spPr/>
      <dgm:t>
        <a:bodyPr/>
        <a:lstStyle/>
        <a:p>
          <a:endParaRPr lang="zh-TW" altLang="en-US"/>
        </a:p>
      </dgm:t>
    </dgm:pt>
    <dgm:pt modelId="{D6AE5A05-BF8B-49B2-8DB8-5692B9C756CA}" type="pres">
      <dgm:prSet presAssocID="{D33B2A00-8CBE-4538-AF51-AE55E8FED0D7}" presName="Name0" presStyleCnt="0">
        <dgm:presLayoutVars>
          <dgm:dir/>
          <dgm:resizeHandles val="exact"/>
        </dgm:presLayoutVars>
      </dgm:prSet>
      <dgm:spPr/>
    </dgm:pt>
    <dgm:pt modelId="{EE0DC1BC-E525-4A6E-B86F-39AE8ED1D440}" type="pres">
      <dgm:prSet presAssocID="{1B48DF2E-31D6-4CE8-8587-F596B2DF4D5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9F39BB4-5437-4795-99B8-A50437B8EAEA}" type="pres">
      <dgm:prSet presAssocID="{DA6C4F72-23DF-489E-90C4-0831EC443C78}" presName="sibTrans" presStyleLbl="sibTrans2D1" presStyleIdx="0" presStyleCnt="2"/>
      <dgm:spPr/>
      <dgm:t>
        <a:bodyPr/>
        <a:lstStyle/>
        <a:p>
          <a:endParaRPr lang="zh-TW" altLang="en-US"/>
        </a:p>
      </dgm:t>
    </dgm:pt>
    <dgm:pt modelId="{FBD78757-E823-4D59-9F15-8F48C6D5EA96}" type="pres">
      <dgm:prSet presAssocID="{DA6C4F72-23DF-489E-90C4-0831EC443C78}" presName="connectorText" presStyleLbl="sibTrans2D1" presStyleIdx="0" presStyleCnt="2"/>
      <dgm:spPr/>
      <dgm:t>
        <a:bodyPr/>
        <a:lstStyle/>
        <a:p>
          <a:endParaRPr lang="zh-TW" altLang="en-US"/>
        </a:p>
      </dgm:t>
    </dgm:pt>
    <dgm:pt modelId="{40A954A1-6E62-4768-A441-39CD095122FA}" type="pres">
      <dgm:prSet presAssocID="{F64523CE-5271-477F-8E39-AB96997B9F0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E8DF0E2-4C3B-4A15-A7BE-F7CAF2090106}" type="pres">
      <dgm:prSet presAssocID="{44EA6843-3190-465F-92DA-1F102864E702}" presName="sibTrans" presStyleLbl="sibTrans2D1" presStyleIdx="1" presStyleCnt="2"/>
      <dgm:spPr/>
      <dgm:t>
        <a:bodyPr/>
        <a:lstStyle/>
        <a:p>
          <a:endParaRPr lang="zh-TW" altLang="en-US"/>
        </a:p>
      </dgm:t>
    </dgm:pt>
    <dgm:pt modelId="{7D290077-A1AF-4ACD-86E0-83100C473861}" type="pres">
      <dgm:prSet presAssocID="{44EA6843-3190-465F-92DA-1F102864E702}" presName="connectorText" presStyleLbl="sibTrans2D1" presStyleIdx="1" presStyleCnt="2"/>
      <dgm:spPr/>
      <dgm:t>
        <a:bodyPr/>
        <a:lstStyle/>
        <a:p>
          <a:endParaRPr lang="zh-TW" altLang="en-US"/>
        </a:p>
      </dgm:t>
    </dgm:pt>
    <dgm:pt modelId="{EF779AC6-1935-42DE-B9DD-461A90912BBA}" type="pres">
      <dgm:prSet presAssocID="{AE63BAA8-84C8-47FF-B2EF-67A4E099F95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8731190-3184-460B-819A-F5F717A7AF5D}" type="presOf" srcId="{44EA6843-3190-465F-92DA-1F102864E702}" destId="{7D290077-A1AF-4ACD-86E0-83100C473861}" srcOrd="1" destOrd="0" presId="urn:microsoft.com/office/officeart/2005/8/layout/process1"/>
    <dgm:cxn modelId="{EA8DB3CF-DAE2-49FC-BD14-C8D652226236}" type="presOf" srcId="{DA6C4F72-23DF-489E-90C4-0831EC443C78}" destId="{FBD78757-E823-4D59-9F15-8F48C6D5EA96}" srcOrd="1" destOrd="0" presId="urn:microsoft.com/office/officeart/2005/8/layout/process1"/>
    <dgm:cxn modelId="{55A6097C-36C7-4CEB-A62B-2260FC3F45FC}" srcId="{D33B2A00-8CBE-4538-AF51-AE55E8FED0D7}" destId="{AE63BAA8-84C8-47FF-B2EF-67A4E099F958}" srcOrd="2" destOrd="0" parTransId="{C914A920-48B4-4076-A147-3DDA5157BC9D}" sibTransId="{5D0382A6-B13C-4F54-BF3E-09E5A2CEEC8E}"/>
    <dgm:cxn modelId="{B2B88A17-4E7C-4E88-AF3B-9A495DBADC7B}" type="presOf" srcId="{44EA6843-3190-465F-92DA-1F102864E702}" destId="{1E8DF0E2-4C3B-4A15-A7BE-F7CAF2090106}" srcOrd="0" destOrd="0" presId="urn:microsoft.com/office/officeart/2005/8/layout/process1"/>
    <dgm:cxn modelId="{799DD52A-1DF6-403E-BAA0-224550972408}" type="presOf" srcId="{F64523CE-5271-477F-8E39-AB96997B9F01}" destId="{40A954A1-6E62-4768-A441-39CD095122FA}" srcOrd="0" destOrd="0" presId="urn:microsoft.com/office/officeart/2005/8/layout/process1"/>
    <dgm:cxn modelId="{C3FB6145-69CA-48C7-ACA6-A58354B2622D}" type="presOf" srcId="{D33B2A00-8CBE-4538-AF51-AE55E8FED0D7}" destId="{D6AE5A05-BF8B-49B2-8DB8-5692B9C756CA}" srcOrd="0" destOrd="0" presId="urn:microsoft.com/office/officeart/2005/8/layout/process1"/>
    <dgm:cxn modelId="{AEFA2D11-3A28-4831-BAEF-ADDF82E69CD2}" type="presOf" srcId="{AE63BAA8-84C8-47FF-B2EF-67A4E099F958}" destId="{EF779AC6-1935-42DE-B9DD-461A90912BBA}" srcOrd="0" destOrd="0" presId="urn:microsoft.com/office/officeart/2005/8/layout/process1"/>
    <dgm:cxn modelId="{2D46517D-A940-42D8-BB43-85A2762CDFC0}" type="presOf" srcId="{DA6C4F72-23DF-489E-90C4-0831EC443C78}" destId="{99F39BB4-5437-4795-99B8-A50437B8EAEA}" srcOrd="0" destOrd="0" presId="urn:microsoft.com/office/officeart/2005/8/layout/process1"/>
    <dgm:cxn modelId="{CCF89911-1CA7-4EB7-ADFE-CAAD4B801ACD}" type="presOf" srcId="{1B48DF2E-31D6-4CE8-8587-F596B2DF4D5F}" destId="{EE0DC1BC-E525-4A6E-B86F-39AE8ED1D440}" srcOrd="0" destOrd="0" presId="urn:microsoft.com/office/officeart/2005/8/layout/process1"/>
    <dgm:cxn modelId="{8E7AFDEC-6FF8-44C1-B218-EF7FF47E6F7C}" srcId="{D33B2A00-8CBE-4538-AF51-AE55E8FED0D7}" destId="{F64523CE-5271-477F-8E39-AB96997B9F01}" srcOrd="1" destOrd="0" parTransId="{66FD03EC-379E-430E-9AEF-66BE0B513F9E}" sibTransId="{44EA6843-3190-465F-92DA-1F102864E702}"/>
    <dgm:cxn modelId="{C005AADB-AF44-4B5B-9C6D-60A3F8992ADC}" srcId="{D33B2A00-8CBE-4538-AF51-AE55E8FED0D7}" destId="{1B48DF2E-31D6-4CE8-8587-F596B2DF4D5F}" srcOrd="0" destOrd="0" parTransId="{A004198F-5F76-4C6F-9200-923929A00266}" sibTransId="{DA6C4F72-23DF-489E-90C4-0831EC443C78}"/>
    <dgm:cxn modelId="{821B3C4E-EFDB-4F71-B3A7-9B23A4B87CF2}" type="presParOf" srcId="{D6AE5A05-BF8B-49B2-8DB8-5692B9C756CA}" destId="{EE0DC1BC-E525-4A6E-B86F-39AE8ED1D440}" srcOrd="0" destOrd="0" presId="urn:microsoft.com/office/officeart/2005/8/layout/process1"/>
    <dgm:cxn modelId="{252D3027-0889-4E18-A7C3-31D9298CBC7D}" type="presParOf" srcId="{D6AE5A05-BF8B-49B2-8DB8-5692B9C756CA}" destId="{99F39BB4-5437-4795-99B8-A50437B8EAEA}" srcOrd="1" destOrd="0" presId="urn:microsoft.com/office/officeart/2005/8/layout/process1"/>
    <dgm:cxn modelId="{178E3699-ED3C-461C-8172-E9F7BC9B09CB}" type="presParOf" srcId="{99F39BB4-5437-4795-99B8-A50437B8EAEA}" destId="{FBD78757-E823-4D59-9F15-8F48C6D5EA96}" srcOrd="0" destOrd="0" presId="urn:microsoft.com/office/officeart/2005/8/layout/process1"/>
    <dgm:cxn modelId="{D0E68C94-8B3C-4152-ADAF-5E35B9B5E3EA}" type="presParOf" srcId="{D6AE5A05-BF8B-49B2-8DB8-5692B9C756CA}" destId="{40A954A1-6E62-4768-A441-39CD095122FA}" srcOrd="2" destOrd="0" presId="urn:microsoft.com/office/officeart/2005/8/layout/process1"/>
    <dgm:cxn modelId="{6712F486-1AF3-42D8-8F34-4E3F98831A23}" type="presParOf" srcId="{D6AE5A05-BF8B-49B2-8DB8-5692B9C756CA}" destId="{1E8DF0E2-4C3B-4A15-A7BE-F7CAF2090106}" srcOrd="3" destOrd="0" presId="urn:microsoft.com/office/officeart/2005/8/layout/process1"/>
    <dgm:cxn modelId="{C229F5F7-0501-4A14-B5C2-F933C50C670C}" type="presParOf" srcId="{1E8DF0E2-4C3B-4A15-A7BE-F7CAF2090106}" destId="{7D290077-A1AF-4ACD-86E0-83100C473861}" srcOrd="0" destOrd="0" presId="urn:microsoft.com/office/officeart/2005/8/layout/process1"/>
    <dgm:cxn modelId="{5A5E4123-7DA5-4C08-B416-0EEB57E8CFA3}" type="presParOf" srcId="{D6AE5A05-BF8B-49B2-8DB8-5692B9C756CA}" destId="{EF779AC6-1935-42DE-B9DD-461A90912BB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1B60F0-06F2-4D76-9520-483A5AE8C3EC}" type="doc">
      <dgm:prSet loTypeId="urn:microsoft.com/office/officeart/2009/3/layout/FramedTextPicture" loCatId="pictur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142D8399-C550-4620-BBEB-273A59140E21}">
      <dgm:prSet/>
      <dgm:spPr/>
      <dgm:t>
        <a:bodyPr/>
        <a:lstStyle/>
        <a:p>
          <a:pPr rtl="0"/>
          <a:r>
            <a:rPr lang="en-US" dirty="0" smtClean="0"/>
            <a:t>show a reason is relevant to the claim, it is supposed to support</a:t>
          </a:r>
          <a:endParaRPr lang="zh-TW" dirty="0"/>
        </a:p>
      </dgm:t>
    </dgm:pt>
    <dgm:pt modelId="{38D3F964-7E11-4CC2-8540-F191E7F7FF85}" type="parTrans" cxnId="{10FF0155-0567-4E64-B81F-DE03CD0C06D3}">
      <dgm:prSet/>
      <dgm:spPr/>
      <dgm:t>
        <a:bodyPr/>
        <a:lstStyle/>
        <a:p>
          <a:endParaRPr lang="zh-TW" altLang="en-US"/>
        </a:p>
      </dgm:t>
    </dgm:pt>
    <dgm:pt modelId="{47BA4293-83C4-4F85-9B96-2DD306EEDF5D}" type="sibTrans" cxnId="{10FF0155-0567-4E64-B81F-DE03CD0C06D3}">
      <dgm:prSet/>
      <dgm:spPr/>
      <dgm:t>
        <a:bodyPr/>
        <a:lstStyle/>
        <a:p>
          <a:endParaRPr lang="zh-TW" altLang="en-US"/>
        </a:p>
      </dgm:t>
    </dgm:pt>
    <dgm:pt modelId="{8568B0E0-EC21-4C0E-84D0-71A574A39CD7}" type="pres">
      <dgm:prSet presAssocID="{511B60F0-06F2-4D76-9520-483A5AE8C3EC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3AD2518B-3B23-4DB3-81FD-2AC1786CC7EB}" type="pres">
      <dgm:prSet presAssocID="{142D8399-C550-4620-BBEB-273A59140E21}" presName="composite" presStyleCnt="0">
        <dgm:presLayoutVars>
          <dgm:chMax/>
          <dgm:chPref/>
        </dgm:presLayoutVars>
      </dgm:prSet>
      <dgm:spPr/>
    </dgm:pt>
    <dgm:pt modelId="{DFB48588-1D79-4103-901F-E8221F26DA80}" type="pres">
      <dgm:prSet presAssocID="{142D8399-C550-4620-BBEB-273A59140E21}" presName="Image" presStyleLbl="b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2C7F0AD-3E27-457F-BE84-675AB4F1CABC}" type="pres">
      <dgm:prSet presAssocID="{142D8399-C550-4620-BBEB-273A59140E21}" presName="ParentText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CA4FFC5-BFF4-4646-8B46-12CCF69ECD5E}" type="pres">
      <dgm:prSet presAssocID="{142D8399-C550-4620-BBEB-273A59140E21}" presName="tlFrame" presStyleLbl="node1" presStyleIdx="0" presStyleCnt="4"/>
      <dgm:spPr/>
    </dgm:pt>
    <dgm:pt modelId="{7CEC8ACA-88DD-49C4-9DE0-B113FFBD26D7}" type="pres">
      <dgm:prSet presAssocID="{142D8399-C550-4620-BBEB-273A59140E21}" presName="trFrame" presStyleLbl="node1" presStyleIdx="1" presStyleCnt="4"/>
      <dgm:spPr/>
    </dgm:pt>
    <dgm:pt modelId="{5C924A62-1996-4F24-80CB-D6E6729DC9A5}" type="pres">
      <dgm:prSet presAssocID="{142D8399-C550-4620-BBEB-273A59140E21}" presName="blFrame" presStyleLbl="node1" presStyleIdx="2" presStyleCnt="4"/>
      <dgm:spPr/>
    </dgm:pt>
    <dgm:pt modelId="{E34BD5B4-8AC1-4120-AD07-78908205892A}" type="pres">
      <dgm:prSet presAssocID="{142D8399-C550-4620-BBEB-273A59140E21}" presName="brFrame" presStyleLbl="node1" presStyleIdx="3" presStyleCnt="4"/>
      <dgm:spPr/>
    </dgm:pt>
  </dgm:ptLst>
  <dgm:cxnLst>
    <dgm:cxn modelId="{87A9C5EA-1A25-4369-9303-09620DE0F7C4}" type="presOf" srcId="{511B60F0-06F2-4D76-9520-483A5AE8C3EC}" destId="{8568B0E0-EC21-4C0E-84D0-71A574A39CD7}" srcOrd="0" destOrd="0" presId="urn:microsoft.com/office/officeart/2009/3/layout/FramedTextPicture"/>
    <dgm:cxn modelId="{181F42D0-BCC8-4094-8D65-229A394EE512}" type="presOf" srcId="{142D8399-C550-4620-BBEB-273A59140E21}" destId="{02C7F0AD-3E27-457F-BE84-675AB4F1CABC}" srcOrd="0" destOrd="0" presId="urn:microsoft.com/office/officeart/2009/3/layout/FramedTextPicture"/>
    <dgm:cxn modelId="{10FF0155-0567-4E64-B81F-DE03CD0C06D3}" srcId="{511B60F0-06F2-4D76-9520-483A5AE8C3EC}" destId="{142D8399-C550-4620-BBEB-273A59140E21}" srcOrd="0" destOrd="0" parTransId="{38D3F964-7E11-4CC2-8540-F191E7F7FF85}" sibTransId="{47BA4293-83C4-4F85-9B96-2DD306EEDF5D}"/>
    <dgm:cxn modelId="{B3495E16-5351-44B1-AF32-F3A65B5BE1B4}" type="presParOf" srcId="{8568B0E0-EC21-4C0E-84D0-71A574A39CD7}" destId="{3AD2518B-3B23-4DB3-81FD-2AC1786CC7EB}" srcOrd="0" destOrd="0" presId="urn:microsoft.com/office/officeart/2009/3/layout/FramedTextPicture"/>
    <dgm:cxn modelId="{D0B2BBBE-F815-4BB8-99EF-E5E67125860D}" type="presParOf" srcId="{3AD2518B-3B23-4DB3-81FD-2AC1786CC7EB}" destId="{DFB48588-1D79-4103-901F-E8221F26DA80}" srcOrd="0" destOrd="0" presId="urn:microsoft.com/office/officeart/2009/3/layout/FramedTextPicture"/>
    <dgm:cxn modelId="{20E3ED2A-C730-4A57-8AF6-B562F17CC02F}" type="presParOf" srcId="{3AD2518B-3B23-4DB3-81FD-2AC1786CC7EB}" destId="{02C7F0AD-3E27-457F-BE84-675AB4F1CABC}" srcOrd="1" destOrd="0" presId="urn:microsoft.com/office/officeart/2009/3/layout/FramedTextPicture"/>
    <dgm:cxn modelId="{555A8118-766F-43AB-8A69-CB94508E7EE3}" type="presParOf" srcId="{3AD2518B-3B23-4DB3-81FD-2AC1786CC7EB}" destId="{9CA4FFC5-BFF4-4646-8B46-12CCF69ECD5E}" srcOrd="2" destOrd="0" presId="urn:microsoft.com/office/officeart/2009/3/layout/FramedTextPicture"/>
    <dgm:cxn modelId="{A0226FB2-FC0E-466C-BCA5-409BFE9C293E}" type="presParOf" srcId="{3AD2518B-3B23-4DB3-81FD-2AC1786CC7EB}" destId="{7CEC8ACA-88DD-49C4-9DE0-B113FFBD26D7}" srcOrd="3" destOrd="0" presId="urn:microsoft.com/office/officeart/2009/3/layout/FramedTextPicture"/>
    <dgm:cxn modelId="{D346C7ED-C16F-4AA3-A189-486E682ED252}" type="presParOf" srcId="{3AD2518B-3B23-4DB3-81FD-2AC1786CC7EB}" destId="{5C924A62-1996-4F24-80CB-D6E6729DC9A5}" srcOrd="4" destOrd="0" presId="urn:microsoft.com/office/officeart/2009/3/layout/FramedTextPicture"/>
    <dgm:cxn modelId="{3D278D51-36F2-4072-9AF8-EDA2DD45259B}" type="presParOf" srcId="{3AD2518B-3B23-4DB3-81FD-2AC1786CC7EB}" destId="{E34BD5B4-8AC1-4120-AD07-78908205892A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77E5E46-71DC-4246-97A8-F05C806D391D}" type="doc">
      <dgm:prSet loTypeId="urn:microsoft.com/office/officeart/2009/layout/CircleArrowProcess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215745B3-88D3-4977-8F81-A78E23CF5E65}">
      <dgm:prSet custT="1"/>
      <dgm:spPr/>
      <dgm:t>
        <a:bodyPr/>
        <a:lstStyle/>
        <a:p>
          <a:pPr rtl="0"/>
          <a:r>
            <a:rPr lang="en-US" sz="2200" dirty="0" smtClean="0">
              <a:latin typeface="Aharoni" pitchFamily="2" charset="-79"/>
              <a:cs typeface="Aharoni" pitchFamily="2" charset="-79"/>
            </a:rPr>
            <a:t>the connection between your claim and reason must show, </a:t>
          </a:r>
          <a:endParaRPr lang="zh-TW" sz="2200" dirty="0">
            <a:latin typeface="Aharoni" pitchFamily="2" charset="-79"/>
            <a:cs typeface="Aharoni" pitchFamily="2" charset="-79"/>
          </a:endParaRPr>
        </a:p>
      </dgm:t>
    </dgm:pt>
    <dgm:pt modelId="{9BC514D6-9A8F-47A0-8AB3-38B14F0B8891}" type="parTrans" cxnId="{45963C88-1B85-4CB4-85CB-FEDD0BF80519}">
      <dgm:prSet/>
      <dgm:spPr/>
      <dgm:t>
        <a:bodyPr/>
        <a:lstStyle/>
        <a:p>
          <a:endParaRPr lang="zh-TW" altLang="en-US"/>
        </a:p>
      </dgm:t>
    </dgm:pt>
    <dgm:pt modelId="{0B7D8CCB-C449-4BA9-9CCD-8EBEB4306D95}" type="sibTrans" cxnId="{45963C88-1B85-4CB4-85CB-FEDD0BF80519}">
      <dgm:prSet/>
      <dgm:spPr/>
      <dgm:t>
        <a:bodyPr/>
        <a:lstStyle/>
        <a:p>
          <a:endParaRPr lang="zh-TW" altLang="en-US"/>
        </a:p>
      </dgm:t>
    </dgm:pt>
    <dgm:pt modelId="{BC70A843-EF31-416E-8B0C-2B997BA304F3}">
      <dgm:prSet/>
      <dgm:spPr/>
      <dgm:t>
        <a:bodyPr/>
        <a:lstStyle/>
        <a:p>
          <a:pPr rtl="0"/>
          <a:r>
            <a:rPr lang="en-US" dirty="0" smtClean="0">
              <a:latin typeface="Aharoni" pitchFamily="2" charset="-79"/>
              <a:cs typeface="Aharoni" pitchFamily="2" charset="-79"/>
            </a:rPr>
            <a:t>or some argument may </a:t>
          </a:r>
          <a:r>
            <a:rPr lang="en-US" dirty="0" smtClean="0">
              <a:latin typeface="Aharoni" pitchFamily="2" charset="-79"/>
              <a:cs typeface="Aharoni" pitchFamily="2" charset="-79"/>
            </a:rPr>
            <a:t>appear</a:t>
          </a:r>
          <a:r>
            <a:rPr lang="en-US" dirty="0" smtClean="0"/>
            <a:t>, </a:t>
          </a:r>
          <a:endParaRPr lang="zh-TW" dirty="0"/>
        </a:p>
      </dgm:t>
    </dgm:pt>
    <dgm:pt modelId="{5A7B8F32-27EC-4D3B-A640-F57670DA486E}" type="parTrans" cxnId="{6C009135-9924-438A-9861-4DF6C210E813}">
      <dgm:prSet/>
      <dgm:spPr/>
      <dgm:t>
        <a:bodyPr/>
        <a:lstStyle/>
        <a:p>
          <a:endParaRPr lang="zh-TW" altLang="en-US"/>
        </a:p>
      </dgm:t>
    </dgm:pt>
    <dgm:pt modelId="{EFC15B4A-333A-49F1-BC8D-6EEB564E019B}" type="sibTrans" cxnId="{6C009135-9924-438A-9861-4DF6C210E813}">
      <dgm:prSet/>
      <dgm:spPr/>
      <dgm:t>
        <a:bodyPr/>
        <a:lstStyle/>
        <a:p>
          <a:endParaRPr lang="zh-TW" altLang="en-US"/>
        </a:p>
      </dgm:t>
    </dgm:pt>
    <dgm:pt modelId="{54C79EAA-C63B-42B8-82D6-2DFA35040D61}">
      <dgm:prSet custT="1"/>
      <dgm:spPr/>
      <dgm:t>
        <a:bodyPr/>
        <a:lstStyle/>
        <a:p>
          <a:pPr rtl="0"/>
          <a:r>
            <a:rPr lang="en-US" sz="2200" dirty="0" smtClean="0">
              <a:latin typeface="Aharoni" pitchFamily="2" charset="-79"/>
              <a:cs typeface="Aharoni" pitchFamily="2" charset="-79"/>
            </a:rPr>
            <a:t>warrant is a statement that connects a reason to a claim</a:t>
          </a:r>
          <a:endParaRPr lang="zh-TW" sz="2200" dirty="0">
            <a:latin typeface="Aharoni" pitchFamily="2" charset="-79"/>
            <a:cs typeface="Aharoni" pitchFamily="2" charset="-79"/>
          </a:endParaRPr>
        </a:p>
      </dgm:t>
    </dgm:pt>
    <dgm:pt modelId="{9CACC2A5-0D90-425D-870F-950808CA9DB8}" type="parTrans" cxnId="{0F210D17-00BD-4289-B5C5-E93FE516A78D}">
      <dgm:prSet/>
      <dgm:spPr/>
      <dgm:t>
        <a:bodyPr/>
        <a:lstStyle/>
        <a:p>
          <a:endParaRPr lang="zh-TW" altLang="en-US"/>
        </a:p>
      </dgm:t>
    </dgm:pt>
    <dgm:pt modelId="{DD9177CD-B815-4DF2-80A9-38ECFC5F4B77}" type="sibTrans" cxnId="{0F210D17-00BD-4289-B5C5-E93FE516A78D}">
      <dgm:prSet/>
      <dgm:spPr/>
      <dgm:t>
        <a:bodyPr/>
        <a:lstStyle/>
        <a:p>
          <a:endParaRPr lang="zh-TW" altLang="en-US"/>
        </a:p>
      </dgm:t>
    </dgm:pt>
    <dgm:pt modelId="{B0CF5F16-1840-4FC8-BBDC-2260CD2E6E02}" type="pres">
      <dgm:prSet presAssocID="{977E5E46-71DC-4246-97A8-F05C806D391D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34236690-B23B-4879-9545-C0DD0C80135C}" type="pres">
      <dgm:prSet presAssocID="{215745B3-88D3-4977-8F81-A78E23CF5E65}" presName="Accent1" presStyleCnt="0"/>
      <dgm:spPr/>
    </dgm:pt>
    <dgm:pt modelId="{010FF3B9-C5AF-4240-B63F-BD0DE69CD4C5}" type="pres">
      <dgm:prSet presAssocID="{215745B3-88D3-4977-8F81-A78E23CF5E65}" presName="Accent" presStyleLbl="node1" presStyleIdx="0" presStyleCnt="3" custScaleX="202352" custScaleY="103365"/>
      <dgm:spPr/>
    </dgm:pt>
    <dgm:pt modelId="{103A9C8B-0887-4E40-850F-42DECC00F434}" type="pres">
      <dgm:prSet presAssocID="{215745B3-88D3-4977-8F81-A78E23CF5E65}" presName="Parent1" presStyleLbl="revTx" presStyleIdx="0" presStyleCnt="3" custScaleX="176943" custScaleY="152124" custLinFactNeighborX="-3925" custLinFactNeighborY="-2356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F0B8ABE-B17A-4D8B-B753-C90174194C08}" type="pres">
      <dgm:prSet presAssocID="{BC70A843-EF31-416E-8B0C-2B997BA304F3}" presName="Accent2" presStyleCnt="0"/>
      <dgm:spPr/>
    </dgm:pt>
    <dgm:pt modelId="{3929B2A2-854F-4387-8CEB-43EE0981EEC6}" type="pres">
      <dgm:prSet presAssocID="{BC70A843-EF31-416E-8B0C-2B997BA304F3}" presName="Accent" presStyleLbl="node1" presStyleIdx="1" presStyleCnt="3" custScaleX="187666"/>
      <dgm:spPr/>
    </dgm:pt>
    <dgm:pt modelId="{DCB422F2-7449-4690-B167-3874A3D50EAF}" type="pres">
      <dgm:prSet presAssocID="{BC70A843-EF31-416E-8B0C-2B997BA304F3}" presName="Parent2" presStyleLbl="revTx" presStyleIdx="1" presStyleCnt="3" custScaleX="178514" custScaleY="84293" custLinFactNeighborX="-29805" custLinFactNeighborY="355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8746ED4-CA15-44C4-92C4-AAAA0D1E8E9C}" type="pres">
      <dgm:prSet presAssocID="{54C79EAA-C63B-42B8-82D6-2DFA35040D61}" presName="Accent3" presStyleCnt="0"/>
      <dgm:spPr/>
    </dgm:pt>
    <dgm:pt modelId="{536AB202-58DF-4B37-B6BB-E56C85284FE9}" type="pres">
      <dgm:prSet presAssocID="{54C79EAA-C63B-42B8-82D6-2DFA35040D61}" presName="Accent" presStyleLbl="node1" presStyleIdx="2" presStyleCnt="3" custScaleX="243896"/>
      <dgm:spPr/>
    </dgm:pt>
    <dgm:pt modelId="{EFCB4B98-ABEA-4969-8893-738BF98B3D7E}" type="pres">
      <dgm:prSet presAssocID="{54C79EAA-C63B-42B8-82D6-2DFA35040D61}" presName="Parent3" presStyleLbl="revTx" presStyleIdx="2" presStyleCnt="3" custScaleX="215155" custScaleY="11442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B51B04B-E931-4539-AD38-9733A7DC0FA6}" type="presOf" srcId="{215745B3-88D3-4977-8F81-A78E23CF5E65}" destId="{103A9C8B-0887-4E40-850F-42DECC00F434}" srcOrd="0" destOrd="0" presId="urn:microsoft.com/office/officeart/2009/layout/CircleArrowProcess"/>
    <dgm:cxn modelId="{45963C88-1B85-4CB4-85CB-FEDD0BF80519}" srcId="{977E5E46-71DC-4246-97A8-F05C806D391D}" destId="{215745B3-88D3-4977-8F81-A78E23CF5E65}" srcOrd="0" destOrd="0" parTransId="{9BC514D6-9A8F-47A0-8AB3-38B14F0B8891}" sibTransId="{0B7D8CCB-C449-4BA9-9CCD-8EBEB4306D95}"/>
    <dgm:cxn modelId="{6C009135-9924-438A-9861-4DF6C210E813}" srcId="{977E5E46-71DC-4246-97A8-F05C806D391D}" destId="{BC70A843-EF31-416E-8B0C-2B997BA304F3}" srcOrd="1" destOrd="0" parTransId="{5A7B8F32-27EC-4D3B-A640-F57670DA486E}" sibTransId="{EFC15B4A-333A-49F1-BC8D-6EEB564E019B}"/>
    <dgm:cxn modelId="{0F210D17-00BD-4289-B5C5-E93FE516A78D}" srcId="{977E5E46-71DC-4246-97A8-F05C806D391D}" destId="{54C79EAA-C63B-42B8-82D6-2DFA35040D61}" srcOrd="2" destOrd="0" parTransId="{9CACC2A5-0D90-425D-870F-950808CA9DB8}" sibTransId="{DD9177CD-B815-4DF2-80A9-38ECFC5F4B77}"/>
    <dgm:cxn modelId="{70C200EA-637D-49B0-B3FA-C2F26E38268A}" type="presOf" srcId="{BC70A843-EF31-416E-8B0C-2B997BA304F3}" destId="{DCB422F2-7449-4690-B167-3874A3D50EAF}" srcOrd="0" destOrd="0" presId="urn:microsoft.com/office/officeart/2009/layout/CircleArrowProcess"/>
    <dgm:cxn modelId="{27FE1A09-33C7-4E66-A545-33A0DC65DCDC}" type="presOf" srcId="{54C79EAA-C63B-42B8-82D6-2DFA35040D61}" destId="{EFCB4B98-ABEA-4969-8893-738BF98B3D7E}" srcOrd="0" destOrd="0" presId="urn:microsoft.com/office/officeart/2009/layout/CircleArrowProcess"/>
    <dgm:cxn modelId="{A89F8C74-C61A-407A-8014-2BDD7BEA34E8}" type="presOf" srcId="{977E5E46-71DC-4246-97A8-F05C806D391D}" destId="{B0CF5F16-1840-4FC8-BBDC-2260CD2E6E02}" srcOrd="0" destOrd="0" presId="urn:microsoft.com/office/officeart/2009/layout/CircleArrowProcess"/>
    <dgm:cxn modelId="{03515213-3C6F-4041-A27D-42E5DDA4E7D0}" type="presParOf" srcId="{B0CF5F16-1840-4FC8-BBDC-2260CD2E6E02}" destId="{34236690-B23B-4879-9545-C0DD0C80135C}" srcOrd="0" destOrd="0" presId="urn:microsoft.com/office/officeart/2009/layout/CircleArrowProcess"/>
    <dgm:cxn modelId="{C7D9A511-91DD-46E5-9FD0-C35AF6EB9E07}" type="presParOf" srcId="{34236690-B23B-4879-9545-C0DD0C80135C}" destId="{010FF3B9-C5AF-4240-B63F-BD0DE69CD4C5}" srcOrd="0" destOrd="0" presId="urn:microsoft.com/office/officeart/2009/layout/CircleArrowProcess"/>
    <dgm:cxn modelId="{AC0586C3-5E45-4872-BB40-BEEED4B9C0ED}" type="presParOf" srcId="{B0CF5F16-1840-4FC8-BBDC-2260CD2E6E02}" destId="{103A9C8B-0887-4E40-850F-42DECC00F434}" srcOrd="1" destOrd="0" presId="urn:microsoft.com/office/officeart/2009/layout/CircleArrowProcess"/>
    <dgm:cxn modelId="{E9EB8CEB-0D83-4AF2-A348-000844911CBD}" type="presParOf" srcId="{B0CF5F16-1840-4FC8-BBDC-2260CD2E6E02}" destId="{DF0B8ABE-B17A-4D8B-B753-C90174194C08}" srcOrd="2" destOrd="0" presId="urn:microsoft.com/office/officeart/2009/layout/CircleArrowProcess"/>
    <dgm:cxn modelId="{6440C29D-6507-41D8-8239-6A5808BAA00A}" type="presParOf" srcId="{DF0B8ABE-B17A-4D8B-B753-C90174194C08}" destId="{3929B2A2-854F-4387-8CEB-43EE0981EEC6}" srcOrd="0" destOrd="0" presId="urn:microsoft.com/office/officeart/2009/layout/CircleArrowProcess"/>
    <dgm:cxn modelId="{8F5E489C-884C-41D1-801E-BEDF2956E914}" type="presParOf" srcId="{B0CF5F16-1840-4FC8-BBDC-2260CD2E6E02}" destId="{DCB422F2-7449-4690-B167-3874A3D50EAF}" srcOrd="3" destOrd="0" presId="urn:microsoft.com/office/officeart/2009/layout/CircleArrowProcess"/>
    <dgm:cxn modelId="{AD651BC8-8BBC-4815-9692-744A214D694E}" type="presParOf" srcId="{B0CF5F16-1840-4FC8-BBDC-2260CD2E6E02}" destId="{08746ED4-CA15-44C4-92C4-AAAA0D1E8E9C}" srcOrd="4" destOrd="0" presId="urn:microsoft.com/office/officeart/2009/layout/CircleArrowProcess"/>
    <dgm:cxn modelId="{3BE72BDA-9BD1-4EF4-B9F3-8FA18BB01CAC}" type="presParOf" srcId="{08746ED4-CA15-44C4-92C4-AAAA0D1E8E9C}" destId="{536AB202-58DF-4B37-B6BB-E56C85284FE9}" srcOrd="0" destOrd="0" presId="urn:microsoft.com/office/officeart/2009/layout/CircleArrowProcess"/>
    <dgm:cxn modelId="{2C24716F-78BE-422C-96A6-DD5BAA7F191A}" type="presParOf" srcId="{B0CF5F16-1840-4FC8-BBDC-2260CD2E6E02}" destId="{EFCB4B98-ABEA-4969-8893-738BF98B3D7E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007A7E9-EACC-4437-B60F-B138765E7043}" type="doc">
      <dgm:prSet loTypeId="urn:microsoft.com/office/officeart/2005/8/layout/venn1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2F513F45-B04A-4AAC-A109-445091568115}">
      <dgm:prSet/>
      <dgm:spPr/>
      <dgm:t>
        <a:bodyPr/>
        <a:lstStyle/>
        <a:p>
          <a:pPr rtl="0"/>
          <a:r>
            <a:rPr lang="en-US" dirty="0" smtClean="0">
              <a:latin typeface="Aharoni" pitchFamily="2" charset="-79"/>
              <a:cs typeface="Aharoni" pitchFamily="2" charset="-79"/>
            </a:rPr>
            <a:t>1.1</a:t>
          </a:r>
        </a:p>
        <a:p>
          <a:pPr rtl="0"/>
          <a:r>
            <a:rPr lang="en-US" dirty="0" smtClean="0">
              <a:latin typeface="Aharoni" pitchFamily="2" charset="-79"/>
              <a:cs typeface="Aharoni" pitchFamily="2" charset="-79"/>
            </a:rPr>
            <a:t>warrants in everyday reasoning</a:t>
          </a:r>
          <a:endParaRPr lang="zh-TW" dirty="0">
            <a:latin typeface="Aharoni" pitchFamily="2" charset="-79"/>
            <a:cs typeface="Aharoni" pitchFamily="2" charset="-79"/>
          </a:endParaRPr>
        </a:p>
      </dgm:t>
    </dgm:pt>
    <dgm:pt modelId="{0661FE01-A469-41CD-9A65-E432BFDC2B6A}" type="parTrans" cxnId="{33F76563-75DF-43A2-B8EE-D63711F15AF0}">
      <dgm:prSet/>
      <dgm:spPr/>
      <dgm:t>
        <a:bodyPr/>
        <a:lstStyle/>
        <a:p>
          <a:endParaRPr lang="zh-TW" altLang="en-US"/>
        </a:p>
      </dgm:t>
    </dgm:pt>
    <dgm:pt modelId="{26EFB409-B15C-4A65-A9F6-DB0628DC81C4}" type="sibTrans" cxnId="{33F76563-75DF-43A2-B8EE-D63711F15AF0}">
      <dgm:prSet/>
      <dgm:spPr/>
      <dgm:t>
        <a:bodyPr/>
        <a:lstStyle/>
        <a:p>
          <a:endParaRPr lang="zh-TW" altLang="en-US"/>
        </a:p>
      </dgm:t>
    </dgm:pt>
    <dgm:pt modelId="{A1729286-7F77-4E1F-9214-BB5E230F5EC9}">
      <dgm:prSet/>
      <dgm:spPr/>
      <dgm:t>
        <a:bodyPr/>
        <a:lstStyle/>
        <a:p>
          <a:pPr rtl="0"/>
          <a:r>
            <a:rPr lang="en-US" dirty="0" smtClean="0">
              <a:latin typeface="Aharoni" pitchFamily="2" charset="-79"/>
              <a:cs typeface="Aharoni" pitchFamily="2" charset="-79"/>
            </a:rPr>
            <a:t>1.2</a:t>
          </a:r>
        </a:p>
        <a:p>
          <a:pPr rtl="0"/>
          <a:r>
            <a:rPr lang="en-US" dirty="0" smtClean="0">
              <a:latin typeface="Aharoni" pitchFamily="2" charset="-79"/>
              <a:cs typeface="Aharoni" pitchFamily="2" charset="-79"/>
            </a:rPr>
            <a:t>warrants in academic argument</a:t>
          </a:r>
          <a:endParaRPr lang="zh-TW" dirty="0">
            <a:latin typeface="Aharoni" pitchFamily="2" charset="-79"/>
            <a:cs typeface="Aharoni" pitchFamily="2" charset="-79"/>
          </a:endParaRPr>
        </a:p>
      </dgm:t>
    </dgm:pt>
    <dgm:pt modelId="{119C73CE-6D73-4079-A55B-F2BC784D1897}" type="parTrans" cxnId="{08970B08-C628-4A7E-9804-824D17714121}">
      <dgm:prSet/>
      <dgm:spPr/>
      <dgm:t>
        <a:bodyPr/>
        <a:lstStyle/>
        <a:p>
          <a:endParaRPr lang="zh-TW" altLang="en-US"/>
        </a:p>
      </dgm:t>
    </dgm:pt>
    <dgm:pt modelId="{BB635AD3-264F-4712-889A-56A2AF7E7E97}" type="sibTrans" cxnId="{08970B08-C628-4A7E-9804-824D17714121}">
      <dgm:prSet/>
      <dgm:spPr/>
      <dgm:t>
        <a:bodyPr/>
        <a:lstStyle/>
        <a:p>
          <a:endParaRPr lang="zh-TW" altLang="en-US"/>
        </a:p>
      </dgm:t>
    </dgm:pt>
    <dgm:pt modelId="{B4CFB896-CDA6-4E5B-9EF5-1080985A669B}">
      <dgm:prSet/>
      <dgm:spPr/>
      <dgm:t>
        <a:bodyPr/>
        <a:lstStyle/>
        <a:p>
          <a:pPr rtl="0"/>
          <a:r>
            <a:rPr lang="en-US" dirty="0" smtClean="0">
              <a:latin typeface="Aharoni" pitchFamily="2" charset="-79"/>
              <a:cs typeface="Aharoni" pitchFamily="2" charset="-79"/>
            </a:rPr>
            <a:t>1.3</a:t>
          </a:r>
        </a:p>
        <a:p>
          <a:pPr rtl="0"/>
          <a:r>
            <a:rPr lang="en-US" dirty="0" smtClean="0">
              <a:latin typeface="Aharoni" pitchFamily="2" charset="-79"/>
              <a:cs typeface="Aharoni" pitchFamily="2" charset="-79"/>
            </a:rPr>
            <a:t>understanding the logic of warrants</a:t>
          </a:r>
          <a:endParaRPr lang="zh-TW" dirty="0">
            <a:latin typeface="Aharoni" pitchFamily="2" charset="-79"/>
            <a:cs typeface="Aharoni" pitchFamily="2" charset="-79"/>
          </a:endParaRPr>
        </a:p>
      </dgm:t>
    </dgm:pt>
    <dgm:pt modelId="{3C316D6D-36F0-41A7-B32B-2EF9573CA382}" type="parTrans" cxnId="{3B6E97D7-12F5-4B7A-8F99-30764DC6AFDC}">
      <dgm:prSet/>
      <dgm:spPr/>
      <dgm:t>
        <a:bodyPr/>
        <a:lstStyle/>
        <a:p>
          <a:endParaRPr lang="zh-TW" altLang="en-US"/>
        </a:p>
      </dgm:t>
    </dgm:pt>
    <dgm:pt modelId="{9D212E66-6245-4037-AA97-3D125E0D86EE}" type="sibTrans" cxnId="{3B6E97D7-12F5-4B7A-8F99-30764DC6AFDC}">
      <dgm:prSet/>
      <dgm:spPr/>
      <dgm:t>
        <a:bodyPr/>
        <a:lstStyle/>
        <a:p>
          <a:endParaRPr lang="zh-TW" altLang="en-US"/>
        </a:p>
      </dgm:t>
    </dgm:pt>
    <dgm:pt modelId="{8B1AC18C-DFF4-446B-B98B-039F620CBA6B}" type="pres">
      <dgm:prSet presAssocID="{6007A7E9-EACC-4437-B60F-B138765E7043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4DC63747-99A6-4F9B-861B-40BC6FE95097}" type="pres">
      <dgm:prSet presAssocID="{2F513F45-B04A-4AAC-A109-445091568115}" presName="circ1" presStyleLbl="vennNode1" presStyleIdx="0" presStyleCnt="3"/>
      <dgm:spPr/>
      <dgm:t>
        <a:bodyPr/>
        <a:lstStyle/>
        <a:p>
          <a:endParaRPr lang="zh-TW" altLang="en-US"/>
        </a:p>
      </dgm:t>
    </dgm:pt>
    <dgm:pt modelId="{E75229A1-B6AC-449C-92A5-6768C6D77097}" type="pres">
      <dgm:prSet presAssocID="{2F513F45-B04A-4AAC-A109-44509156811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ABDE222-145C-4126-A537-CD29ADA5E718}" type="pres">
      <dgm:prSet presAssocID="{A1729286-7F77-4E1F-9214-BB5E230F5EC9}" presName="circ2" presStyleLbl="vennNode1" presStyleIdx="1" presStyleCnt="3"/>
      <dgm:spPr/>
      <dgm:t>
        <a:bodyPr/>
        <a:lstStyle/>
        <a:p>
          <a:endParaRPr lang="zh-TW" altLang="en-US"/>
        </a:p>
      </dgm:t>
    </dgm:pt>
    <dgm:pt modelId="{9F069AA3-3E3A-42EC-A503-3FBEC17304D9}" type="pres">
      <dgm:prSet presAssocID="{A1729286-7F77-4E1F-9214-BB5E230F5EC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1F0BFEE-B891-4906-8C90-F0FDC2F7704A}" type="pres">
      <dgm:prSet presAssocID="{B4CFB896-CDA6-4E5B-9EF5-1080985A669B}" presName="circ3" presStyleLbl="vennNode1" presStyleIdx="2" presStyleCnt="3"/>
      <dgm:spPr/>
      <dgm:t>
        <a:bodyPr/>
        <a:lstStyle/>
        <a:p>
          <a:endParaRPr lang="zh-TW" altLang="en-US"/>
        </a:p>
      </dgm:t>
    </dgm:pt>
    <dgm:pt modelId="{16FBC561-C7B1-4C94-B156-FDE1DE4C5664}" type="pres">
      <dgm:prSet presAssocID="{B4CFB896-CDA6-4E5B-9EF5-1080985A669B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8970B08-C628-4A7E-9804-824D17714121}" srcId="{6007A7E9-EACC-4437-B60F-B138765E7043}" destId="{A1729286-7F77-4E1F-9214-BB5E230F5EC9}" srcOrd="1" destOrd="0" parTransId="{119C73CE-6D73-4079-A55B-F2BC784D1897}" sibTransId="{BB635AD3-264F-4712-889A-56A2AF7E7E97}"/>
    <dgm:cxn modelId="{33F76563-75DF-43A2-B8EE-D63711F15AF0}" srcId="{6007A7E9-EACC-4437-B60F-B138765E7043}" destId="{2F513F45-B04A-4AAC-A109-445091568115}" srcOrd="0" destOrd="0" parTransId="{0661FE01-A469-41CD-9A65-E432BFDC2B6A}" sibTransId="{26EFB409-B15C-4A65-A9F6-DB0628DC81C4}"/>
    <dgm:cxn modelId="{FC83055F-0D48-4624-9E1B-88D1D370FB0D}" type="presOf" srcId="{2F513F45-B04A-4AAC-A109-445091568115}" destId="{E75229A1-B6AC-449C-92A5-6768C6D77097}" srcOrd="1" destOrd="0" presId="urn:microsoft.com/office/officeart/2005/8/layout/venn1"/>
    <dgm:cxn modelId="{4109F250-5B90-4496-BD4D-2B5D261A7BB4}" type="presOf" srcId="{A1729286-7F77-4E1F-9214-BB5E230F5EC9}" destId="{9F069AA3-3E3A-42EC-A503-3FBEC17304D9}" srcOrd="1" destOrd="0" presId="urn:microsoft.com/office/officeart/2005/8/layout/venn1"/>
    <dgm:cxn modelId="{5695FBB3-4329-4773-84F5-E794A6DC26CE}" type="presOf" srcId="{2F513F45-B04A-4AAC-A109-445091568115}" destId="{4DC63747-99A6-4F9B-861B-40BC6FE95097}" srcOrd="0" destOrd="0" presId="urn:microsoft.com/office/officeart/2005/8/layout/venn1"/>
    <dgm:cxn modelId="{9A0CF902-1826-417A-83BD-71C83CC66B6F}" type="presOf" srcId="{B4CFB896-CDA6-4E5B-9EF5-1080985A669B}" destId="{11F0BFEE-B891-4906-8C90-F0FDC2F7704A}" srcOrd="0" destOrd="0" presId="urn:microsoft.com/office/officeart/2005/8/layout/venn1"/>
    <dgm:cxn modelId="{40FFD5D8-3148-4CDB-8AF5-9AA30D8AFBED}" type="presOf" srcId="{B4CFB896-CDA6-4E5B-9EF5-1080985A669B}" destId="{16FBC561-C7B1-4C94-B156-FDE1DE4C5664}" srcOrd="1" destOrd="0" presId="urn:microsoft.com/office/officeart/2005/8/layout/venn1"/>
    <dgm:cxn modelId="{E8F2A18F-0FA8-4232-A17B-398A4C765F60}" type="presOf" srcId="{6007A7E9-EACC-4437-B60F-B138765E7043}" destId="{8B1AC18C-DFF4-446B-B98B-039F620CBA6B}" srcOrd="0" destOrd="0" presId="urn:microsoft.com/office/officeart/2005/8/layout/venn1"/>
    <dgm:cxn modelId="{3B6E97D7-12F5-4B7A-8F99-30764DC6AFDC}" srcId="{6007A7E9-EACC-4437-B60F-B138765E7043}" destId="{B4CFB896-CDA6-4E5B-9EF5-1080985A669B}" srcOrd="2" destOrd="0" parTransId="{3C316D6D-36F0-41A7-B32B-2EF9573CA382}" sibTransId="{9D212E66-6245-4037-AA97-3D125E0D86EE}"/>
    <dgm:cxn modelId="{549EACF5-5C85-4B17-99B9-1C5FA15F91A0}" type="presOf" srcId="{A1729286-7F77-4E1F-9214-BB5E230F5EC9}" destId="{1ABDE222-145C-4126-A537-CD29ADA5E718}" srcOrd="0" destOrd="0" presId="urn:microsoft.com/office/officeart/2005/8/layout/venn1"/>
    <dgm:cxn modelId="{3CA95F60-08B0-4564-B9A5-62170521539B}" type="presParOf" srcId="{8B1AC18C-DFF4-446B-B98B-039F620CBA6B}" destId="{4DC63747-99A6-4F9B-861B-40BC6FE95097}" srcOrd="0" destOrd="0" presId="urn:microsoft.com/office/officeart/2005/8/layout/venn1"/>
    <dgm:cxn modelId="{D1F373BE-CAD3-4B2B-81CB-E79FEF275CE5}" type="presParOf" srcId="{8B1AC18C-DFF4-446B-B98B-039F620CBA6B}" destId="{E75229A1-B6AC-449C-92A5-6768C6D77097}" srcOrd="1" destOrd="0" presId="urn:microsoft.com/office/officeart/2005/8/layout/venn1"/>
    <dgm:cxn modelId="{C4D1A125-528D-47BD-8A34-BF6B140E3B0A}" type="presParOf" srcId="{8B1AC18C-DFF4-446B-B98B-039F620CBA6B}" destId="{1ABDE222-145C-4126-A537-CD29ADA5E718}" srcOrd="2" destOrd="0" presId="urn:microsoft.com/office/officeart/2005/8/layout/venn1"/>
    <dgm:cxn modelId="{1CDCEE0B-E51E-43BB-B2F5-BA3E62AC6781}" type="presParOf" srcId="{8B1AC18C-DFF4-446B-B98B-039F620CBA6B}" destId="{9F069AA3-3E3A-42EC-A503-3FBEC17304D9}" srcOrd="3" destOrd="0" presId="urn:microsoft.com/office/officeart/2005/8/layout/venn1"/>
    <dgm:cxn modelId="{81FC9DDE-946B-4F38-88BD-A241213ADEFE}" type="presParOf" srcId="{8B1AC18C-DFF4-446B-B98B-039F620CBA6B}" destId="{11F0BFEE-B891-4906-8C90-F0FDC2F7704A}" srcOrd="4" destOrd="0" presId="urn:microsoft.com/office/officeart/2005/8/layout/venn1"/>
    <dgm:cxn modelId="{D004BCFF-5F43-428E-9A65-07149D2CE4C5}" type="presParOf" srcId="{8B1AC18C-DFF4-446B-B98B-039F620CBA6B}" destId="{16FBC561-C7B1-4C94-B156-FDE1DE4C5664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CD0D6B5-F56E-42AE-8586-0D3CB1BC97AB}" type="doc">
      <dgm:prSet loTypeId="urn:microsoft.com/office/officeart/2008/layout/VerticalAccentList" loCatId="list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zh-TW" altLang="en-US"/>
        </a:p>
      </dgm:t>
    </dgm:pt>
    <dgm:pt modelId="{069A974D-92D0-46FF-B092-5458F9AF00C1}">
      <dgm:prSet custT="1"/>
      <dgm:spPr/>
      <dgm:t>
        <a:bodyPr/>
        <a:lstStyle/>
        <a:p>
          <a:pPr rtl="0"/>
          <a:r>
            <a:rPr lang="en-US" sz="3200" b="0" dirty="0" smtClean="0">
              <a:latin typeface="Aharoni" pitchFamily="2" charset="-79"/>
              <a:cs typeface="Aharoni" pitchFamily="2" charset="-79"/>
            </a:rPr>
            <a:t>first, advanced researches rarely state warrants, assume their readers know them(especially </a:t>
          </a:r>
          <a:r>
            <a:rPr lang="en-US" sz="3200" b="0" dirty="0" err="1" smtClean="0">
              <a:latin typeface="Aharoni" pitchFamily="2" charset="-79"/>
              <a:cs typeface="Aharoni" pitchFamily="2" charset="-79"/>
            </a:rPr>
            <a:t>spcific</a:t>
          </a:r>
          <a:r>
            <a:rPr lang="en-US" sz="3200" b="0" dirty="0" smtClean="0">
              <a:latin typeface="Aharoni" pitchFamily="2" charset="-79"/>
              <a:cs typeface="Aharoni" pitchFamily="2" charset="-79"/>
            </a:rPr>
            <a:t> field)</a:t>
          </a:r>
          <a:endParaRPr lang="zh-TW" sz="3200" b="0" dirty="0">
            <a:latin typeface="Aharoni" pitchFamily="2" charset="-79"/>
            <a:cs typeface="Aharoni" pitchFamily="2" charset="-79"/>
          </a:endParaRPr>
        </a:p>
      </dgm:t>
    </dgm:pt>
    <dgm:pt modelId="{0C33067C-340E-4CDE-BF92-E050887444D9}" type="parTrans" cxnId="{459261FA-6912-4B57-9ED7-0CC1EBB3EF0F}">
      <dgm:prSet/>
      <dgm:spPr/>
      <dgm:t>
        <a:bodyPr/>
        <a:lstStyle/>
        <a:p>
          <a:endParaRPr lang="zh-TW" altLang="en-US"/>
        </a:p>
      </dgm:t>
    </dgm:pt>
    <dgm:pt modelId="{43FC2BAC-8E6A-434C-92A6-0A7B96923335}" type="sibTrans" cxnId="{459261FA-6912-4B57-9ED7-0CC1EBB3EF0F}">
      <dgm:prSet/>
      <dgm:spPr/>
      <dgm:t>
        <a:bodyPr/>
        <a:lstStyle/>
        <a:p>
          <a:endParaRPr lang="zh-TW" altLang="en-US"/>
        </a:p>
      </dgm:t>
    </dgm:pt>
    <dgm:pt modelId="{38E6EB33-6804-4F50-AB17-9A27B603A206}">
      <dgm:prSet custT="1"/>
      <dgm:spPr/>
      <dgm:t>
        <a:bodyPr/>
        <a:lstStyle/>
        <a:p>
          <a:pPr rtl="0"/>
          <a:r>
            <a:rPr lang="en-US" sz="3200" dirty="0" smtClean="0">
              <a:latin typeface="Aharoni" pitchFamily="2" charset="-79"/>
              <a:cs typeface="Aharoni" pitchFamily="2" charset="-79"/>
            </a:rPr>
            <a:t>second, some warrants don't </a:t>
          </a:r>
          <a:r>
            <a:rPr lang="en-US" sz="3200" smtClean="0">
              <a:latin typeface="Aharoni" pitchFamily="2" charset="-79"/>
              <a:cs typeface="Aharoni" pitchFamily="2" charset="-79"/>
            </a:rPr>
            <a:t>explicitly dis tinguish </a:t>
          </a:r>
          <a:r>
            <a:rPr lang="en-US" sz="3200" dirty="0" smtClean="0">
              <a:latin typeface="Aharoni" pitchFamily="2" charset="-79"/>
              <a:cs typeface="Aharoni" pitchFamily="2" charset="-79"/>
            </a:rPr>
            <a:t>a circumstance from its predictable consequence</a:t>
          </a:r>
          <a:endParaRPr lang="zh-TW" sz="3200" dirty="0">
            <a:latin typeface="Aharoni" pitchFamily="2" charset="-79"/>
            <a:cs typeface="Aharoni" pitchFamily="2" charset="-79"/>
          </a:endParaRPr>
        </a:p>
      </dgm:t>
    </dgm:pt>
    <dgm:pt modelId="{7BE0FD30-63EE-4358-80B3-CDB17B9AC6A5}" type="parTrans" cxnId="{A2549FB7-E547-4C6C-98B3-0B0F054AE326}">
      <dgm:prSet/>
      <dgm:spPr/>
      <dgm:t>
        <a:bodyPr/>
        <a:lstStyle/>
        <a:p>
          <a:endParaRPr lang="zh-TW" altLang="en-US"/>
        </a:p>
      </dgm:t>
    </dgm:pt>
    <dgm:pt modelId="{C0BD30E4-B721-43BF-A92C-277F1A6CB1E2}" type="sibTrans" cxnId="{A2549FB7-E547-4C6C-98B3-0B0F054AE326}">
      <dgm:prSet/>
      <dgm:spPr/>
      <dgm:t>
        <a:bodyPr/>
        <a:lstStyle/>
        <a:p>
          <a:endParaRPr lang="zh-TW" altLang="en-US"/>
        </a:p>
      </dgm:t>
    </dgm:pt>
    <dgm:pt modelId="{42EDDCA6-CF94-4D82-A588-FD79D9931299}" type="pres">
      <dgm:prSet presAssocID="{2CD0D6B5-F56E-42AE-8586-0D3CB1BC97AB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D2C6DFE9-F9A5-4A4A-B3B3-3215D3B42D13}" type="pres">
      <dgm:prSet presAssocID="{069A974D-92D0-46FF-B092-5458F9AF00C1}" presName="parenttextcomposite" presStyleCnt="0"/>
      <dgm:spPr/>
    </dgm:pt>
    <dgm:pt modelId="{2873C54E-D520-4A43-B3B1-A6DCBF774F42}" type="pres">
      <dgm:prSet presAssocID="{069A974D-92D0-46FF-B092-5458F9AF00C1}" presName="parenttext" presStyleLbl="revTx" presStyleIdx="0" presStyleCnt="2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16A692E-FA9A-41C1-9E2B-F231ADF3CDE3}" type="pres">
      <dgm:prSet presAssocID="{069A974D-92D0-46FF-B092-5458F9AF00C1}" presName="parallelogramComposite" presStyleCnt="0"/>
      <dgm:spPr/>
    </dgm:pt>
    <dgm:pt modelId="{6C477D6A-0FD5-4178-BF10-578E9CFD4676}" type="pres">
      <dgm:prSet presAssocID="{069A974D-92D0-46FF-B092-5458F9AF00C1}" presName="parallelogram1" presStyleLbl="alignNode1" presStyleIdx="0" presStyleCnt="14"/>
      <dgm:spPr/>
    </dgm:pt>
    <dgm:pt modelId="{EEB224BE-CA08-468A-8686-1155FE984E3C}" type="pres">
      <dgm:prSet presAssocID="{069A974D-92D0-46FF-B092-5458F9AF00C1}" presName="parallelogram2" presStyleLbl="alignNode1" presStyleIdx="1" presStyleCnt="14"/>
      <dgm:spPr/>
    </dgm:pt>
    <dgm:pt modelId="{13A86F3A-1609-4C75-A5FD-D4045E4705C5}" type="pres">
      <dgm:prSet presAssocID="{069A974D-92D0-46FF-B092-5458F9AF00C1}" presName="parallelogram3" presStyleLbl="alignNode1" presStyleIdx="2" presStyleCnt="14"/>
      <dgm:spPr/>
    </dgm:pt>
    <dgm:pt modelId="{6643C65F-1C03-4D85-A1BC-DE6C19ECB7BE}" type="pres">
      <dgm:prSet presAssocID="{069A974D-92D0-46FF-B092-5458F9AF00C1}" presName="parallelogram4" presStyleLbl="alignNode1" presStyleIdx="3" presStyleCnt="14"/>
      <dgm:spPr/>
    </dgm:pt>
    <dgm:pt modelId="{E6FA6A1D-0D80-4FB1-A0D7-7D11FE1BE4FC}" type="pres">
      <dgm:prSet presAssocID="{069A974D-92D0-46FF-B092-5458F9AF00C1}" presName="parallelogram5" presStyleLbl="alignNode1" presStyleIdx="4" presStyleCnt="14"/>
      <dgm:spPr/>
    </dgm:pt>
    <dgm:pt modelId="{1CB4F6E3-C4D2-4D9D-86D3-28E606B205A7}" type="pres">
      <dgm:prSet presAssocID="{069A974D-92D0-46FF-B092-5458F9AF00C1}" presName="parallelogram6" presStyleLbl="alignNode1" presStyleIdx="5" presStyleCnt="14"/>
      <dgm:spPr/>
    </dgm:pt>
    <dgm:pt modelId="{E95A997B-F6AC-4605-BC6F-8C2F1E570604}" type="pres">
      <dgm:prSet presAssocID="{069A974D-92D0-46FF-B092-5458F9AF00C1}" presName="parallelogram7" presStyleLbl="alignNode1" presStyleIdx="6" presStyleCnt="14"/>
      <dgm:spPr/>
    </dgm:pt>
    <dgm:pt modelId="{0D1F610C-A61C-4433-96A7-D0740171FFE0}" type="pres">
      <dgm:prSet presAssocID="{43FC2BAC-8E6A-434C-92A6-0A7B96923335}" presName="sibTrans" presStyleCnt="0"/>
      <dgm:spPr/>
    </dgm:pt>
    <dgm:pt modelId="{CE40D7DF-CD36-4F87-A45A-75EC3C8AF59E}" type="pres">
      <dgm:prSet presAssocID="{38E6EB33-6804-4F50-AB17-9A27B603A206}" presName="parenttextcomposite" presStyleCnt="0"/>
      <dgm:spPr/>
    </dgm:pt>
    <dgm:pt modelId="{34A6F263-2F8A-4B82-8B67-CC831C1534EC}" type="pres">
      <dgm:prSet presAssocID="{38E6EB33-6804-4F50-AB17-9A27B603A206}" presName="parenttext" presStyleLbl="revTx" presStyleIdx="1" presStyleCnt="2" custLinFactY="63101" custLinFactNeighborX="-288" custLinFactNeighborY="100000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6D0E57E-9AEA-4CE0-9394-2AEBE62FA4CE}" type="pres">
      <dgm:prSet presAssocID="{38E6EB33-6804-4F50-AB17-9A27B603A206}" presName="parallelogramComposite" presStyleCnt="0"/>
      <dgm:spPr/>
    </dgm:pt>
    <dgm:pt modelId="{516A58A1-7DE2-4089-985C-A85A56B0E4BC}" type="pres">
      <dgm:prSet presAssocID="{38E6EB33-6804-4F50-AB17-9A27B603A206}" presName="parallelogram1" presStyleLbl="alignNode1" presStyleIdx="7" presStyleCnt="14" custLinFactY="300000" custLinFactNeighborX="-4461" custLinFactNeighborY="389212"/>
      <dgm:spPr/>
    </dgm:pt>
    <dgm:pt modelId="{505D3FAB-B8E9-4ECA-96EA-437B9E585285}" type="pres">
      <dgm:prSet presAssocID="{38E6EB33-6804-4F50-AB17-9A27B603A206}" presName="parallelogram2" presStyleLbl="alignNode1" presStyleIdx="8" presStyleCnt="14" custLinFactY="300000" custLinFactNeighborX="-4461" custLinFactNeighborY="389212"/>
      <dgm:spPr/>
    </dgm:pt>
    <dgm:pt modelId="{48380550-B2FD-4967-9060-D6E4E9DAEFBB}" type="pres">
      <dgm:prSet presAssocID="{38E6EB33-6804-4F50-AB17-9A27B603A206}" presName="parallelogram3" presStyleLbl="alignNode1" presStyleIdx="9" presStyleCnt="14" custLinFactY="300000" custLinFactNeighborX="-4461" custLinFactNeighborY="389212"/>
      <dgm:spPr/>
    </dgm:pt>
    <dgm:pt modelId="{008568BA-3164-42A6-AA4D-45D53AF0226F}" type="pres">
      <dgm:prSet presAssocID="{38E6EB33-6804-4F50-AB17-9A27B603A206}" presName="parallelogram4" presStyleLbl="alignNode1" presStyleIdx="10" presStyleCnt="14" custLinFactY="300000" custLinFactNeighborX="-4461" custLinFactNeighborY="389212"/>
      <dgm:spPr/>
    </dgm:pt>
    <dgm:pt modelId="{91D38877-5561-4033-B1FC-6A2052E6176E}" type="pres">
      <dgm:prSet presAssocID="{38E6EB33-6804-4F50-AB17-9A27B603A206}" presName="parallelogram5" presStyleLbl="alignNode1" presStyleIdx="11" presStyleCnt="14" custLinFactY="300000" custLinFactNeighborX="-4461" custLinFactNeighborY="389212"/>
      <dgm:spPr/>
    </dgm:pt>
    <dgm:pt modelId="{CEEE4403-D8D6-44A9-BC50-98C08412B789}" type="pres">
      <dgm:prSet presAssocID="{38E6EB33-6804-4F50-AB17-9A27B603A206}" presName="parallelogram6" presStyleLbl="alignNode1" presStyleIdx="12" presStyleCnt="14" custLinFactY="300000" custLinFactNeighborX="-4461" custLinFactNeighborY="389212"/>
      <dgm:spPr/>
    </dgm:pt>
    <dgm:pt modelId="{24F004EC-7447-4992-8FE8-80DC3EA79ECF}" type="pres">
      <dgm:prSet presAssocID="{38E6EB33-6804-4F50-AB17-9A27B603A206}" presName="parallelogram7" presStyleLbl="alignNode1" presStyleIdx="13" presStyleCnt="14" custLinFactY="300000" custLinFactNeighborX="-4461" custLinFactNeighborY="389212"/>
      <dgm:spPr/>
    </dgm:pt>
  </dgm:ptLst>
  <dgm:cxnLst>
    <dgm:cxn modelId="{459261FA-6912-4B57-9ED7-0CC1EBB3EF0F}" srcId="{2CD0D6B5-F56E-42AE-8586-0D3CB1BC97AB}" destId="{069A974D-92D0-46FF-B092-5458F9AF00C1}" srcOrd="0" destOrd="0" parTransId="{0C33067C-340E-4CDE-BF92-E050887444D9}" sibTransId="{43FC2BAC-8E6A-434C-92A6-0A7B96923335}"/>
    <dgm:cxn modelId="{12D75511-F4ED-4023-B30F-66397ED0FB1E}" type="presOf" srcId="{069A974D-92D0-46FF-B092-5458F9AF00C1}" destId="{2873C54E-D520-4A43-B3B1-A6DCBF774F42}" srcOrd="0" destOrd="0" presId="urn:microsoft.com/office/officeart/2008/layout/VerticalAccentList"/>
    <dgm:cxn modelId="{A2549FB7-E547-4C6C-98B3-0B0F054AE326}" srcId="{2CD0D6B5-F56E-42AE-8586-0D3CB1BC97AB}" destId="{38E6EB33-6804-4F50-AB17-9A27B603A206}" srcOrd="1" destOrd="0" parTransId="{7BE0FD30-63EE-4358-80B3-CDB17B9AC6A5}" sibTransId="{C0BD30E4-B721-43BF-A92C-277F1A6CB1E2}"/>
    <dgm:cxn modelId="{CA09173A-B01E-4117-9E50-55140F0B0658}" type="presOf" srcId="{2CD0D6B5-F56E-42AE-8586-0D3CB1BC97AB}" destId="{42EDDCA6-CF94-4D82-A588-FD79D9931299}" srcOrd="0" destOrd="0" presId="urn:microsoft.com/office/officeart/2008/layout/VerticalAccentList"/>
    <dgm:cxn modelId="{95150D29-F066-428D-91E2-C0BA06E70A4E}" type="presOf" srcId="{38E6EB33-6804-4F50-AB17-9A27B603A206}" destId="{34A6F263-2F8A-4B82-8B67-CC831C1534EC}" srcOrd="0" destOrd="0" presId="urn:microsoft.com/office/officeart/2008/layout/VerticalAccentList"/>
    <dgm:cxn modelId="{E426B299-2F7C-42C6-89A4-2A5EFE078360}" type="presParOf" srcId="{42EDDCA6-CF94-4D82-A588-FD79D9931299}" destId="{D2C6DFE9-F9A5-4A4A-B3B3-3215D3B42D13}" srcOrd="0" destOrd="0" presId="urn:microsoft.com/office/officeart/2008/layout/VerticalAccentList"/>
    <dgm:cxn modelId="{149D8F90-7BF6-4D1D-9552-77807FB1118A}" type="presParOf" srcId="{D2C6DFE9-F9A5-4A4A-B3B3-3215D3B42D13}" destId="{2873C54E-D520-4A43-B3B1-A6DCBF774F42}" srcOrd="0" destOrd="0" presId="urn:microsoft.com/office/officeart/2008/layout/VerticalAccentList"/>
    <dgm:cxn modelId="{03A205FC-CD2B-47FE-90F2-70C50FBF01AA}" type="presParOf" srcId="{42EDDCA6-CF94-4D82-A588-FD79D9931299}" destId="{616A692E-FA9A-41C1-9E2B-F231ADF3CDE3}" srcOrd="1" destOrd="0" presId="urn:microsoft.com/office/officeart/2008/layout/VerticalAccentList"/>
    <dgm:cxn modelId="{AADBC4B9-1D27-4EE7-9EEE-7C3F06ED0ABA}" type="presParOf" srcId="{616A692E-FA9A-41C1-9E2B-F231ADF3CDE3}" destId="{6C477D6A-0FD5-4178-BF10-578E9CFD4676}" srcOrd="0" destOrd="0" presId="urn:microsoft.com/office/officeart/2008/layout/VerticalAccentList"/>
    <dgm:cxn modelId="{0BB1E0EB-1476-4CB4-AFF1-56582E88312D}" type="presParOf" srcId="{616A692E-FA9A-41C1-9E2B-F231ADF3CDE3}" destId="{EEB224BE-CA08-468A-8686-1155FE984E3C}" srcOrd="1" destOrd="0" presId="urn:microsoft.com/office/officeart/2008/layout/VerticalAccentList"/>
    <dgm:cxn modelId="{E1E0A72B-721F-4E19-8A3E-903966D183B7}" type="presParOf" srcId="{616A692E-FA9A-41C1-9E2B-F231ADF3CDE3}" destId="{13A86F3A-1609-4C75-A5FD-D4045E4705C5}" srcOrd="2" destOrd="0" presId="urn:microsoft.com/office/officeart/2008/layout/VerticalAccentList"/>
    <dgm:cxn modelId="{DDFF2BE8-5D28-4F70-A7DC-7E5A835F9D3C}" type="presParOf" srcId="{616A692E-FA9A-41C1-9E2B-F231ADF3CDE3}" destId="{6643C65F-1C03-4D85-A1BC-DE6C19ECB7BE}" srcOrd="3" destOrd="0" presId="urn:microsoft.com/office/officeart/2008/layout/VerticalAccentList"/>
    <dgm:cxn modelId="{9AFDD5E0-73F8-4532-99DD-9E8E0196E755}" type="presParOf" srcId="{616A692E-FA9A-41C1-9E2B-F231ADF3CDE3}" destId="{E6FA6A1D-0D80-4FB1-A0D7-7D11FE1BE4FC}" srcOrd="4" destOrd="0" presId="urn:microsoft.com/office/officeart/2008/layout/VerticalAccentList"/>
    <dgm:cxn modelId="{004998E3-3F04-4C3F-9C23-DA4844B9E772}" type="presParOf" srcId="{616A692E-FA9A-41C1-9E2B-F231ADF3CDE3}" destId="{1CB4F6E3-C4D2-4D9D-86D3-28E606B205A7}" srcOrd="5" destOrd="0" presId="urn:microsoft.com/office/officeart/2008/layout/VerticalAccentList"/>
    <dgm:cxn modelId="{6637D5E3-2DFF-4AF4-8275-6873DE61130F}" type="presParOf" srcId="{616A692E-FA9A-41C1-9E2B-F231ADF3CDE3}" destId="{E95A997B-F6AC-4605-BC6F-8C2F1E570604}" srcOrd="6" destOrd="0" presId="urn:microsoft.com/office/officeart/2008/layout/VerticalAccentList"/>
    <dgm:cxn modelId="{F649CAF4-2E10-4578-8770-EEB620C37845}" type="presParOf" srcId="{42EDDCA6-CF94-4D82-A588-FD79D9931299}" destId="{0D1F610C-A61C-4433-96A7-D0740171FFE0}" srcOrd="2" destOrd="0" presId="urn:microsoft.com/office/officeart/2008/layout/VerticalAccentList"/>
    <dgm:cxn modelId="{3B79AC99-49FF-4531-B318-3812A0851EE9}" type="presParOf" srcId="{42EDDCA6-CF94-4D82-A588-FD79D9931299}" destId="{CE40D7DF-CD36-4F87-A45A-75EC3C8AF59E}" srcOrd="3" destOrd="0" presId="urn:microsoft.com/office/officeart/2008/layout/VerticalAccentList"/>
    <dgm:cxn modelId="{CB50A76A-348F-4737-9D68-EEA3E920C770}" type="presParOf" srcId="{CE40D7DF-CD36-4F87-A45A-75EC3C8AF59E}" destId="{34A6F263-2F8A-4B82-8B67-CC831C1534EC}" srcOrd="0" destOrd="0" presId="urn:microsoft.com/office/officeart/2008/layout/VerticalAccentList"/>
    <dgm:cxn modelId="{F029A4A9-0128-4FCE-AA1A-FCD2A5FB4D7A}" type="presParOf" srcId="{42EDDCA6-CF94-4D82-A588-FD79D9931299}" destId="{96D0E57E-9AEA-4CE0-9394-2AEBE62FA4CE}" srcOrd="4" destOrd="0" presId="urn:microsoft.com/office/officeart/2008/layout/VerticalAccentList"/>
    <dgm:cxn modelId="{208310E8-54EB-4CBC-930B-6789DF6DFF79}" type="presParOf" srcId="{96D0E57E-9AEA-4CE0-9394-2AEBE62FA4CE}" destId="{516A58A1-7DE2-4089-985C-A85A56B0E4BC}" srcOrd="0" destOrd="0" presId="urn:microsoft.com/office/officeart/2008/layout/VerticalAccentList"/>
    <dgm:cxn modelId="{DD882741-5CA9-4516-822E-59EC4C08B979}" type="presParOf" srcId="{96D0E57E-9AEA-4CE0-9394-2AEBE62FA4CE}" destId="{505D3FAB-B8E9-4ECA-96EA-437B9E585285}" srcOrd="1" destOrd="0" presId="urn:microsoft.com/office/officeart/2008/layout/VerticalAccentList"/>
    <dgm:cxn modelId="{A31ACC33-959C-489A-948C-4B0D296DE57C}" type="presParOf" srcId="{96D0E57E-9AEA-4CE0-9394-2AEBE62FA4CE}" destId="{48380550-B2FD-4967-9060-D6E4E9DAEFBB}" srcOrd="2" destOrd="0" presId="urn:microsoft.com/office/officeart/2008/layout/VerticalAccentList"/>
    <dgm:cxn modelId="{4018DEAC-D6C5-469B-A6B1-90D0A795B1F2}" type="presParOf" srcId="{96D0E57E-9AEA-4CE0-9394-2AEBE62FA4CE}" destId="{008568BA-3164-42A6-AA4D-45D53AF0226F}" srcOrd="3" destOrd="0" presId="urn:microsoft.com/office/officeart/2008/layout/VerticalAccentList"/>
    <dgm:cxn modelId="{FAB68EC0-8C51-4870-A15D-9B459CA3850E}" type="presParOf" srcId="{96D0E57E-9AEA-4CE0-9394-2AEBE62FA4CE}" destId="{91D38877-5561-4033-B1FC-6A2052E6176E}" srcOrd="4" destOrd="0" presId="urn:microsoft.com/office/officeart/2008/layout/VerticalAccentList"/>
    <dgm:cxn modelId="{6B77862C-BA34-47C5-877C-21C3A15B0879}" type="presParOf" srcId="{96D0E57E-9AEA-4CE0-9394-2AEBE62FA4CE}" destId="{CEEE4403-D8D6-44A9-BC50-98C08412B789}" srcOrd="5" destOrd="0" presId="urn:microsoft.com/office/officeart/2008/layout/VerticalAccentList"/>
    <dgm:cxn modelId="{EE36EB45-86DD-4B30-BB6A-A7436A400E36}" type="presParOf" srcId="{96D0E57E-9AEA-4CE0-9394-2AEBE62FA4CE}" destId="{24F004EC-7447-4992-8FE8-80DC3EA79ECF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4B3C85D-9A0F-4FD3-95B7-2DD232A40009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03584697-604D-4C27-A662-F50D01017A5D}">
      <dgm:prSet phldrT="[文字]" custT="1"/>
      <dgm:spPr>
        <a:solidFill>
          <a:srgbClr val="FF0000"/>
        </a:solidFill>
      </dgm:spPr>
      <dgm:t>
        <a:bodyPr/>
        <a:lstStyle/>
        <a:p>
          <a:r>
            <a:rPr lang="en-US" sz="2000" b="1" dirty="0" smtClean="0"/>
            <a:t>Is your warrant basically true?</a:t>
          </a:r>
          <a:endParaRPr lang="zh-TW" altLang="en-US" sz="2000" b="1" dirty="0"/>
        </a:p>
      </dgm:t>
    </dgm:pt>
    <dgm:pt modelId="{4998091C-2F0D-4B95-8D74-A624B819F73C}" type="parTrans" cxnId="{74C2D061-AB2D-4761-A464-77DEEBB13157}">
      <dgm:prSet/>
      <dgm:spPr/>
      <dgm:t>
        <a:bodyPr/>
        <a:lstStyle/>
        <a:p>
          <a:endParaRPr lang="zh-TW" altLang="en-US"/>
        </a:p>
      </dgm:t>
    </dgm:pt>
    <dgm:pt modelId="{20555D6F-C519-4553-867F-999AAD617280}" type="sibTrans" cxnId="{74C2D061-AB2D-4761-A464-77DEEBB13157}">
      <dgm:prSet/>
      <dgm:spPr/>
      <dgm:t>
        <a:bodyPr/>
        <a:lstStyle/>
        <a:p>
          <a:endParaRPr lang="zh-TW" altLang="en-US"/>
        </a:p>
      </dgm:t>
    </dgm:pt>
    <dgm:pt modelId="{ABC88A3C-0FDD-44F0-9969-46B792837F9E}">
      <dgm:prSet phldrT="[文字]" custT="1"/>
      <dgm:spPr>
        <a:solidFill>
          <a:srgbClr val="FF6600"/>
        </a:solidFill>
      </dgm:spPr>
      <dgm:t>
        <a:bodyPr/>
        <a:lstStyle/>
        <a:p>
          <a:r>
            <a:rPr lang="en-US" sz="2000" b="1" dirty="0" smtClean="0"/>
            <a:t>Is your warrant prudently limited?</a:t>
          </a:r>
          <a:endParaRPr lang="zh-TW" altLang="en-US" sz="2000" b="1" dirty="0"/>
        </a:p>
      </dgm:t>
    </dgm:pt>
    <dgm:pt modelId="{3B7FAB42-2148-4DBD-B078-1879399A28CC}" type="parTrans" cxnId="{B3307D86-79D2-441C-AC4B-92A5618AAD86}">
      <dgm:prSet/>
      <dgm:spPr/>
      <dgm:t>
        <a:bodyPr/>
        <a:lstStyle/>
        <a:p>
          <a:endParaRPr lang="zh-TW" altLang="en-US"/>
        </a:p>
      </dgm:t>
    </dgm:pt>
    <dgm:pt modelId="{FC91D70B-A117-43B6-94A7-CF4967C2B2E8}" type="sibTrans" cxnId="{B3307D86-79D2-441C-AC4B-92A5618AAD86}">
      <dgm:prSet/>
      <dgm:spPr/>
      <dgm:t>
        <a:bodyPr/>
        <a:lstStyle/>
        <a:p>
          <a:endParaRPr lang="zh-TW" altLang="en-US"/>
        </a:p>
      </dgm:t>
    </dgm:pt>
    <dgm:pt modelId="{2B7E19F4-7159-4998-9C25-549091BF8516}">
      <dgm:prSet phldrT="[文字]" custT="1"/>
      <dgm:spPr>
        <a:solidFill>
          <a:srgbClr val="FFC000"/>
        </a:solidFill>
      </dgm:spPr>
      <dgm:t>
        <a:bodyPr/>
        <a:lstStyle/>
        <a:p>
          <a:r>
            <a:rPr lang="en-US" sz="2000" b="1" dirty="0" smtClean="0"/>
            <a:t>Can your warrant be trumped?</a:t>
          </a:r>
          <a:endParaRPr lang="zh-TW" altLang="en-US" sz="2000" b="1" dirty="0"/>
        </a:p>
      </dgm:t>
    </dgm:pt>
    <dgm:pt modelId="{373DE90D-669A-47BF-85E1-4292707364AF}" type="parTrans" cxnId="{FDF230EE-B2EE-4545-B042-D9A4AE914D82}">
      <dgm:prSet/>
      <dgm:spPr/>
      <dgm:t>
        <a:bodyPr/>
        <a:lstStyle/>
        <a:p>
          <a:endParaRPr lang="zh-TW" altLang="en-US"/>
        </a:p>
      </dgm:t>
    </dgm:pt>
    <dgm:pt modelId="{9106C495-FAB7-4181-A7E4-4F38D1349795}" type="sibTrans" cxnId="{FDF230EE-B2EE-4545-B042-D9A4AE914D82}">
      <dgm:prSet/>
      <dgm:spPr/>
      <dgm:t>
        <a:bodyPr/>
        <a:lstStyle/>
        <a:p>
          <a:endParaRPr lang="zh-TW" altLang="en-US"/>
        </a:p>
      </dgm:t>
    </dgm:pt>
    <dgm:pt modelId="{D1F9DC4E-BE19-4156-8435-2BB5BC5821D8}">
      <dgm:prSet phldrT="[文字]" custT="1"/>
      <dgm:spPr>
        <a:solidFill>
          <a:srgbClr val="FF9900"/>
        </a:solidFill>
      </dgm:spPr>
      <dgm:t>
        <a:bodyPr/>
        <a:lstStyle/>
        <a:p>
          <a:r>
            <a:rPr lang="en-US" sz="2000" b="1" dirty="0" smtClean="0"/>
            <a:t>Is your warrant appropriate to your readers' community?</a:t>
          </a:r>
          <a:endParaRPr lang="zh-TW" altLang="en-US" sz="2000" b="1" dirty="0"/>
        </a:p>
      </dgm:t>
    </dgm:pt>
    <dgm:pt modelId="{BB455F09-9B9D-409D-AA8B-3CD090E73E5C}" type="parTrans" cxnId="{A3FF0BB3-8D92-40DD-9D3F-3102ABE9651E}">
      <dgm:prSet/>
      <dgm:spPr/>
      <dgm:t>
        <a:bodyPr/>
        <a:lstStyle/>
        <a:p>
          <a:endParaRPr lang="zh-TW" altLang="en-US"/>
        </a:p>
      </dgm:t>
    </dgm:pt>
    <dgm:pt modelId="{B0565CFA-362C-4F64-8C23-F300A0593724}" type="sibTrans" cxnId="{A3FF0BB3-8D92-40DD-9D3F-3102ABE9651E}">
      <dgm:prSet/>
      <dgm:spPr/>
      <dgm:t>
        <a:bodyPr/>
        <a:lstStyle/>
        <a:p>
          <a:endParaRPr lang="zh-TW" altLang="en-US"/>
        </a:p>
      </dgm:t>
    </dgm:pt>
    <dgm:pt modelId="{C9A8BDC0-D72D-409C-A0B5-2AEFCED527A2}">
      <dgm:prSet phldrT="[文字]" custT="1"/>
      <dgm:spPr>
        <a:solidFill>
          <a:srgbClr val="FF9933"/>
        </a:solidFill>
      </dgm:spPr>
      <dgm:t>
        <a:bodyPr/>
        <a:lstStyle/>
        <a:p>
          <a:r>
            <a:rPr lang="en-US" sz="2000" b="1" dirty="0" smtClean="0"/>
            <a:t>Is your reason and claim good instance of the general warrant?</a:t>
          </a:r>
          <a:endParaRPr lang="zh-TW" altLang="en-US" sz="2000" b="1" dirty="0"/>
        </a:p>
      </dgm:t>
    </dgm:pt>
    <dgm:pt modelId="{61ABF75E-575F-44ED-88EC-A8B5B555B01F}" type="parTrans" cxnId="{E4C0AD93-7A68-4C9D-8DD2-CAFFB56A98C7}">
      <dgm:prSet/>
      <dgm:spPr/>
      <dgm:t>
        <a:bodyPr/>
        <a:lstStyle/>
        <a:p>
          <a:endParaRPr lang="zh-TW" altLang="en-US"/>
        </a:p>
      </dgm:t>
    </dgm:pt>
    <dgm:pt modelId="{6F56EDB2-1278-43DC-BDFE-D0D5AB4F8C47}" type="sibTrans" cxnId="{E4C0AD93-7A68-4C9D-8DD2-CAFFB56A98C7}">
      <dgm:prSet/>
      <dgm:spPr/>
      <dgm:t>
        <a:bodyPr/>
        <a:lstStyle/>
        <a:p>
          <a:endParaRPr lang="zh-TW" altLang="en-US"/>
        </a:p>
      </dgm:t>
    </dgm:pt>
    <dgm:pt modelId="{0DE70BB2-6D05-468D-88D7-CEF09F4F4D0A}" type="pres">
      <dgm:prSet presAssocID="{04B3C85D-9A0F-4FD3-95B7-2DD232A4000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4C3D33C8-1724-4EAD-B699-785275CAF483}" type="pres">
      <dgm:prSet presAssocID="{03584697-604D-4C27-A662-F50D01017A5D}" presName="parentLin" presStyleCnt="0"/>
      <dgm:spPr/>
    </dgm:pt>
    <dgm:pt modelId="{0FA3D390-9744-4D22-92CE-E0B9872026A3}" type="pres">
      <dgm:prSet presAssocID="{03584697-604D-4C27-A662-F50D01017A5D}" presName="parentLeftMargin" presStyleLbl="node1" presStyleIdx="0" presStyleCnt="5"/>
      <dgm:spPr/>
      <dgm:t>
        <a:bodyPr/>
        <a:lstStyle/>
        <a:p>
          <a:endParaRPr lang="zh-TW" altLang="en-US"/>
        </a:p>
      </dgm:t>
    </dgm:pt>
    <dgm:pt modelId="{257F6AC8-AB6B-4D05-8A9E-C46F42F25071}" type="pres">
      <dgm:prSet presAssocID="{03584697-604D-4C27-A662-F50D01017A5D}" presName="parentText" presStyleLbl="node1" presStyleIdx="0" presStyleCnt="5" custLinFactNeighborX="6083" custLinFactNeighborY="3371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C5FDF91-6E59-41E9-9AA7-F9CEB3413380}" type="pres">
      <dgm:prSet presAssocID="{03584697-604D-4C27-A662-F50D01017A5D}" presName="negativeSpace" presStyleCnt="0"/>
      <dgm:spPr/>
    </dgm:pt>
    <dgm:pt modelId="{4A3E63B6-ED3F-4717-BCC6-4AF3DB8092A5}" type="pres">
      <dgm:prSet presAssocID="{03584697-604D-4C27-A662-F50D01017A5D}" presName="childText" presStyleLbl="conFgAcc1" presStyleIdx="0" presStyleCnt="5">
        <dgm:presLayoutVars>
          <dgm:bulletEnabled val="1"/>
        </dgm:presLayoutVars>
      </dgm:prSet>
      <dgm:spPr/>
    </dgm:pt>
    <dgm:pt modelId="{0296D0AF-60D7-4972-8A85-1BBE3ADC3F8B}" type="pres">
      <dgm:prSet presAssocID="{20555D6F-C519-4553-867F-999AAD617280}" presName="spaceBetweenRectangles" presStyleCnt="0"/>
      <dgm:spPr/>
    </dgm:pt>
    <dgm:pt modelId="{566F5500-8C39-430E-89E2-F70E6973A43F}" type="pres">
      <dgm:prSet presAssocID="{ABC88A3C-0FDD-44F0-9969-46B792837F9E}" presName="parentLin" presStyleCnt="0"/>
      <dgm:spPr/>
    </dgm:pt>
    <dgm:pt modelId="{44779380-E06E-4485-B244-05ABA386054B}" type="pres">
      <dgm:prSet presAssocID="{ABC88A3C-0FDD-44F0-9969-46B792837F9E}" presName="parentLeftMargin" presStyleLbl="node1" presStyleIdx="0" presStyleCnt="5"/>
      <dgm:spPr/>
      <dgm:t>
        <a:bodyPr/>
        <a:lstStyle/>
        <a:p>
          <a:endParaRPr lang="zh-TW" altLang="en-US"/>
        </a:p>
      </dgm:t>
    </dgm:pt>
    <dgm:pt modelId="{BFEC32DA-FCE1-4F36-A259-36652BFC6ACD}" type="pres">
      <dgm:prSet presAssocID="{ABC88A3C-0FDD-44F0-9969-46B792837F9E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82B5DF5-C179-43F2-9523-50D1F1ECB9D0}" type="pres">
      <dgm:prSet presAssocID="{ABC88A3C-0FDD-44F0-9969-46B792837F9E}" presName="negativeSpace" presStyleCnt="0"/>
      <dgm:spPr/>
    </dgm:pt>
    <dgm:pt modelId="{0CAC88F5-9DE6-4818-AEB2-FE96D4B84BE3}" type="pres">
      <dgm:prSet presAssocID="{ABC88A3C-0FDD-44F0-9969-46B792837F9E}" presName="childText" presStyleLbl="conFgAcc1" presStyleIdx="1" presStyleCnt="5">
        <dgm:presLayoutVars>
          <dgm:bulletEnabled val="1"/>
        </dgm:presLayoutVars>
      </dgm:prSet>
      <dgm:spPr/>
    </dgm:pt>
    <dgm:pt modelId="{A8EBD9E8-F34E-4246-85C7-28968C84F8FF}" type="pres">
      <dgm:prSet presAssocID="{FC91D70B-A117-43B6-94A7-CF4967C2B2E8}" presName="spaceBetweenRectangles" presStyleCnt="0"/>
      <dgm:spPr/>
    </dgm:pt>
    <dgm:pt modelId="{1B5A6942-1BA6-474E-9052-FF69310BBD27}" type="pres">
      <dgm:prSet presAssocID="{2B7E19F4-7159-4998-9C25-549091BF8516}" presName="parentLin" presStyleCnt="0"/>
      <dgm:spPr/>
    </dgm:pt>
    <dgm:pt modelId="{8ABD8325-6E47-443C-B4DA-0AAB8CEFED09}" type="pres">
      <dgm:prSet presAssocID="{2B7E19F4-7159-4998-9C25-549091BF8516}" presName="parentLeftMargin" presStyleLbl="node1" presStyleIdx="1" presStyleCnt="5"/>
      <dgm:spPr/>
      <dgm:t>
        <a:bodyPr/>
        <a:lstStyle/>
        <a:p>
          <a:endParaRPr lang="zh-TW" altLang="en-US"/>
        </a:p>
      </dgm:t>
    </dgm:pt>
    <dgm:pt modelId="{E71AD24F-2226-48FB-A56A-EDEE0051D6F1}" type="pres">
      <dgm:prSet presAssocID="{2B7E19F4-7159-4998-9C25-549091BF8516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6A16151-AD6B-4CCC-B86D-8A434FA30730}" type="pres">
      <dgm:prSet presAssocID="{2B7E19F4-7159-4998-9C25-549091BF8516}" presName="negativeSpace" presStyleCnt="0"/>
      <dgm:spPr/>
    </dgm:pt>
    <dgm:pt modelId="{C8C02C4E-C62C-46FF-9962-63B7CB155A24}" type="pres">
      <dgm:prSet presAssocID="{2B7E19F4-7159-4998-9C25-549091BF8516}" presName="childText" presStyleLbl="conFgAcc1" presStyleIdx="2" presStyleCnt="5">
        <dgm:presLayoutVars>
          <dgm:bulletEnabled val="1"/>
        </dgm:presLayoutVars>
      </dgm:prSet>
      <dgm:spPr/>
    </dgm:pt>
    <dgm:pt modelId="{264EF134-981B-478B-A1DB-6A10F2C80D9B}" type="pres">
      <dgm:prSet presAssocID="{9106C495-FAB7-4181-A7E4-4F38D1349795}" presName="spaceBetweenRectangles" presStyleCnt="0"/>
      <dgm:spPr/>
    </dgm:pt>
    <dgm:pt modelId="{29046FCA-FF7E-4550-982F-8DE75BDE518C}" type="pres">
      <dgm:prSet presAssocID="{D1F9DC4E-BE19-4156-8435-2BB5BC5821D8}" presName="parentLin" presStyleCnt="0"/>
      <dgm:spPr/>
    </dgm:pt>
    <dgm:pt modelId="{7BD81CBC-21D4-4357-ACDD-90031E3F1D1D}" type="pres">
      <dgm:prSet presAssocID="{D1F9DC4E-BE19-4156-8435-2BB5BC5821D8}" presName="parentLeftMargin" presStyleLbl="node1" presStyleIdx="2" presStyleCnt="5"/>
      <dgm:spPr/>
      <dgm:t>
        <a:bodyPr/>
        <a:lstStyle/>
        <a:p>
          <a:endParaRPr lang="zh-TW" altLang="en-US"/>
        </a:p>
      </dgm:t>
    </dgm:pt>
    <dgm:pt modelId="{73493EAA-D453-4C85-B82E-8EF672C3A3AA}" type="pres">
      <dgm:prSet presAssocID="{D1F9DC4E-BE19-4156-8435-2BB5BC5821D8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A7A2511-7FAE-4718-885D-5205A0C2B465}" type="pres">
      <dgm:prSet presAssocID="{D1F9DC4E-BE19-4156-8435-2BB5BC5821D8}" presName="negativeSpace" presStyleCnt="0"/>
      <dgm:spPr/>
    </dgm:pt>
    <dgm:pt modelId="{1511618C-0F39-413B-84CA-2BDCB937B5A8}" type="pres">
      <dgm:prSet presAssocID="{D1F9DC4E-BE19-4156-8435-2BB5BC5821D8}" presName="childText" presStyleLbl="conFgAcc1" presStyleIdx="3" presStyleCnt="5">
        <dgm:presLayoutVars>
          <dgm:bulletEnabled val="1"/>
        </dgm:presLayoutVars>
      </dgm:prSet>
      <dgm:spPr/>
    </dgm:pt>
    <dgm:pt modelId="{6EF9507F-0EE7-49CF-9CE4-95E03362FD76}" type="pres">
      <dgm:prSet presAssocID="{B0565CFA-362C-4F64-8C23-F300A0593724}" presName="spaceBetweenRectangles" presStyleCnt="0"/>
      <dgm:spPr/>
    </dgm:pt>
    <dgm:pt modelId="{C4D788E9-7E55-436F-A8C1-9E208E4254F7}" type="pres">
      <dgm:prSet presAssocID="{C9A8BDC0-D72D-409C-A0B5-2AEFCED527A2}" presName="parentLin" presStyleCnt="0"/>
      <dgm:spPr/>
    </dgm:pt>
    <dgm:pt modelId="{99B8349A-F6D1-4166-B5AD-531EA4A12C34}" type="pres">
      <dgm:prSet presAssocID="{C9A8BDC0-D72D-409C-A0B5-2AEFCED527A2}" presName="parentLeftMargin" presStyleLbl="node1" presStyleIdx="3" presStyleCnt="5"/>
      <dgm:spPr/>
      <dgm:t>
        <a:bodyPr/>
        <a:lstStyle/>
        <a:p>
          <a:endParaRPr lang="zh-TW" altLang="en-US"/>
        </a:p>
      </dgm:t>
    </dgm:pt>
    <dgm:pt modelId="{33848391-FEE1-49EB-9AD0-F83BAB32DE0D}" type="pres">
      <dgm:prSet presAssocID="{C9A8BDC0-D72D-409C-A0B5-2AEFCED527A2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CC41D55-AECF-49A9-9CF4-CC2B1ED5AE87}" type="pres">
      <dgm:prSet presAssocID="{C9A8BDC0-D72D-409C-A0B5-2AEFCED527A2}" presName="negativeSpace" presStyleCnt="0"/>
      <dgm:spPr/>
    </dgm:pt>
    <dgm:pt modelId="{31B98DEA-2CD6-40CC-BDDB-5BB249CF4FB9}" type="pres">
      <dgm:prSet presAssocID="{C9A8BDC0-D72D-409C-A0B5-2AEFCED527A2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A3FF0BB3-8D92-40DD-9D3F-3102ABE9651E}" srcId="{04B3C85D-9A0F-4FD3-95B7-2DD232A40009}" destId="{D1F9DC4E-BE19-4156-8435-2BB5BC5821D8}" srcOrd="3" destOrd="0" parTransId="{BB455F09-9B9D-409D-AA8B-3CD090E73E5C}" sibTransId="{B0565CFA-362C-4F64-8C23-F300A0593724}"/>
    <dgm:cxn modelId="{6D7EE596-806A-4D8B-ABA1-EC287BA92508}" type="presOf" srcId="{04B3C85D-9A0F-4FD3-95B7-2DD232A40009}" destId="{0DE70BB2-6D05-468D-88D7-CEF09F4F4D0A}" srcOrd="0" destOrd="0" presId="urn:microsoft.com/office/officeart/2005/8/layout/list1"/>
    <dgm:cxn modelId="{48BEF4FC-D7D3-4F74-9509-0644C0F23CEC}" type="presOf" srcId="{C9A8BDC0-D72D-409C-A0B5-2AEFCED527A2}" destId="{99B8349A-F6D1-4166-B5AD-531EA4A12C34}" srcOrd="0" destOrd="0" presId="urn:microsoft.com/office/officeart/2005/8/layout/list1"/>
    <dgm:cxn modelId="{5BCAA0AB-B893-4374-983F-A8237AB8E26C}" type="presOf" srcId="{03584697-604D-4C27-A662-F50D01017A5D}" destId="{0FA3D390-9744-4D22-92CE-E0B9872026A3}" srcOrd="0" destOrd="0" presId="urn:microsoft.com/office/officeart/2005/8/layout/list1"/>
    <dgm:cxn modelId="{E4C0AD93-7A68-4C9D-8DD2-CAFFB56A98C7}" srcId="{04B3C85D-9A0F-4FD3-95B7-2DD232A40009}" destId="{C9A8BDC0-D72D-409C-A0B5-2AEFCED527A2}" srcOrd="4" destOrd="0" parTransId="{61ABF75E-575F-44ED-88EC-A8B5B555B01F}" sibTransId="{6F56EDB2-1278-43DC-BDFE-D0D5AB4F8C47}"/>
    <dgm:cxn modelId="{6F0EAA48-BB39-43FF-BE0B-FA9EC8F11D9F}" type="presOf" srcId="{2B7E19F4-7159-4998-9C25-549091BF8516}" destId="{8ABD8325-6E47-443C-B4DA-0AAB8CEFED09}" srcOrd="0" destOrd="0" presId="urn:microsoft.com/office/officeart/2005/8/layout/list1"/>
    <dgm:cxn modelId="{74C2D061-AB2D-4761-A464-77DEEBB13157}" srcId="{04B3C85D-9A0F-4FD3-95B7-2DD232A40009}" destId="{03584697-604D-4C27-A662-F50D01017A5D}" srcOrd="0" destOrd="0" parTransId="{4998091C-2F0D-4B95-8D74-A624B819F73C}" sibTransId="{20555D6F-C519-4553-867F-999AAD617280}"/>
    <dgm:cxn modelId="{FDF230EE-B2EE-4545-B042-D9A4AE914D82}" srcId="{04B3C85D-9A0F-4FD3-95B7-2DD232A40009}" destId="{2B7E19F4-7159-4998-9C25-549091BF8516}" srcOrd="2" destOrd="0" parTransId="{373DE90D-669A-47BF-85E1-4292707364AF}" sibTransId="{9106C495-FAB7-4181-A7E4-4F38D1349795}"/>
    <dgm:cxn modelId="{C1A70AFD-E8D4-4493-839D-17C5DECFA403}" type="presOf" srcId="{2B7E19F4-7159-4998-9C25-549091BF8516}" destId="{E71AD24F-2226-48FB-A56A-EDEE0051D6F1}" srcOrd="1" destOrd="0" presId="urn:microsoft.com/office/officeart/2005/8/layout/list1"/>
    <dgm:cxn modelId="{3D9919CF-E8F4-47FD-B907-43A6191BF049}" type="presOf" srcId="{03584697-604D-4C27-A662-F50D01017A5D}" destId="{257F6AC8-AB6B-4D05-8A9E-C46F42F25071}" srcOrd="1" destOrd="0" presId="urn:microsoft.com/office/officeart/2005/8/layout/list1"/>
    <dgm:cxn modelId="{185F94EE-7ECC-45DF-ABC3-781C53EF33D8}" type="presOf" srcId="{ABC88A3C-0FDD-44F0-9969-46B792837F9E}" destId="{44779380-E06E-4485-B244-05ABA386054B}" srcOrd="0" destOrd="0" presId="urn:microsoft.com/office/officeart/2005/8/layout/list1"/>
    <dgm:cxn modelId="{E025F10A-190B-44B1-8CDF-20D0E913C2D9}" type="presOf" srcId="{D1F9DC4E-BE19-4156-8435-2BB5BC5821D8}" destId="{7BD81CBC-21D4-4357-ACDD-90031E3F1D1D}" srcOrd="0" destOrd="0" presId="urn:microsoft.com/office/officeart/2005/8/layout/list1"/>
    <dgm:cxn modelId="{18785DC0-6555-4836-A0A0-FDC9CCE91F6D}" type="presOf" srcId="{C9A8BDC0-D72D-409C-A0B5-2AEFCED527A2}" destId="{33848391-FEE1-49EB-9AD0-F83BAB32DE0D}" srcOrd="1" destOrd="0" presId="urn:microsoft.com/office/officeart/2005/8/layout/list1"/>
    <dgm:cxn modelId="{B3307D86-79D2-441C-AC4B-92A5618AAD86}" srcId="{04B3C85D-9A0F-4FD3-95B7-2DD232A40009}" destId="{ABC88A3C-0FDD-44F0-9969-46B792837F9E}" srcOrd="1" destOrd="0" parTransId="{3B7FAB42-2148-4DBD-B078-1879399A28CC}" sibTransId="{FC91D70B-A117-43B6-94A7-CF4967C2B2E8}"/>
    <dgm:cxn modelId="{7E1E51B9-1DBC-4E9F-88C6-1E437CD1968D}" type="presOf" srcId="{ABC88A3C-0FDD-44F0-9969-46B792837F9E}" destId="{BFEC32DA-FCE1-4F36-A259-36652BFC6ACD}" srcOrd="1" destOrd="0" presId="urn:microsoft.com/office/officeart/2005/8/layout/list1"/>
    <dgm:cxn modelId="{54293490-C22D-4505-9534-A84016AF3E4F}" type="presOf" srcId="{D1F9DC4E-BE19-4156-8435-2BB5BC5821D8}" destId="{73493EAA-D453-4C85-B82E-8EF672C3A3AA}" srcOrd="1" destOrd="0" presId="urn:microsoft.com/office/officeart/2005/8/layout/list1"/>
    <dgm:cxn modelId="{962B9034-B236-415E-A0DD-6C0DF2E1E623}" type="presParOf" srcId="{0DE70BB2-6D05-468D-88D7-CEF09F4F4D0A}" destId="{4C3D33C8-1724-4EAD-B699-785275CAF483}" srcOrd="0" destOrd="0" presId="urn:microsoft.com/office/officeart/2005/8/layout/list1"/>
    <dgm:cxn modelId="{71CDC3D3-6740-4190-974E-892F5449C964}" type="presParOf" srcId="{4C3D33C8-1724-4EAD-B699-785275CAF483}" destId="{0FA3D390-9744-4D22-92CE-E0B9872026A3}" srcOrd="0" destOrd="0" presId="urn:microsoft.com/office/officeart/2005/8/layout/list1"/>
    <dgm:cxn modelId="{B9E85CB7-DF54-4F91-8EFB-13E25230E2B1}" type="presParOf" srcId="{4C3D33C8-1724-4EAD-B699-785275CAF483}" destId="{257F6AC8-AB6B-4D05-8A9E-C46F42F25071}" srcOrd="1" destOrd="0" presId="urn:microsoft.com/office/officeart/2005/8/layout/list1"/>
    <dgm:cxn modelId="{C61390F3-4461-4A3F-9686-324C4B58DC55}" type="presParOf" srcId="{0DE70BB2-6D05-468D-88D7-CEF09F4F4D0A}" destId="{4C5FDF91-6E59-41E9-9AA7-F9CEB3413380}" srcOrd="1" destOrd="0" presId="urn:microsoft.com/office/officeart/2005/8/layout/list1"/>
    <dgm:cxn modelId="{4E093289-A7D0-4CBC-AAE3-4BCA654963E5}" type="presParOf" srcId="{0DE70BB2-6D05-468D-88D7-CEF09F4F4D0A}" destId="{4A3E63B6-ED3F-4717-BCC6-4AF3DB8092A5}" srcOrd="2" destOrd="0" presId="urn:microsoft.com/office/officeart/2005/8/layout/list1"/>
    <dgm:cxn modelId="{85FE565F-82E2-4938-A92A-746FD548D434}" type="presParOf" srcId="{0DE70BB2-6D05-468D-88D7-CEF09F4F4D0A}" destId="{0296D0AF-60D7-4972-8A85-1BBE3ADC3F8B}" srcOrd="3" destOrd="0" presId="urn:microsoft.com/office/officeart/2005/8/layout/list1"/>
    <dgm:cxn modelId="{41D41372-99BE-43E3-B054-B0289F4AD052}" type="presParOf" srcId="{0DE70BB2-6D05-468D-88D7-CEF09F4F4D0A}" destId="{566F5500-8C39-430E-89E2-F70E6973A43F}" srcOrd="4" destOrd="0" presId="urn:microsoft.com/office/officeart/2005/8/layout/list1"/>
    <dgm:cxn modelId="{7871EA13-56F6-4099-BF87-32EE0516EC52}" type="presParOf" srcId="{566F5500-8C39-430E-89E2-F70E6973A43F}" destId="{44779380-E06E-4485-B244-05ABA386054B}" srcOrd="0" destOrd="0" presId="urn:microsoft.com/office/officeart/2005/8/layout/list1"/>
    <dgm:cxn modelId="{7C82D03C-0086-492F-B70F-7D8AD1E7EE0C}" type="presParOf" srcId="{566F5500-8C39-430E-89E2-F70E6973A43F}" destId="{BFEC32DA-FCE1-4F36-A259-36652BFC6ACD}" srcOrd="1" destOrd="0" presId="urn:microsoft.com/office/officeart/2005/8/layout/list1"/>
    <dgm:cxn modelId="{52E437D7-8BC7-4CAB-A47F-4BC7B9AD7A85}" type="presParOf" srcId="{0DE70BB2-6D05-468D-88D7-CEF09F4F4D0A}" destId="{382B5DF5-C179-43F2-9523-50D1F1ECB9D0}" srcOrd="5" destOrd="0" presId="urn:microsoft.com/office/officeart/2005/8/layout/list1"/>
    <dgm:cxn modelId="{8C97641D-6D0D-4B28-B712-A88F329ED72A}" type="presParOf" srcId="{0DE70BB2-6D05-468D-88D7-CEF09F4F4D0A}" destId="{0CAC88F5-9DE6-4818-AEB2-FE96D4B84BE3}" srcOrd="6" destOrd="0" presId="urn:microsoft.com/office/officeart/2005/8/layout/list1"/>
    <dgm:cxn modelId="{E35428B6-89AF-4187-809F-B3906A2215D7}" type="presParOf" srcId="{0DE70BB2-6D05-468D-88D7-CEF09F4F4D0A}" destId="{A8EBD9E8-F34E-4246-85C7-28968C84F8FF}" srcOrd="7" destOrd="0" presId="urn:microsoft.com/office/officeart/2005/8/layout/list1"/>
    <dgm:cxn modelId="{4EC71B9F-5BE9-42EF-82EE-B78E4F3AB598}" type="presParOf" srcId="{0DE70BB2-6D05-468D-88D7-CEF09F4F4D0A}" destId="{1B5A6942-1BA6-474E-9052-FF69310BBD27}" srcOrd="8" destOrd="0" presId="urn:microsoft.com/office/officeart/2005/8/layout/list1"/>
    <dgm:cxn modelId="{64ECF81D-174C-475F-BDDC-80F13B8BFF0D}" type="presParOf" srcId="{1B5A6942-1BA6-474E-9052-FF69310BBD27}" destId="{8ABD8325-6E47-443C-B4DA-0AAB8CEFED09}" srcOrd="0" destOrd="0" presId="urn:microsoft.com/office/officeart/2005/8/layout/list1"/>
    <dgm:cxn modelId="{6F6E838C-5DC0-4007-BA5F-57ABF6D491AF}" type="presParOf" srcId="{1B5A6942-1BA6-474E-9052-FF69310BBD27}" destId="{E71AD24F-2226-48FB-A56A-EDEE0051D6F1}" srcOrd="1" destOrd="0" presId="urn:microsoft.com/office/officeart/2005/8/layout/list1"/>
    <dgm:cxn modelId="{7E2284F0-9432-4C29-80B2-4BEE7531F6F1}" type="presParOf" srcId="{0DE70BB2-6D05-468D-88D7-CEF09F4F4D0A}" destId="{96A16151-AD6B-4CCC-B86D-8A434FA30730}" srcOrd="9" destOrd="0" presId="urn:microsoft.com/office/officeart/2005/8/layout/list1"/>
    <dgm:cxn modelId="{8AC0F46B-50BF-4103-AF26-78FABF08F803}" type="presParOf" srcId="{0DE70BB2-6D05-468D-88D7-CEF09F4F4D0A}" destId="{C8C02C4E-C62C-46FF-9962-63B7CB155A24}" srcOrd="10" destOrd="0" presId="urn:microsoft.com/office/officeart/2005/8/layout/list1"/>
    <dgm:cxn modelId="{F064EE3B-AD38-4C62-B835-66C0ED5D31B8}" type="presParOf" srcId="{0DE70BB2-6D05-468D-88D7-CEF09F4F4D0A}" destId="{264EF134-981B-478B-A1DB-6A10F2C80D9B}" srcOrd="11" destOrd="0" presId="urn:microsoft.com/office/officeart/2005/8/layout/list1"/>
    <dgm:cxn modelId="{0A172B66-D903-4C06-B9E5-2E0C7B354F9C}" type="presParOf" srcId="{0DE70BB2-6D05-468D-88D7-CEF09F4F4D0A}" destId="{29046FCA-FF7E-4550-982F-8DE75BDE518C}" srcOrd="12" destOrd="0" presId="urn:microsoft.com/office/officeart/2005/8/layout/list1"/>
    <dgm:cxn modelId="{754BAE45-D482-451A-86C8-90E774563D58}" type="presParOf" srcId="{29046FCA-FF7E-4550-982F-8DE75BDE518C}" destId="{7BD81CBC-21D4-4357-ACDD-90031E3F1D1D}" srcOrd="0" destOrd="0" presId="urn:microsoft.com/office/officeart/2005/8/layout/list1"/>
    <dgm:cxn modelId="{E309A851-AC4D-44F4-B764-6AEC95EFF6CC}" type="presParOf" srcId="{29046FCA-FF7E-4550-982F-8DE75BDE518C}" destId="{73493EAA-D453-4C85-B82E-8EF672C3A3AA}" srcOrd="1" destOrd="0" presId="urn:microsoft.com/office/officeart/2005/8/layout/list1"/>
    <dgm:cxn modelId="{1F4831A2-D8A1-473A-9511-B2B14B464540}" type="presParOf" srcId="{0DE70BB2-6D05-468D-88D7-CEF09F4F4D0A}" destId="{0A7A2511-7FAE-4718-885D-5205A0C2B465}" srcOrd="13" destOrd="0" presId="urn:microsoft.com/office/officeart/2005/8/layout/list1"/>
    <dgm:cxn modelId="{FBC781A1-9E0F-4857-ADB7-56C9B5732448}" type="presParOf" srcId="{0DE70BB2-6D05-468D-88D7-CEF09F4F4D0A}" destId="{1511618C-0F39-413B-84CA-2BDCB937B5A8}" srcOrd="14" destOrd="0" presId="urn:microsoft.com/office/officeart/2005/8/layout/list1"/>
    <dgm:cxn modelId="{2F2A629F-A24F-4F40-9213-8B2DF0299DAC}" type="presParOf" srcId="{0DE70BB2-6D05-468D-88D7-CEF09F4F4D0A}" destId="{6EF9507F-0EE7-49CF-9CE4-95E03362FD76}" srcOrd="15" destOrd="0" presId="urn:microsoft.com/office/officeart/2005/8/layout/list1"/>
    <dgm:cxn modelId="{F7FB1681-5CC9-46A7-ACA8-CF9AEDE08CB4}" type="presParOf" srcId="{0DE70BB2-6D05-468D-88D7-CEF09F4F4D0A}" destId="{C4D788E9-7E55-436F-A8C1-9E208E4254F7}" srcOrd="16" destOrd="0" presId="urn:microsoft.com/office/officeart/2005/8/layout/list1"/>
    <dgm:cxn modelId="{A145E5A4-5DA1-45E7-BE33-55CCC715E6D6}" type="presParOf" srcId="{C4D788E9-7E55-436F-A8C1-9E208E4254F7}" destId="{99B8349A-F6D1-4166-B5AD-531EA4A12C34}" srcOrd="0" destOrd="0" presId="urn:microsoft.com/office/officeart/2005/8/layout/list1"/>
    <dgm:cxn modelId="{5004CE53-B032-449B-857D-0A8250CBF11A}" type="presParOf" srcId="{C4D788E9-7E55-436F-A8C1-9E208E4254F7}" destId="{33848391-FEE1-49EB-9AD0-F83BAB32DE0D}" srcOrd="1" destOrd="0" presId="urn:microsoft.com/office/officeart/2005/8/layout/list1"/>
    <dgm:cxn modelId="{B8A60C00-0028-40E3-929B-D52DAFD07603}" type="presParOf" srcId="{0DE70BB2-6D05-468D-88D7-CEF09F4F4D0A}" destId="{BCC41D55-AECF-49A9-9CF4-CC2B1ED5AE87}" srcOrd="17" destOrd="0" presId="urn:microsoft.com/office/officeart/2005/8/layout/list1"/>
    <dgm:cxn modelId="{6072B46C-3DF6-4039-950E-1606C320EF3F}" type="presParOf" srcId="{0DE70BB2-6D05-468D-88D7-CEF09F4F4D0A}" destId="{31B98DEA-2CD6-40CC-BDDB-5BB249CF4FB9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4F87C24-46FC-42DC-B71E-342F2ECDF891}" type="doc">
      <dgm:prSet loTypeId="urn:microsoft.com/office/officeart/2005/8/layout/list1" loCatId="list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zh-TW" altLang="en-US"/>
        </a:p>
      </dgm:t>
    </dgm:pt>
    <dgm:pt modelId="{9BF8CEE2-BCD0-42A0-8DF3-8957DAA2FB66}">
      <dgm:prSet phldrT="[文字]" custT="1"/>
      <dgm:spPr/>
      <dgm:t>
        <a:bodyPr/>
        <a:lstStyle/>
        <a:p>
          <a:r>
            <a:rPr lang="en-US" sz="2800" b="1" dirty="0" smtClean="0"/>
            <a:t>Your readers are outside your field</a:t>
          </a:r>
          <a:endParaRPr lang="zh-TW" altLang="en-US" sz="2800" b="1" dirty="0"/>
        </a:p>
      </dgm:t>
    </dgm:pt>
    <dgm:pt modelId="{C08B8374-EBD5-4B56-AB49-4506C103FF37}" type="parTrans" cxnId="{CF06987E-9B24-412A-B027-113939C7ADFB}">
      <dgm:prSet/>
      <dgm:spPr/>
      <dgm:t>
        <a:bodyPr/>
        <a:lstStyle/>
        <a:p>
          <a:endParaRPr lang="zh-TW" altLang="en-US"/>
        </a:p>
      </dgm:t>
    </dgm:pt>
    <dgm:pt modelId="{017DA493-E3ED-47C7-80B5-277BB1F86120}" type="sibTrans" cxnId="{CF06987E-9B24-412A-B027-113939C7ADFB}">
      <dgm:prSet/>
      <dgm:spPr/>
      <dgm:t>
        <a:bodyPr/>
        <a:lstStyle/>
        <a:p>
          <a:endParaRPr lang="zh-TW" altLang="en-US"/>
        </a:p>
      </dgm:t>
    </dgm:pt>
    <dgm:pt modelId="{D8133311-6FE8-441E-B78F-5E3E1FDFB991}">
      <dgm:prSet phldrT="[文字]" custT="1"/>
      <dgm:spPr/>
      <dgm:t>
        <a:bodyPr/>
        <a:lstStyle/>
        <a:p>
          <a:r>
            <a:rPr lang="en-US" sz="2800" b="1" dirty="0" smtClean="0"/>
            <a:t>You use a principle of reasoning that is new or controversial in your field</a:t>
          </a:r>
          <a:endParaRPr lang="zh-TW" altLang="en-US" sz="2800" b="1" dirty="0"/>
        </a:p>
      </dgm:t>
    </dgm:pt>
    <dgm:pt modelId="{8EBF9706-B578-41CD-9888-F80CB0B8ACFF}" type="parTrans" cxnId="{08B94DD4-46C3-40E1-9DBC-AC2F78AE2887}">
      <dgm:prSet/>
      <dgm:spPr/>
      <dgm:t>
        <a:bodyPr/>
        <a:lstStyle/>
        <a:p>
          <a:endParaRPr lang="zh-TW" altLang="en-US"/>
        </a:p>
      </dgm:t>
    </dgm:pt>
    <dgm:pt modelId="{D9D0795B-4AC3-471E-B6B6-E808156D3E1D}" type="sibTrans" cxnId="{08B94DD4-46C3-40E1-9DBC-AC2F78AE2887}">
      <dgm:prSet/>
      <dgm:spPr/>
      <dgm:t>
        <a:bodyPr/>
        <a:lstStyle/>
        <a:p>
          <a:endParaRPr lang="zh-TW" altLang="en-US"/>
        </a:p>
      </dgm:t>
    </dgm:pt>
    <dgm:pt modelId="{DDEEF634-2054-45CA-8BF8-47289C949881}">
      <dgm:prSet phldrT="[文字]" custT="1"/>
      <dgm:spPr/>
      <dgm:t>
        <a:bodyPr/>
        <a:lstStyle/>
        <a:p>
          <a:r>
            <a:rPr lang="en-US" sz="2800" b="1" dirty="0" smtClean="0"/>
            <a:t>You make a claim that readers will resist because they just don’t want it to be true.</a:t>
          </a:r>
          <a:endParaRPr lang="zh-TW" altLang="en-US" sz="2800" b="1" dirty="0"/>
        </a:p>
      </dgm:t>
    </dgm:pt>
    <dgm:pt modelId="{006AF60B-104A-45D1-B543-51873CD7853A}" type="parTrans" cxnId="{A50100AD-D761-4445-A769-474033BF8CAE}">
      <dgm:prSet/>
      <dgm:spPr/>
      <dgm:t>
        <a:bodyPr/>
        <a:lstStyle/>
        <a:p>
          <a:endParaRPr lang="zh-TW" altLang="en-US"/>
        </a:p>
      </dgm:t>
    </dgm:pt>
    <dgm:pt modelId="{00FA76E0-B3AA-474F-A8F9-731374C73785}" type="sibTrans" cxnId="{A50100AD-D761-4445-A769-474033BF8CAE}">
      <dgm:prSet/>
      <dgm:spPr/>
      <dgm:t>
        <a:bodyPr/>
        <a:lstStyle/>
        <a:p>
          <a:endParaRPr lang="zh-TW" altLang="en-US"/>
        </a:p>
      </dgm:t>
    </dgm:pt>
    <dgm:pt modelId="{479D8262-5126-497F-BDA6-EB312E4EB42D}" type="pres">
      <dgm:prSet presAssocID="{24F87C24-46FC-42DC-B71E-342F2ECDF89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E7BFB78A-E596-46F9-8A23-3146DD480E4B}" type="pres">
      <dgm:prSet presAssocID="{9BF8CEE2-BCD0-42A0-8DF3-8957DAA2FB66}" presName="parentLin" presStyleCnt="0"/>
      <dgm:spPr/>
    </dgm:pt>
    <dgm:pt modelId="{FC84E2A4-277F-4AAD-9192-FAD8EA429FFE}" type="pres">
      <dgm:prSet presAssocID="{9BF8CEE2-BCD0-42A0-8DF3-8957DAA2FB66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B935AD8D-360B-4953-8447-91C474C275AB}" type="pres">
      <dgm:prSet presAssocID="{9BF8CEE2-BCD0-42A0-8DF3-8957DAA2FB6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1A92854-BFF2-4DD4-AEF4-2E2C88893C9D}" type="pres">
      <dgm:prSet presAssocID="{9BF8CEE2-BCD0-42A0-8DF3-8957DAA2FB66}" presName="negativeSpace" presStyleCnt="0"/>
      <dgm:spPr/>
    </dgm:pt>
    <dgm:pt modelId="{EFB20E65-42BF-47F5-A5FB-27DA2137C165}" type="pres">
      <dgm:prSet presAssocID="{9BF8CEE2-BCD0-42A0-8DF3-8957DAA2FB66}" presName="childText" presStyleLbl="conFgAcc1" presStyleIdx="0" presStyleCnt="3">
        <dgm:presLayoutVars>
          <dgm:bulletEnabled val="1"/>
        </dgm:presLayoutVars>
      </dgm:prSet>
      <dgm:spPr/>
    </dgm:pt>
    <dgm:pt modelId="{38E47F14-EA94-45A2-8484-A35CF457520B}" type="pres">
      <dgm:prSet presAssocID="{017DA493-E3ED-47C7-80B5-277BB1F86120}" presName="spaceBetweenRectangles" presStyleCnt="0"/>
      <dgm:spPr/>
    </dgm:pt>
    <dgm:pt modelId="{4DCF2305-0D09-4C21-BB1B-808770441BA1}" type="pres">
      <dgm:prSet presAssocID="{D8133311-6FE8-441E-B78F-5E3E1FDFB991}" presName="parentLin" presStyleCnt="0"/>
      <dgm:spPr/>
    </dgm:pt>
    <dgm:pt modelId="{F46BAF9F-DB1C-4B03-A4D6-D7AC9DA7B8E7}" type="pres">
      <dgm:prSet presAssocID="{D8133311-6FE8-441E-B78F-5E3E1FDFB991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58F5E150-1826-4D16-A9F7-93FC3FD98707}" type="pres">
      <dgm:prSet presAssocID="{D8133311-6FE8-441E-B78F-5E3E1FDFB99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B74682B-D36E-4F9F-8DFF-20325141C741}" type="pres">
      <dgm:prSet presAssocID="{D8133311-6FE8-441E-B78F-5E3E1FDFB991}" presName="negativeSpace" presStyleCnt="0"/>
      <dgm:spPr/>
    </dgm:pt>
    <dgm:pt modelId="{F0A9FF5A-134B-4FCD-86D6-3F9D65BABC70}" type="pres">
      <dgm:prSet presAssocID="{D8133311-6FE8-441E-B78F-5E3E1FDFB991}" presName="childText" presStyleLbl="conFgAcc1" presStyleIdx="1" presStyleCnt="3">
        <dgm:presLayoutVars>
          <dgm:bulletEnabled val="1"/>
        </dgm:presLayoutVars>
      </dgm:prSet>
      <dgm:spPr/>
    </dgm:pt>
    <dgm:pt modelId="{91B9D865-67AE-4001-9B51-226FED5266F1}" type="pres">
      <dgm:prSet presAssocID="{D9D0795B-4AC3-471E-B6B6-E808156D3E1D}" presName="spaceBetweenRectangles" presStyleCnt="0"/>
      <dgm:spPr/>
    </dgm:pt>
    <dgm:pt modelId="{B6BA0EE6-5B4C-4CAB-9BC1-313E23F9EDA6}" type="pres">
      <dgm:prSet presAssocID="{DDEEF634-2054-45CA-8BF8-47289C949881}" presName="parentLin" presStyleCnt="0"/>
      <dgm:spPr/>
    </dgm:pt>
    <dgm:pt modelId="{297F1F1B-52C0-4924-B6B2-74A515848178}" type="pres">
      <dgm:prSet presAssocID="{DDEEF634-2054-45CA-8BF8-47289C949881}" presName="parentLeftMargin" presStyleLbl="node1" presStyleIdx="1" presStyleCnt="3"/>
      <dgm:spPr/>
      <dgm:t>
        <a:bodyPr/>
        <a:lstStyle/>
        <a:p>
          <a:endParaRPr lang="zh-TW" altLang="en-US"/>
        </a:p>
      </dgm:t>
    </dgm:pt>
    <dgm:pt modelId="{F62042DE-9801-4606-8CD4-880C37FB2399}" type="pres">
      <dgm:prSet presAssocID="{DDEEF634-2054-45CA-8BF8-47289C94988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EC2F61F-7101-4144-9BD9-2C368F64015A}" type="pres">
      <dgm:prSet presAssocID="{DDEEF634-2054-45CA-8BF8-47289C949881}" presName="negativeSpace" presStyleCnt="0"/>
      <dgm:spPr/>
    </dgm:pt>
    <dgm:pt modelId="{F0150A57-5CB0-4172-A71B-2F7324F44DAB}" type="pres">
      <dgm:prSet presAssocID="{DDEEF634-2054-45CA-8BF8-47289C94988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03FAEF8-B481-48AE-ADAD-259918816477}" type="presOf" srcId="{D8133311-6FE8-441E-B78F-5E3E1FDFB991}" destId="{F46BAF9F-DB1C-4B03-A4D6-D7AC9DA7B8E7}" srcOrd="0" destOrd="0" presId="urn:microsoft.com/office/officeart/2005/8/layout/list1"/>
    <dgm:cxn modelId="{9EE7693F-A243-497E-991A-BC18198333FA}" type="presOf" srcId="{DDEEF634-2054-45CA-8BF8-47289C949881}" destId="{F62042DE-9801-4606-8CD4-880C37FB2399}" srcOrd="1" destOrd="0" presId="urn:microsoft.com/office/officeart/2005/8/layout/list1"/>
    <dgm:cxn modelId="{3B075B84-C80D-4B06-B08E-4F184154693B}" type="presOf" srcId="{9BF8CEE2-BCD0-42A0-8DF3-8957DAA2FB66}" destId="{FC84E2A4-277F-4AAD-9192-FAD8EA429FFE}" srcOrd="0" destOrd="0" presId="urn:microsoft.com/office/officeart/2005/8/layout/list1"/>
    <dgm:cxn modelId="{A50100AD-D761-4445-A769-474033BF8CAE}" srcId="{24F87C24-46FC-42DC-B71E-342F2ECDF891}" destId="{DDEEF634-2054-45CA-8BF8-47289C949881}" srcOrd="2" destOrd="0" parTransId="{006AF60B-104A-45D1-B543-51873CD7853A}" sibTransId="{00FA76E0-B3AA-474F-A8F9-731374C73785}"/>
    <dgm:cxn modelId="{65866639-1E71-4BAA-9858-E39476FCB315}" type="presOf" srcId="{9BF8CEE2-BCD0-42A0-8DF3-8957DAA2FB66}" destId="{B935AD8D-360B-4953-8447-91C474C275AB}" srcOrd="1" destOrd="0" presId="urn:microsoft.com/office/officeart/2005/8/layout/list1"/>
    <dgm:cxn modelId="{CF06987E-9B24-412A-B027-113939C7ADFB}" srcId="{24F87C24-46FC-42DC-B71E-342F2ECDF891}" destId="{9BF8CEE2-BCD0-42A0-8DF3-8957DAA2FB66}" srcOrd="0" destOrd="0" parTransId="{C08B8374-EBD5-4B56-AB49-4506C103FF37}" sibTransId="{017DA493-E3ED-47C7-80B5-277BB1F86120}"/>
    <dgm:cxn modelId="{08B94DD4-46C3-40E1-9DBC-AC2F78AE2887}" srcId="{24F87C24-46FC-42DC-B71E-342F2ECDF891}" destId="{D8133311-6FE8-441E-B78F-5E3E1FDFB991}" srcOrd="1" destOrd="0" parTransId="{8EBF9706-B578-41CD-9888-F80CB0B8ACFF}" sibTransId="{D9D0795B-4AC3-471E-B6B6-E808156D3E1D}"/>
    <dgm:cxn modelId="{DF0A81BF-A5AD-4D43-A771-D993CA04516E}" type="presOf" srcId="{DDEEF634-2054-45CA-8BF8-47289C949881}" destId="{297F1F1B-52C0-4924-B6B2-74A515848178}" srcOrd="0" destOrd="0" presId="urn:microsoft.com/office/officeart/2005/8/layout/list1"/>
    <dgm:cxn modelId="{6300F430-D2B1-4361-BAA4-E1C625105E83}" type="presOf" srcId="{24F87C24-46FC-42DC-B71E-342F2ECDF891}" destId="{479D8262-5126-497F-BDA6-EB312E4EB42D}" srcOrd="0" destOrd="0" presId="urn:microsoft.com/office/officeart/2005/8/layout/list1"/>
    <dgm:cxn modelId="{68D3490C-095C-4BEA-98CC-11B1BEC9B242}" type="presOf" srcId="{D8133311-6FE8-441E-B78F-5E3E1FDFB991}" destId="{58F5E150-1826-4D16-A9F7-93FC3FD98707}" srcOrd="1" destOrd="0" presId="urn:microsoft.com/office/officeart/2005/8/layout/list1"/>
    <dgm:cxn modelId="{7590A587-3D3D-435B-AD59-B8D5B96A14D3}" type="presParOf" srcId="{479D8262-5126-497F-BDA6-EB312E4EB42D}" destId="{E7BFB78A-E596-46F9-8A23-3146DD480E4B}" srcOrd="0" destOrd="0" presId="urn:microsoft.com/office/officeart/2005/8/layout/list1"/>
    <dgm:cxn modelId="{14E2AA6F-BE3C-4644-94F8-1235BAA3E82C}" type="presParOf" srcId="{E7BFB78A-E596-46F9-8A23-3146DD480E4B}" destId="{FC84E2A4-277F-4AAD-9192-FAD8EA429FFE}" srcOrd="0" destOrd="0" presId="urn:microsoft.com/office/officeart/2005/8/layout/list1"/>
    <dgm:cxn modelId="{50B73CAE-FD02-450B-86A9-C8C268127129}" type="presParOf" srcId="{E7BFB78A-E596-46F9-8A23-3146DD480E4B}" destId="{B935AD8D-360B-4953-8447-91C474C275AB}" srcOrd="1" destOrd="0" presId="urn:microsoft.com/office/officeart/2005/8/layout/list1"/>
    <dgm:cxn modelId="{6C2F01A7-99A3-40D9-AC10-C3CB65802174}" type="presParOf" srcId="{479D8262-5126-497F-BDA6-EB312E4EB42D}" destId="{C1A92854-BFF2-4DD4-AEF4-2E2C88893C9D}" srcOrd="1" destOrd="0" presId="urn:microsoft.com/office/officeart/2005/8/layout/list1"/>
    <dgm:cxn modelId="{AD061F80-97C6-48CF-AFCA-B787833F593A}" type="presParOf" srcId="{479D8262-5126-497F-BDA6-EB312E4EB42D}" destId="{EFB20E65-42BF-47F5-A5FB-27DA2137C165}" srcOrd="2" destOrd="0" presId="urn:microsoft.com/office/officeart/2005/8/layout/list1"/>
    <dgm:cxn modelId="{89004644-B757-4C01-B964-6FF32D0139B5}" type="presParOf" srcId="{479D8262-5126-497F-BDA6-EB312E4EB42D}" destId="{38E47F14-EA94-45A2-8484-A35CF457520B}" srcOrd="3" destOrd="0" presId="urn:microsoft.com/office/officeart/2005/8/layout/list1"/>
    <dgm:cxn modelId="{CBC74F41-CE99-4E93-AFBD-D891D3CF55C0}" type="presParOf" srcId="{479D8262-5126-497F-BDA6-EB312E4EB42D}" destId="{4DCF2305-0D09-4C21-BB1B-808770441BA1}" srcOrd="4" destOrd="0" presId="urn:microsoft.com/office/officeart/2005/8/layout/list1"/>
    <dgm:cxn modelId="{388D3984-D450-47D5-884F-8073346FAEB2}" type="presParOf" srcId="{4DCF2305-0D09-4C21-BB1B-808770441BA1}" destId="{F46BAF9F-DB1C-4B03-A4D6-D7AC9DA7B8E7}" srcOrd="0" destOrd="0" presId="urn:microsoft.com/office/officeart/2005/8/layout/list1"/>
    <dgm:cxn modelId="{21FFF5C0-1A07-4F23-AEC4-BA96A4E463CF}" type="presParOf" srcId="{4DCF2305-0D09-4C21-BB1B-808770441BA1}" destId="{58F5E150-1826-4D16-A9F7-93FC3FD98707}" srcOrd="1" destOrd="0" presId="urn:microsoft.com/office/officeart/2005/8/layout/list1"/>
    <dgm:cxn modelId="{0FE25033-442F-4D1C-B6B6-B13053B4E670}" type="presParOf" srcId="{479D8262-5126-497F-BDA6-EB312E4EB42D}" destId="{7B74682B-D36E-4F9F-8DFF-20325141C741}" srcOrd="5" destOrd="0" presId="urn:microsoft.com/office/officeart/2005/8/layout/list1"/>
    <dgm:cxn modelId="{B76CB08B-E73E-478F-9DA6-415702DC310D}" type="presParOf" srcId="{479D8262-5126-497F-BDA6-EB312E4EB42D}" destId="{F0A9FF5A-134B-4FCD-86D6-3F9D65BABC70}" srcOrd="6" destOrd="0" presId="urn:microsoft.com/office/officeart/2005/8/layout/list1"/>
    <dgm:cxn modelId="{2AF831E4-C7E9-4AB6-AB20-0F3EE86BDCB6}" type="presParOf" srcId="{479D8262-5126-497F-BDA6-EB312E4EB42D}" destId="{91B9D865-67AE-4001-9B51-226FED5266F1}" srcOrd="7" destOrd="0" presId="urn:microsoft.com/office/officeart/2005/8/layout/list1"/>
    <dgm:cxn modelId="{2E0A1C84-788C-4EFC-B597-88B3637286D8}" type="presParOf" srcId="{479D8262-5126-497F-BDA6-EB312E4EB42D}" destId="{B6BA0EE6-5B4C-4CAB-9BC1-313E23F9EDA6}" srcOrd="8" destOrd="0" presId="urn:microsoft.com/office/officeart/2005/8/layout/list1"/>
    <dgm:cxn modelId="{2E85A09F-16C7-4B30-A44F-F886BC68B9DE}" type="presParOf" srcId="{B6BA0EE6-5B4C-4CAB-9BC1-313E23F9EDA6}" destId="{297F1F1B-52C0-4924-B6B2-74A515848178}" srcOrd="0" destOrd="0" presId="urn:microsoft.com/office/officeart/2005/8/layout/list1"/>
    <dgm:cxn modelId="{B1B51A3F-2891-4C0C-B543-D10BB1ED3B09}" type="presParOf" srcId="{B6BA0EE6-5B4C-4CAB-9BC1-313E23F9EDA6}" destId="{F62042DE-9801-4606-8CD4-880C37FB2399}" srcOrd="1" destOrd="0" presId="urn:microsoft.com/office/officeart/2005/8/layout/list1"/>
    <dgm:cxn modelId="{C2F65078-8E1B-4AB2-A5B9-4211B3BF89C1}" type="presParOf" srcId="{479D8262-5126-497F-BDA6-EB312E4EB42D}" destId="{BEC2F61F-7101-4144-9BD9-2C368F64015A}" srcOrd="9" destOrd="0" presId="urn:microsoft.com/office/officeart/2005/8/layout/list1"/>
    <dgm:cxn modelId="{5DDB8B6A-0F46-45E3-9BED-202E83930E8A}" type="presParOf" srcId="{479D8262-5126-497F-BDA6-EB312E4EB42D}" destId="{F0150A57-5CB0-4172-A71B-2F7324F44DA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D997973-0167-4501-9388-0AB9479AD53B}" type="doc">
      <dgm:prSet loTypeId="urn:microsoft.com/office/officeart/2005/8/layout/chevron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zh-TW" altLang="en-US"/>
        </a:p>
      </dgm:t>
    </dgm:pt>
    <dgm:pt modelId="{06CCD862-8722-4F03-9D44-EE2030E031B9}">
      <dgm:prSet phldrT="[文字]" custT="1"/>
      <dgm:spPr/>
      <dgm:t>
        <a:bodyPr/>
        <a:lstStyle/>
        <a:p>
          <a:r>
            <a:rPr lang="en-US" sz="2000" b="1" dirty="0" smtClean="0"/>
            <a:t>experience</a:t>
          </a:r>
          <a:endParaRPr lang="zh-TW" altLang="en-US" sz="2000" b="1" dirty="0"/>
        </a:p>
      </dgm:t>
    </dgm:pt>
    <dgm:pt modelId="{7CA52F0D-F240-45AC-B3E0-04B66F71F02E}" type="parTrans" cxnId="{794B8428-DAF5-48EA-9878-4A1104FE220F}">
      <dgm:prSet/>
      <dgm:spPr/>
      <dgm:t>
        <a:bodyPr/>
        <a:lstStyle/>
        <a:p>
          <a:endParaRPr lang="zh-TW" altLang="en-US"/>
        </a:p>
      </dgm:t>
    </dgm:pt>
    <dgm:pt modelId="{8ED8A5B3-AAFE-4592-859E-18E5F040C7DE}" type="sibTrans" cxnId="{794B8428-DAF5-48EA-9878-4A1104FE220F}">
      <dgm:prSet/>
      <dgm:spPr/>
      <dgm:t>
        <a:bodyPr/>
        <a:lstStyle/>
        <a:p>
          <a:endParaRPr lang="zh-TW" altLang="en-US"/>
        </a:p>
      </dgm:t>
    </dgm:pt>
    <dgm:pt modelId="{6128AAF8-F8EA-4BA1-8F6C-C44025C394D6}">
      <dgm:prSet phldrT="[文字]"/>
      <dgm:spPr/>
      <dgm:t>
        <a:bodyPr/>
        <a:lstStyle/>
        <a:p>
          <a:r>
            <a:rPr lang="en-US" b="1" dirty="0" smtClean="0"/>
            <a:t>challenge the reliability of the experience</a:t>
          </a:r>
          <a:endParaRPr lang="zh-TW" altLang="en-US" b="1" dirty="0"/>
        </a:p>
      </dgm:t>
    </dgm:pt>
    <dgm:pt modelId="{2A8D107C-1B9B-48F4-B9A0-7CCEE41E24C8}" type="parTrans" cxnId="{E4492CBD-B3E6-4547-AB83-3F6DC9E68702}">
      <dgm:prSet/>
      <dgm:spPr/>
      <dgm:t>
        <a:bodyPr/>
        <a:lstStyle/>
        <a:p>
          <a:endParaRPr lang="zh-TW" altLang="en-US"/>
        </a:p>
      </dgm:t>
    </dgm:pt>
    <dgm:pt modelId="{D49600ED-29A1-4849-8EDE-5642EDA5A271}" type="sibTrans" cxnId="{E4492CBD-B3E6-4547-AB83-3F6DC9E68702}">
      <dgm:prSet/>
      <dgm:spPr/>
      <dgm:t>
        <a:bodyPr/>
        <a:lstStyle/>
        <a:p>
          <a:endParaRPr lang="zh-TW" altLang="en-US"/>
        </a:p>
      </dgm:t>
    </dgm:pt>
    <dgm:pt modelId="{CAD1DE3B-86B8-49DA-B4DB-A6A7D390D4A8}">
      <dgm:prSet phldrT="[文字]"/>
      <dgm:spPr/>
      <dgm:t>
        <a:bodyPr/>
        <a:lstStyle/>
        <a:p>
          <a:r>
            <a:rPr lang="en-US" b="1" dirty="0" smtClean="0"/>
            <a:t>fund counterexamples that cannot be dismissed as special cases</a:t>
          </a:r>
          <a:endParaRPr lang="zh-TW" altLang="en-US" b="1" dirty="0"/>
        </a:p>
      </dgm:t>
    </dgm:pt>
    <dgm:pt modelId="{E4CC6CEA-FCAA-4822-B9FE-34883589F0D4}" type="parTrans" cxnId="{780D8B1B-6684-4B0F-9CE3-F4DB273135AC}">
      <dgm:prSet/>
      <dgm:spPr/>
      <dgm:t>
        <a:bodyPr/>
        <a:lstStyle/>
        <a:p>
          <a:endParaRPr lang="zh-TW" altLang="en-US"/>
        </a:p>
      </dgm:t>
    </dgm:pt>
    <dgm:pt modelId="{03B2B638-0557-4C96-AC04-177D4D43A197}" type="sibTrans" cxnId="{780D8B1B-6684-4B0F-9CE3-F4DB273135AC}">
      <dgm:prSet/>
      <dgm:spPr/>
      <dgm:t>
        <a:bodyPr/>
        <a:lstStyle/>
        <a:p>
          <a:endParaRPr lang="zh-TW" altLang="en-US"/>
        </a:p>
      </dgm:t>
    </dgm:pt>
    <dgm:pt modelId="{6A67BE13-B2A4-452B-B248-D537EB475240}">
      <dgm:prSet phldrT="[文字]"/>
      <dgm:spPr/>
      <dgm:t>
        <a:bodyPr/>
        <a:lstStyle/>
        <a:p>
          <a:r>
            <a:rPr lang="en-US" b="1" dirty="0" smtClean="0"/>
            <a:t>authority</a:t>
          </a:r>
          <a:endParaRPr lang="zh-TW" altLang="en-US" b="1" dirty="0"/>
        </a:p>
      </dgm:t>
    </dgm:pt>
    <dgm:pt modelId="{D37622D6-A768-4E7E-86E4-0C7D40ED2363}" type="parTrans" cxnId="{8576B7C0-7C90-4ACE-877D-87AB912BF7D3}">
      <dgm:prSet/>
      <dgm:spPr/>
      <dgm:t>
        <a:bodyPr/>
        <a:lstStyle/>
        <a:p>
          <a:endParaRPr lang="zh-TW" altLang="en-US"/>
        </a:p>
      </dgm:t>
    </dgm:pt>
    <dgm:pt modelId="{6120F355-1034-4216-A88F-4A3ADF27BEEE}" type="sibTrans" cxnId="{8576B7C0-7C90-4ACE-877D-87AB912BF7D3}">
      <dgm:prSet/>
      <dgm:spPr/>
      <dgm:t>
        <a:bodyPr/>
        <a:lstStyle/>
        <a:p>
          <a:endParaRPr lang="zh-TW" altLang="en-US"/>
        </a:p>
      </dgm:t>
    </dgm:pt>
    <dgm:pt modelId="{043471EC-8F80-4634-A52D-DC4AA7FB4A93}">
      <dgm:prSet phldrT="[文字]"/>
      <dgm:spPr/>
      <dgm:t>
        <a:bodyPr/>
        <a:lstStyle/>
        <a:p>
          <a:r>
            <a:rPr lang="en-US" b="1" dirty="0" smtClean="0"/>
            <a:t>use evidence or reaches beyond its expertise. </a:t>
          </a:r>
          <a:endParaRPr lang="zh-TW" altLang="en-US" b="1" dirty="0"/>
        </a:p>
      </dgm:t>
    </dgm:pt>
    <dgm:pt modelId="{EFD02645-A59B-4B01-8762-F8F10F9C1BF7}" type="parTrans" cxnId="{6D17DA12-EE36-4032-8B24-1C10935D3031}">
      <dgm:prSet/>
      <dgm:spPr/>
      <dgm:t>
        <a:bodyPr/>
        <a:lstStyle/>
        <a:p>
          <a:endParaRPr lang="zh-TW" altLang="en-US"/>
        </a:p>
      </dgm:t>
    </dgm:pt>
    <dgm:pt modelId="{B5779A67-64F8-4757-97B5-4FE260E17EC0}" type="sibTrans" cxnId="{6D17DA12-EE36-4032-8B24-1C10935D3031}">
      <dgm:prSet/>
      <dgm:spPr/>
      <dgm:t>
        <a:bodyPr/>
        <a:lstStyle/>
        <a:p>
          <a:endParaRPr lang="zh-TW" altLang="en-US"/>
        </a:p>
      </dgm:t>
    </dgm:pt>
    <dgm:pt modelId="{F9B9E8B6-1186-4513-B9AD-45EDE0B1BA7C}">
      <dgm:prSet phldrT="[文字]"/>
      <dgm:spPr/>
      <dgm:t>
        <a:bodyPr/>
        <a:lstStyle/>
        <a:p>
          <a:r>
            <a:rPr lang="en-US" b="1" dirty="0" smtClean="0"/>
            <a:t>argue the source is in fact not an authority at all.</a:t>
          </a:r>
          <a:endParaRPr lang="zh-TW" altLang="en-US" b="1" dirty="0"/>
        </a:p>
      </dgm:t>
    </dgm:pt>
    <dgm:pt modelId="{82583EB4-2B01-4D24-A153-2C3C43716772}" type="parTrans" cxnId="{8F09BCA8-5472-47BF-96AF-861A5BE8BD39}">
      <dgm:prSet/>
      <dgm:spPr/>
      <dgm:t>
        <a:bodyPr/>
        <a:lstStyle/>
        <a:p>
          <a:endParaRPr lang="zh-TW" altLang="en-US"/>
        </a:p>
      </dgm:t>
    </dgm:pt>
    <dgm:pt modelId="{985DCC69-64B4-43D4-B306-EF61EDE8E74B}" type="sibTrans" cxnId="{8F09BCA8-5472-47BF-96AF-861A5BE8BD39}">
      <dgm:prSet/>
      <dgm:spPr/>
      <dgm:t>
        <a:bodyPr/>
        <a:lstStyle/>
        <a:p>
          <a:endParaRPr lang="zh-TW" altLang="en-US"/>
        </a:p>
      </dgm:t>
    </dgm:pt>
    <dgm:pt modelId="{84241E4A-0121-4432-AF37-D5681B613FB2}">
      <dgm:prSet phldrT="[文字]"/>
      <dgm:spPr/>
      <dgm:t>
        <a:bodyPr/>
        <a:lstStyle/>
        <a:p>
          <a:r>
            <a:rPr lang="en-US" b="1" dirty="0" smtClean="0"/>
            <a:t>systems of knowledge</a:t>
          </a:r>
          <a:endParaRPr lang="zh-TW" altLang="en-US" b="1" dirty="0"/>
        </a:p>
      </dgm:t>
    </dgm:pt>
    <dgm:pt modelId="{F7F7DE9B-FFD6-4B96-8037-3D424D82E9C9}" type="parTrans" cxnId="{DC807B3D-F73F-4C54-9622-8DBC0747B97C}">
      <dgm:prSet/>
      <dgm:spPr/>
      <dgm:t>
        <a:bodyPr/>
        <a:lstStyle/>
        <a:p>
          <a:endParaRPr lang="zh-TW" altLang="en-US"/>
        </a:p>
      </dgm:t>
    </dgm:pt>
    <dgm:pt modelId="{A7EBC558-385E-4316-B00E-91650D8DD949}" type="sibTrans" cxnId="{DC807B3D-F73F-4C54-9622-8DBC0747B97C}">
      <dgm:prSet/>
      <dgm:spPr/>
      <dgm:t>
        <a:bodyPr/>
        <a:lstStyle/>
        <a:p>
          <a:endParaRPr lang="zh-TW" altLang="en-US"/>
        </a:p>
      </dgm:t>
    </dgm:pt>
    <dgm:pt modelId="{47BCB588-7ED2-41CF-865B-570B8F9461A1}">
      <dgm:prSet phldrT="[文字]"/>
      <dgm:spPr/>
      <dgm:t>
        <a:bodyPr/>
        <a:lstStyle/>
        <a:p>
          <a:r>
            <a:rPr lang="en-US" altLang="zh-TW" b="1" dirty="0" smtClean="0"/>
            <a:t>Challenge “facts” are difficult </a:t>
          </a:r>
          <a:endParaRPr lang="zh-TW" altLang="en-US" b="1" dirty="0"/>
        </a:p>
      </dgm:t>
    </dgm:pt>
    <dgm:pt modelId="{2709B640-764A-46FD-B0CB-EBBA7C6EFB6E}" type="parTrans" cxnId="{9FA87FE5-4397-489C-8F39-3A969F8844CC}">
      <dgm:prSet/>
      <dgm:spPr/>
      <dgm:t>
        <a:bodyPr/>
        <a:lstStyle/>
        <a:p>
          <a:endParaRPr lang="zh-TW" altLang="en-US"/>
        </a:p>
      </dgm:t>
    </dgm:pt>
    <dgm:pt modelId="{F3FD3E89-CC7F-45BC-A9CC-CAE4362B6678}" type="sibTrans" cxnId="{9FA87FE5-4397-489C-8F39-3A969F8844CC}">
      <dgm:prSet/>
      <dgm:spPr/>
      <dgm:t>
        <a:bodyPr/>
        <a:lstStyle/>
        <a:p>
          <a:endParaRPr lang="zh-TW" altLang="en-US"/>
        </a:p>
      </dgm:t>
    </dgm:pt>
    <dgm:pt modelId="{AF12659D-44EE-4613-9BA8-16B9974031E8}">
      <dgm:prSet phldrT="[文字]"/>
      <dgm:spPr/>
      <dgm:t>
        <a:bodyPr/>
        <a:lstStyle/>
        <a:p>
          <a:r>
            <a:rPr lang="en-US" altLang="zh-TW" b="1" dirty="0" smtClean="0"/>
            <a:t>What kind of situation doesn’t fix the warrant</a:t>
          </a:r>
          <a:endParaRPr lang="zh-TW" altLang="en-US" b="1" dirty="0"/>
        </a:p>
      </dgm:t>
    </dgm:pt>
    <dgm:pt modelId="{CBDB2909-BB25-49E5-AD2E-A0345F0A818F}" type="parTrans" cxnId="{4CA46AB1-8AD1-4AAF-96C3-78C5A389A375}">
      <dgm:prSet/>
      <dgm:spPr/>
      <dgm:t>
        <a:bodyPr/>
        <a:lstStyle/>
        <a:p>
          <a:endParaRPr lang="zh-TW" altLang="en-US"/>
        </a:p>
      </dgm:t>
    </dgm:pt>
    <dgm:pt modelId="{0D279182-7142-49AD-AC4B-032D3EE068AE}" type="sibTrans" cxnId="{4CA46AB1-8AD1-4AAF-96C3-78C5A389A375}">
      <dgm:prSet/>
      <dgm:spPr/>
      <dgm:t>
        <a:bodyPr/>
        <a:lstStyle/>
        <a:p>
          <a:endParaRPr lang="zh-TW" altLang="en-US"/>
        </a:p>
      </dgm:t>
    </dgm:pt>
    <dgm:pt modelId="{F431BAA6-5CD1-4D1F-ABE5-54DC2DD7681C}" type="pres">
      <dgm:prSet presAssocID="{1D997973-0167-4501-9388-0AB9479AD53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B516CAC-65D2-4DD1-8DD7-1149EF237F9C}" type="pres">
      <dgm:prSet presAssocID="{06CCD862-8722-4F03-9D44-EE2030E031B9}" presName="composite" presStyleCnt="0"/>
      <dgm:spPr/>
      <dgm:t>
        <a:bodyPr/>
        <a:lstStyle/>
        <a:p>
          <a:endParaRPr lang="zh-TW" altLang="en-US"/>
        </a:p>
      </dgm:t>
    </dgm:pt>
    <dgm:pt modelId="{B3429EB5-0BD5-4198-BB69-C9867ACAA4B0}" type="pres">
      <dgm:prSet presAssocID="{06CCD862-8722-4F03-9D44-EE2030E031B9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73F7D6D-0955-4263-8FB0-185EA8DE0276}" type="pres">
      <dgm:prSet presAssocID="{06CCD862-8722-4F03-9D44-EE2030E031B9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2CA7563-864F-4495-9876-CBCE901A155A}" type="pres">
      <dgm:prSet presAssocID="{8ED8A5B3-AAFE-4592-859E-18E5F040C7DE}" presName="sp" presStyleCnt="0"/>
      <dgm:spPr/>
      <dgm:t>
        <a:bodyPr/>
        <a:lstStyle/>
        <a:p>
          <a:endParaRPr lang="zh-TW" altLang="en-US"/>
        </a:p>
      </dgm:t>
    </dgm:pt>
    <dgm:pt modelId="{C5C74C74-78E2-4F72-A277-5248C8B2106A}" type="pres">
      <dgm:prSet presAssocID="{6A67BE13-B2A4-452B-B248-D537EB475240}" presName="composite" presStyleCnt="0"/>
      <dgm:spPr/>
      <dgm:t>
        <a:bodyPr/>
        <a:lstStyle/>
        <a:p>
          <a:endParaRPr lang="zh-TW" altLang="en-US"/>
        </a:p>
      </dgm:t>
    </dgm:pt>
    <dgm:pt modelId="{7B5D9525-4B4F-42DD-A794-97362AF75072}" type="pres">
      <dgm:prSet presAssocID="{6A67BE13-B2A4-452B-B248-D537EB475240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AE4CDD5-3D92-4B63-AC62-5AB09091378F}" type="pres">
      <dgm:prSet presAssocID="{6A67BE13-B2A4-452B-B248-D537EB475240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38B376-C126-42D4-BA65-436658558D10}" type="pres">
      <dgm:prSet presAssocID="{6120F355-1034-4216-A88F-4A3ADF27BEEE}" presName="sp" presStyleCnt="0"/>
      <dgm:spPr/>
      <dgm:t>
        <a:bodyPr/>
        <a:lstStyle/>
        <a:p>
          <a:endParaRPr lang="zh-TW" altLang="en-US"/>
        </a:p>
      </dgm:t>
    </dgm:pt>
    <dgm:pt modelId="{5BD88491-B460-47A9-A752-B83A53AE229B}" type="pres">
      <dgm:prSet presAssocID="{84241E4A-0121-4432-AF37-D5681B613FB2}" presName="composite" presStyleCnt="0"/>
      <dgm:spPr/>
      <dgm:t>
        <a:bodyPr/>
        <a:lstStyle/>
        <a:p>
          <a:endParaRPr lang="zh-TW" altLang="en-US"/>
        </a:p>
      </dgm:t>
    </dgm:pt>
    <dgm:pt modelId="{F0329880-E068-4739-91A1-3ED6CACC1D93}" type="pres">
      <dgm:prSet presAssocID="{84241E4A-0121-4432-AF37-D5681B613FB2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6F7A997-23CA-42E4-B803-859C80890C18}" type="pres">
      <dgm:prSet presAssocID="{84241E4A-0121-4432-AF37-D5681B613FB2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80D8B1B-6684-4B0F-9CE3-F4DB273135AC}" srcId="{06CCD862-8722-4F03-9D44-EE2030E031B9}" destId="{CAD1DE3B-86B8-49DA-B4DB-A6A7D390D4A8}" srcOrd="1" destOrd="0" parTransId="{E4CC6CEA-FCAA-4822-B9FE-34883589F0D4}" sibTransId="{03B2B638-0557-4C96-AC04-177D4D43A197}"/>
    <dgm:cxn modelId="{6D17DA12-EE36-4032-8B24-1C10935D3031}" srcId="{6A67BE13-B2A4-452B-B248-D537EB475240}" destId="{043471EC-8F80-4634-A52D-DC4AA7FB4A93}" srcOrd="0" destOrd="0" parTransId="{EFD02645-A59B-4B01-8762-F8F10F9C1BF7}" sibTransId="{B5779A67-64F8-4757-97B5-4FE260E17EC0}"/>
    <dgm:cxn modelId="{8576B7C0-7C90-4ACE-877D-87AB912BF7D3}" srcId="{1D997973-0167-4501-9388-0AB9479AD53B}" destId="{6A67BE13-B2A4-452B-B248-D537EB475240}" srcOrd="1" destOrd="0" parTransId="{D37622D6-A768-4E7E-86E4-0C7D40ED2363}" sibTransId="{6120F355-1034-4216-A88F-4A3ADF27BEEE}"/>
    <dgm:cxn modelId="{794B8428-DAF5-48EA-9878-4A1104FE220F}" srcId="{1D997973-0167-4501-9388-0AB9479AD53B}" destId="{06CCD862-8722-4F03-9D44-EE2030E031B9}" srcOrd="0" destOrd="0" parTransId="{7CA52F0D-F240-45AC-B3E0-04B66F71F02E}" sibTransId="{8ED8A5B3-AAFE-4592-859E-18E5F040C7DE}"/>
    <dgm:cxn modelId="{98966DF4-3BA5-43CF-B1E6-294F00E58C8B}" type="presOf" srcId="{84241E4A-0121-4432-AF37-D5681B613FB2}" destId="{F0329880-E068-4739-91A1-3ED6CACC1D93}" srcOrd="0" destOrd="0" presId="urn:microsoft.com/office/officeart/2005/8/layout/chevron2"/>
    <dgm:cxn modelId="{4CA46AB1-8AD1-4AAF-96C3-78C5A389A375}" srcId="{84241E4A-0121-4432-AF37-D5681B613FB2}" destId="{AF12659D-44EE-4613-9BA8-16B9974031E8}" srcOrd="1" destOrd="0" parTransId="{CBDB2909-BB25-49E5-AD2E-A0345F0A818F}" sibTransId="{0D279182-7142-49AD-AC4B-032D3EE068AE}"/>
    <dgm:cxn modelId="{8F09BCA8-5472-47BF-96AF-861A5BE8BD39}" srcId="{6A67BE13-B2A4-452B-B248-D537EB475240}" destId="{F9B9E8B6-1186-4513-B9AD-45EDE0B1BA7C}" srcOrd="1" destOrd="0" parTransId="{82583EB4-2B01-4D24-A153-2C3C43716772}" sibTransId="{985DCC69-64B4-43D4-B306-EF61EDE8E74B}"/>
    <dgm:cxn modelId="{ED2ED485-289A-498E-8A5A-AC77CCEB4E46}" type="presOf" srcId="{F9B9E8B6-1186-4513-B9AD-45EDE0B1BA7C}" destId="{DAE4CDD5-3D92-4B63-AC62-5AB09091378F}" srcOrd="0" destOrd="1" presId="urn:microsoft.com/office/officeart/2005/8/layout/chevron2"/>
    <dgm:cxn modelId="{9FA87FE5-4397-489C-8F39-3A969F8844CC}" srcId="{84241E4A-0121-4432-AF37-D5681B613FB2}" destId="{47BCB588-7ED2-41CF-865B-570B8F9461A1}" srcOrd="0" destOrd="0" parTransId="{2709B640-764A-46FD-B0CB-EBBA7C6EFB6E}" sibTransId="{F3FD3E89-CC7F-45BC-A9CC-CAE4362B6678}"/>
    <dgm:cxn modelId="{1FE52C2E-F6B5-4BB5-B0C1-251232E6F8FE}" type="presOf" srcId="{6A67BE13-B2A4-452B-B248-D537EB475240}" destId="{7B5D9525-4B4F-42DD-A794-97362AF75072}" srcOrd="0" destOrd="0" presId="urn:microsoft.com/office/officeart/2005/8/layout/chevron2"/>
    <dgm:cxn modelId="{43D40FD9-900D-4DC7-A51F-332729BA26FE}" type="presOf" srcId="{AF12659D-44EE-4613-9BA8-16B9974031E8}" destId="{D6F7A997-23CA-42E4-B803-859C80890C18}" srcOrd="0" destOrd="1" presId="urn:microsoft.com/office/officeart/2005/8/layout/chevron2"/>
    <dgm:cxn modelId="{1E6F4C68-DD1C-4D7B-8112-81478F9DC7C3}" type="presOf" srcId="{CAD1DE3B-86B8-49DA-B4DB-A6A7D390D4A8}" destId="{773F7D6D-0955-4263-8FB0-185EA8DE0276}" srcOrd="0" destOrd="1" presId="urn:microsoft.com/office/officeart/2005/8/layout/chevron2"/>
    <dgm:cxn modelId="{9F6F4C69-AF4D-4098-8943-7465D2283CC6}" type="presOf" srcId="{043471EC-8F80-4634-A52D-DC4AA7FB4A93}" destId="{DAE4CDD5-3D92-4B63-AC62-5AB09091378F}" srcOrd="0" destOrd="0" presId="urn:microsoft.com/office/officeart/2005/8/layout/chevron2"/>
    <dgm:cxn modelId="{DC807B3D-F73F-4C54-9622-8DBC0747B97C}" srcId="{1D997973-0167-4501-9388-0AB9479AD53B}" destId="{84241E4A-0121-4432-AF37-D5681B613FB2}" srcOrd="2" destOrd="0" parTransId="{F7F7DE9B-FFD6-4B96-8037-3D424D82E9C9}" sibTransId="{A7EBC558-385E-4316-B00E-91650D8DD949}"/>
    <dgm:cxn modelId="{D531C074-D701-44A7-AD4D-59ECFAF55CA5}" type="presOf" srcId="{6128AAF8-F8EA-4BA1-8F6C-C44025C394D6}" destId="{773F7D6D-0955-4263-8FB0-185EA8DE0276}" srcOrd="0" destOrd="0" presId="urn:microsoft.com/office/officeart/2005/8/layout/chevron2"/>
    <dgm:cxn modelId="{E4492CBD-B3E6-4547-AB83-3F6DC9E68702}" srcId="{06CCD862-8722-4F03-9D44-EE2030E031B9}" destId="{6128AAF8-F8EA-4BA1-8F6C-C44025C394D6}" srcOrd="0" destOrd="0" parTransId="{2A8D107C-1B9B-48F4-B9A0-7CCEE41E24C8}" sibTransId="{D49600ED-29A1-4849-8EDE-5642EDA5A271}"/>
    <dgm:cxn modelId="{3A8A81F5-8DDC-437E-A5DF-CEA8609A3AC8}" type="presOf" srcId="{1D997973-0167-4501-9388-0AB9479AD53B}" destId="{F431BAA6-5CD1-4D1F-ABE5-54DC2DD7681C}" srcOrd="0" destOrd="0" presId="urn:microsoft.com/office/officeart/2005/8/layout/chevron2"/>
    <dgm:cxn modelId="{21F874BA-80AD-4228-AA76-890C098A181A}" type="presOf" srcId="{47BCB588-7ED2-41CF-865B-570B8F9461A1}" destId="{D6F7A997-23CA-42E4-B803-859C80890C18}" srcOrd="0" destOrd="0" presId="urn:microsoft.com/office/officeart/2005/8/layout/chevron2"/>
    <dgm:cxn modelId="{5A6C5747-3053-4195-88DB-274CA47F222D}" type="presOf" srcId="{06CCD862-8722-4F03-9D44-EE2030E031B9}" destId="{B3429EB5-0BD5-4198-BB69-C9867ACAA4B0}" srcOrd="0" destOrd="0" presId="urn:microsoft.com/office/officeart/2005/8/layout/chevron2"/>
    <dgm:cxn modelId="{3D7A43A1-F6B9-4713-812E-0F56F2EE4583}" type="presParOf" srcId="{F431BAA6-5CD1-4D1F-ABE5-54DC2DD7681C}" destId="{7B516CAC-65D2-4DD1-8DD7-1149EF237F9C}" srcOrd="0" destOrd="0" presId="urn:microsoft.com/office/officeart/2005/8/layout/chevron2"/>
    <dgm:cxn modelId="{D0E50CA5-E749-4285-8BDD-0C210BE0C019}" type="presParOf" srcId="{7B516CAC-65D2-4DD1-8DD7-1149EF237F9C}" destId="{B3429EB5-0BD5-4198-BB69-C9867ACAA4B0}" srcOrd="0" destOrd="0" presId="urn:microsoft.com/office/officeart/2005/8/layout/chevron2"/>
    <dgm:cxn modelId="{7A0655B7-A821-4334-AA0B-8180207CD557}" type="presParOf" srcId="{7B516CAC-65D2-4DD1-8DD7-1149EF237F9C}" destId="{773F7D6D-0955-4263-8FB0-185EA8DE0276}" srcOrd="1" destOrd="0" presId="urn:microsoft.com/office/officeart/2005/8/layout/chevron2"/>
    <dgm:cxn modelId="{8D90610D-CDD2-4994-B8F6-88FC80DF75A8}" type="presParOf" srcId="{F431BAA6-5CD1-4D1F-ABE5-54DC2DD7681C}" destId="{A2CA7563-864F-4495-9876-CBCE901A155A}" srcOrd="1" destOrd="0" presId="urn:microsoft.com/office/officeart/2005/8/layout/chevron2"/>
    <dgm:cxn modelId="{12C11342-9979-478B-85C8-17E5E6BF1E5A}" type="presParOf" srcId="{F431BAA6-5CD1-4D1F-ABE5-54DC2DD7681C}" destId="{C5C74C74-78E2-4F72-A277-5248C8B2106A}" srcOrd="2" destOrd="0" presId="urn:microsoft.com/office/officeart/2005/8/layout/chevron2"/>
    <dgm:cxn modelId="{7D86AB3C-9CFB-4CBC-91D6-525D46BF907A}" type="presParOf" srcId="{C5C74C74-78E2-4F72-A277-5248C8B2106A}" destId="{7B5D9525-4B4F-42DD-A794-97362AF75072}" srcOrd="0" destOrd="0" presId="urn:microsoft.com/office/officeart/2005/8/layout/chevron2"/>
    <dgm:cxn modelId="{756806B9-DD7F-4DD5-A0E7-2E3798101B6B}" type="presParOf" srcId="{C5C74C74-78E2-4F72-A277-5248C8B2106A}" destId="{DAE4CDD5-3D92-4B63-AC62-5AB09091378F}" srcOrd="1" destOrd="0" presId="urn:microsoft.com/office/officeart/2005/8/layout/chevron2"/>
    <dgm:cxn modelId="{80831D56-E1A7-4382-9083-286BE2224474}" type="presParOf" srcId="{F431BAA6-5CD1-4D1F-ABE5-54DC2DD7681C}" destId="{5E38B376-C126-42D4-BA65-436658558D10}" srcOrd="3" destOrd="0" presId="urn:microsoft.com/office/officeart/2005/8/layout/chevron2"/>
    <dgm:cxn modelId="{22048CC8-4E24-4041-ADAA-8FA34ED2857C}" type="presParOf" srcId="{F431BAA6-5CD1-4D1F-ABE5-54DC2DD7681C}" destId="{5BD88491-B460-47A9-A752-B83A53AE229B}" srcOrd="4" destOrd="0" presId="urn:microsoft.com/office/officeart/2005/8/layout/chevron2"/>
    <dgm:cxn modelId="{63B84BF9-9A37-4396-BDA7-431871A77FAE}" type="presParOf" srcId="{5BD88491-B460-47A9-A752-B83A53AE229B}" destId="{F0329880-E068-4739-91A1-3ED6CACC1D93}" srcOrd="0" destOrd="0" presId="urn:microsoft.com/office/officeart/2005/8/layout/chevron2"/>
    <dgm:cxn modelId="{76C630BC-9CAA-40AE-AD71-FB9DE0619A93}" type="presParOf" srcId="{5BD88491-B460-47A9-A752-B83A53AE229B}" destId="{D6F7A997-23CA-42E4-B803-859C80890C1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7E0B4F1-7E2D-4A73-A2C7-381AD3CC081E}" type="doc">
      <dgm:prSet loTypeId="urn:microsoft.com/office/officeart/2005/8/layout/chevron2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zh-TW" altLang="en-US"/>
        </a:p>
      </dgm:t>
    </dgm:pt>
    <dgm:pt modelId="{A82402B3-81D6-4098-B139-7917AE9DE25C}">
      <dgm:prSet phldrT="[文字]" custT="1"/>
      <dgm:spPr/>
      <dgm:t>
        <a:bodyPr/>
        <a:lstStyle/>
        <a:p>
          <a:r>
            <a:rPr lang="en-US" sz="2400" b="1" dirty="0" smtClean="0"/>
            <a:t>cultural</a:t>
          </a:r>
          <a:endParaRPr lang="zh-TW" altLang="en-US" sz="2400" b="1" dirty="0"/>
        </a:p>
      </dgm:t>
    </dgm:pt>
    <dgm:pt modelId="{C027834D-2422-47F5-A1E8-08C7B6B70899}" type="parTrans" cxnId="{8F8611D7-9F6F-494E-BF79-842F43EE16F0}">
      <dgm:prSet/>
      <dgm:spPr/>
      <dgm:t>
        <a:bodyPr/>
        <a:lstStyle/>
        <a:p>
          <a:endParaRPr lang="zh-TW" altLang="en-US"/>
        </a:p>
      </dgm:t>
    </dgm:pt>
    <dgm:pt modelId="{604EF7E1-9328-43FD-84C1-8E9639D65072}" type="sibTrans" cxnId="{8F8611D7-9F6F-494E-BF79-842F43EE16F0}">
      <dgm:prSet/>
      <dgm:spPr/>
      <dgm:t>
        <a:bodyPr/>
        <a:lstStyle/>
        <a:p>
          <a:endParaRPr lang="zh-TW" altLang="en-US"/>
        </a:p>
      </dgm:t>
    </dgm:pt>
    <dgm:pt modelId="{119FADED-20FE-4E64-9F74-F4B295321E75}">
      <dgm:prSet phldrT="[文字]" custT="1"/>
      <dgm:spPr/>
      <dgm:t>
        <a:bodyPr/>
        <a:lstStyle/>
        <a:p>
          <a:r>
            <a:rPr lang="en-US" altLang="en-US" sz="2400" b="1" dirty="0" smtClean="0"/>
            <a:t>“common sense.”</a:t>
          </a:r>
          <a:endParaRPr lang="zh-TW" altLang="en-US" sz="2400" b="1" dirty="0"/>
        </a:p>
      </dgm:t>
    </dgm:pt>
    <dgm:pt modelId="{6B318634-E1E7-4798-8576-D073ECC8053F}" type="parTrans" cxnId="{43233230-605C-41EA-8A6B-06FBD69AEF01}">
      <dgm:prSet/>
      <dgm:spPr/>
      <dgm:t>
        <a:bodyPr/>
        <a:lstStyle/>
        <a:p>
          <a:endParaRPr lang="zh-TW" altLang="en-US"/>
        </a:p>
      </dgm:t>
    </dgm:pt>
    <dgm:pt modelId="{899FC41F-E2F2-46E9-BFF9-86B00DB91221}" type="sibTrans" cxnId="{43233230-605C-41EA-8A6B-06FBD69AEF01}">
      <dgm:prSet/>
      <dgm:spPr/>
      <dgm:t>
        <a:bodyPr/>
        <a:lstStyle/>
        <a:p>
          <a:endParaRPr lang="zh-TW" altLang="en-US"/>
        </a:p>
      </dgm:t>
    </dgm:pt>
    <dgm:pt modelId="{DD619A0D-3AAF-47BB-83CA-2501E323FAFA}">
      <dgm:prSet phldrT="[文字]" custT="1"/>
      <dgm:spPr/>
      <dgm:t>
        <a:bodyPr/>
        <a:lstStyle/>
        <a:p>
          <a:r>
            <a:rPr lang="en-US" altLang="en-US" sz="2400" b="1" dirty="0" smtClean="0"/>
            <a:t>Methodological</a:t>
          </a:r>
          <a:endParaRPr lang="zh-TW" altLang="en-US" sz="2400" b="1" dirty="0"/>
        </a:p>
      </dgm:t>
    </dgm:pt>
    <dgm:pt modelId="{49E3577C-6A5E-4D62-B95A-5F407DD0CF38}" type="parTrans" cxnId="{DB129DCF-6E3F-421B-A23C-334A598F0311}">
      <dgm:prSet/>
      <dgm:spPr/>
      <dgm:t>
        <a:bodyPr/>
        <a:lstStyle/>
        <a:p>
          <a:endParaRPr lang="zh-TW" altLang="en-US"/>
        </a:p>
      </dgm:t>
    </dgm:pt>
    <dgm:pt modelId="{84D27B09-7D95-4B4F-91D9-5AE5C656272F}" type="sibTrans" cxnId="{DB129DCF-6E3F-421B-A23C-334A598F0311}">
      <dgm:prSet/>
      <dgm:spPr/>
      <dgm:t>
        <a:bodyPr/>
        <a:lstStyle/>
        <a:p>
          <a:endParaRPr lang="zh-TW" altLang="en-US"/>
        </a:p>
      </dgm:t>
    </dgm:pt>
    <dgm:pt modelId="{50FBD9C4-146A-4C3F-A301-31D4B9116B64}">
      <dgm:prSet phldrT="[文字]" custT="1"/>
      <dgm:spPr/>
      <dgm:t>
        <a:bodyPr/>
        <a:lstStyle/>
        <a:p>
          <a:r>
            <a:rPr lang="en-US" altLang="en-US" sz="2400" b="1" dirty="0" smtClean="0"/>
            <a:t>“meta- warrants,”</a:t>
          </a:r>
          <a:endParaRPr lang="zh-TW" altLang="en-US" sz="2400" b="1" dirty="0"/>
        </a:p>
      </dgm:t>
    </dgm:pt>
    <dgm:pt modelId="{DA728AFF-9B58-4DA7-84CD-7AA9A3BA54B9}" type="parTrans" cxnId="{4B2BE731-7F3C-412A-BC22-0315DEB20551}">
      <dgm:prSet/>
      <dgm:spPr/>
      <dgm:t>
        <a:bodyPr/>
        <a:lstStyle/>
        <a:p>
          <a:endParaRPr lang="zh-TW" altLang="en-US"/>
        </a:p>
      </dgm:t>
    </dgm:pt>
    <dgm:pt modelId="{6C10D39E-0F0E-4B86-90DF-1369920E777B}" type="sibTrans" cxnId="{4B2BE731-7F3C-412A-BC22-0315DEB20551}">
      <dgm:prSet/>
      <dgm:spPr/>
      <dgm:t>
        <a:bodyPr/>
        <a:lstStyle/>
        <a:p>
          <a:endParaRPr lang="zh-TW" altLang="en-US"/>
        </a:p>
      </dgm:t>
    </dgm:pt>
    <dgm:pt modelId="{2D685452-F5FE-4441-8F98-CD1A1E2EA917}">
      <dgm:prSet phldrT="[文字]" custT="1"/>
      <dgm:spPr/>
      <dgm:t>
        <a:bodyPr/>
        <a:lstStyle/>
        <a:p>
          <a:r>
            <a:rPr lang="en-US" altLang="en-US" sz="2400" b="1" dirty="0" smtClean="0"/>
            <a:t>Explain abstract reasoning</a:t>
          </a:r>
          <a:endParaRPr lang="zh-TW" altLang="en-US" sz="2400" b="1" dirty="0"/>
        </a:p>
      </dgm:t>
    </dgm:pt>
    <dgm:pt modelId="{B44BEC4F-072A-4C4E-9F28-96D21C05F93B}" type="parTrans" cxnId="{F2068002-8300-4275-90E4-FC7A8BB5EADF}">
      <dgm:prSet/>
      <dgm:spPr/>
      <dgm:t>
        <a:bodyPr/>
        <a:lstStyle/>
        <a:p>
          <a:endParaRPr lang="zh-TW" altLang="en-US"/>
        </a:p>
      </dgm:t>
    </dgm:pt>
    <dgm:pt modelId="{36FEE5C6-A52A-42A8-AE5D-2A9A5D1ACE09}" type="sibTrans" cxnId="{F2068002-8300-4275-90E4-FC7A8BB5EADF}">
      <dgm:prSet/>
      <dgm:spPr/>
      <dgm:t>
        <a:bodyPr/>
        <a:lstStyle/>
        <a:p>
          <a:endParaRPr lang="zh-TW" altLang="en-US"/>
        </a:p>
      </dgm:t>
    </dgm:pt>
    <dgm:pt modelId="{6BEE2CDE-3285-4130-B35A-78CD659CE91C}">
      <dgm:prSet phldrT="[文字]" custT="1"/>
      <dgm:spPr/>
      <dgm:t>
        <a:bodyPr/>
        <a:lstStyle/>
        <a:p>
          <a:r>
            <a:rPr lang="en-US" altLang="en-US" sz="2400" b="1" dirty="0" smtClean="0"/>
            <a:t>Articles of Faith</a:t>
          </a:r>
          <a:endParaRPr lang="zh-TW" altLang="en-US" sz="2400" b="1" dirty="0"/>
        </a:p>
      </dgm:t>
    </dgm:pt>
    <dgm:pt modelId="{DF2EB1AA-ABFF-4D45-8378-58EC35E5688F}" type="parTrans" cxnId="{FB05AC6F-F389-43B8-977B-2C65DF47A716}">
      <dgm:prSet/>
      <dgm:spPr/>
      <dgm:t>
        <a:bodyPr/>
        <a:lstStyle/>
        <a:p>
          <a:endParaRPr lang="zh-TW" altLang="en-US"/>
        </a:p>
      </dgm:t>
    </dgm:pt>
    <dgm:pt modelId="{3F56B75B-33C6-4C40-9987-277EDDA48082}" type="sibTrans" cxnId="{FB05AC6F-F389-43B8-977B-2C65DF47A716}">
      <dgm:prSet/>
      <dgm:spPr/>
      <dgm:t>
        <a:bodyPr/>
        <a:lstStyle/>
        <a:p>
          <a:endParaRPr lang="zh-TW" altLang="en-US"/>
        </a:p>
      </dgm:t>
    </dgm:pt>
    <dgm:pt modelId="{0A42E09D-856E-40FC-B30F-1BEC748B223F}">
      <dgm:prSet phldrT="[文字]" custT="1"/>
      <dgm:spPr/>
      <dgm:t>
        <a:bodyPr/>
        <a:lstStyle/>
        <a:p>
          <a:r>
            <a:rPr lang="en-US" altLang="en-US" sz="2400" b="1" dirty="0" smtClean="0"/>
            <a:t>It is pointless to challenge, </a:t>
          </a:r>
          <a:r>
            <a:rPr lang="en-US" altLang="en-US" sz="2400" b="1" dirty="0" err="1" smtClean="0"/>
            <a:t>cuz</a:t>
          </a:r>
          <a:r>
            <a:rPr lang="en-US" altLang="en-US" sz="2400" b="1" dirty="0" smtClean="0"/>
            <a:t> the warrant statements of faith</a:t>
          </a:r>
          <a:endParaRPr lang="zh-TW" altLang="en-US" sz="2400" b="1" dirty="0"/>
        </a:p>
      </dgm:t>
    </dgm:pt>
    <dgm:pt modelId="{E1F16AD8-CE7E-4322-9C80-BBBD4ED583D7}" type="parTrans" cxnId="{6F39AD21-0BAE-451B-B9A4-F6D4293EFBF0}">
      <dgm:prSet/>
      <dgm:spPr/>
      <dgm:t>
        <a:bodyPr/>
        <a:lstStyle/>
        <a:p>
          <a:endParaRPr lang="zh-TW" altLang="en-US"/>
        </a:p>
      </dgm:t>
    </dgm:pt>
    <dgm:pt modelId="{0B22D6F2-10AB-437F-88C4-4954712F5EA2}" type="sibTrans" cxnId="{6F39AD21-0BAE-451B-B9A4-F6D4293EFBF0}">
      <dgm:prSet/>
      <dgm:spPr/>
      <dgm:t>
        <a:bodyPr/>
        <a:lstStyle/>
        <a:p>
          <a:endParaRPr lang="zh-TW" altLang="en-US"/>
        </a:p>
      </dgm:t>
    </dgm:pt>
    <dgm:pt modelId="{A440A0AB-9D46-422A-ADB5-2F560D059D6F}">
      <dgm:prSet phldrT="[文字]" custT="1"/>
      <dgm:spPr/>
      <dgm:t>
        <a:bodyPr/>
        <a:lstStyle/>
        <a:p>
          <a:r>
            <a:rPr lang="en-US" altLang="en-US" sz="2400" b="1" dirty="0" smtClean="0"/>
            <a:t>readers will resist, because you seem to challenge their heritage.</a:t>
          </a:r>
          <a:endParaRPr lang="zh-TW" altLang="en-US" sz="2400" b="1" dirty="0"/>
        </a:p>
      </dgm:t>
    </dgm:pt>
    <dgm:pt modelId="{1A656BC2-4E87-4495-8532-CD08D59985F0}" type="parTrans" cxnId="{B141CB0F-DC2F-4A6C-BDC0-25EEE153B696}">
      <dgm:prSet/>
      <dgm:spPr/>
      <dgm:t>
        <a:bodyPr/>
        <a:lstStyle/>
        <a:p>
          <a:endParaRPr lang="zh-TW" altLang="en-US"/>
        </a:p>
      </dgm:t>
    </dgm:pt>
    <dgm:pt modelId="{1259D0C4-F01D-4AAD-A418-D6A2054AE54B}" type="sibTrans" cxnId="{B141CB0F-DC2F-4A6C-BDC0-25EEE153B696}">
      <dgm:prSet/>
      <dgm:spPr/>
      <dgm:t>
        <a:bodyPr/>
        <a:lstStyle/>
        <a:p>
          <a:endParaRPr lang="zh-TW" altLang="en-US"/>
        </a:p>
      </dgm:t>
    </dgm:pt>
    <dgm:pt modelId="{CF24CDF7-C251-4BFE-8A03-A0B5E5A15838}">
      <dgm:prSet custT="1"/>
      <dgm:spPr/>
      <dgm:t>
        <a:bodyPr/>
        <a:lstStyle/>
        <a:p>
          <a:r>
            <a:rPr lang="en-US" altLang="en-US" sz="2400" b="1" dirty="0" smtClean="0"/>
            <a:t>ignore them  not as a subject for research but as an inquiry into the meaning of life</a:t>
          </a:r>
          <a:r>
            <a:rPr lang="en-US" altLang="en-US" sz="2400" dirty="0" smtClean="0"/>
            <a:t>.</a:t>
          </a:r>
          <a:endParaRPr lang="zh-TW" altLang="en-US" sz="2400" dirty="0"/>
        </a:p>
      </dgm:t>
    </dgm:pt>
    <dgm:pt modelId="{8911EA2B-4C4F-439C-B283-D18A11661B7D}" type="sibTrans" cxnId="{80D46BBB-208D-426E-B72A-0D16B8AD2F99}">
      <dgm:prSet/>
      <dgm:spPr/>
      <dgm:t>
        <a:bodyPr/>
        <a:lstStyle/>
        <a:p>
          <a:endParaRPr lang="zh-TW" altLang="en-US"/>
        </a:p>
      </dgm:t>
    </dgm:pt>
    <dgm:pt modelId="{E325FBE6-0B51-4582-862D-B4738851F366}" type="parTrans" cxnId="{80D46BBB-208D-426E-B72A-0D16B8AD2F99}">
      <dgm:prSet/>
      <dgm:spPr/>
      <dgm:t>
        <a:bodyPr/>
        <a:lstStyle/>
        <a:p>
          <a:endParaRPr lang="zh-TW" altLang="en-US"/>
        </a:p>
      </dgm:t>
    </dgm:pt>
    <dgm:pt modelId="{319F540C-F4CD-4BE3-B435-1544461ED1E1}" type="pres">
      <dgm:prSet presAssocID="{87E0B4F1-7E2D-4A73-A2C7-381AD3CC081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3AFAC3F-BBB7-4DDF-9524-C84436DF8848}" type="pres">
      <dgm:prSet presAssocID="{A82402B3-81D6-4098-B139-7917AE9DE25C}" presName="composite" presStyleCnt="0"/>
      <dgm:spPr/>
      <dgm:t>
        <a:bodyPr/>
        <a:lstStyle/>
        <a:p>
          <a:endParaRPr lang="zh-TW" altLang="en-US"/>
        </a:p>
      </dgm:t>
    </dgm:pt>
    <dgm:pt modelId="{AC615CD0-C031-4870-AF43-94CD09FAA497}" type="pres">
      <dgm:prSet presAssocID="{A82402B3-81D6-4098-B139-7917AE9DE25C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E51ECE9-0B5C-40DE-9C4D-47D36943240E}" type="pres">
      <dgm:prSet presAssocID="{A82402B3-81D6-4098-B139-7917AE9DE25C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01CCE32-E3ED-4310-91FE-8DBA7431528C}" type="pres">
      <dgm:prSet presAssocID="{604EF7E1-9328-43FD-84C1-8E9639D65072}" presName="sp" presStyleCnt="0"/>
      <dgm:spPr/>
      <dgm:t>
        <a:bodyPr/>
        <a:lstStyle/>
        <a:p>
          <a:endParaRPr lang="zh-TW" altLang="en-US"/>
        </a:p>
      </dgm:t>
    </dgm:pt>
    <dgm:pt modelId="{E1E59FD9-EE7B-4DDD-B86D-82F009E866D2}" type="pres">
      <dgm:prSet presAssocID="{DD619A0D-3AAF-47BB-83CA-2501E323FAFA}" presName="composite" presStyleCnt="0"/>
      <dgm:spPr/>
      <dgm:t>
        <a:bodyPr/>
        <a:lstStyle/>
        <a:p>
          <a:endParaRPr lang="zh-TW" altLang="en-US"/>
        </a:p>
      </dgm:t>
    </dgm:pt>
    <dgm:pt modelId="{8F456049-9E46-4DC0-9B24-8540A73360EC}" type="pres">
      <dgm:prSet presAssocID="{DD619A0D-3AAF-47BB-83CA-2501E323FAFA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811A6C6-446D-4966-90DC-13A66350F86B}" type="pres">
      <dgm:prSet presAssocID="{DD619A0D-3AAF-47BB-83CA-2501E323FAFA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2C7B966-7D29-4E8D-863F-72C854A41517}" type="pres">
      <dgm:prSet presAssocID="{84D27B09-7D95-4B4F-91D9-5AE5C656272F}" presName="sp" presStyleCnt="0"/>
      <dgm:spPr/>
      <dgm:t>
        <a:bodyPr/>
        <a:lstStyle/>
        <a:p>
          <a:endParaRPr lang="zh-TW" altLang="en-US"/>
        </a:p>
      </dgm:t>
    </dgm:pt>
    <dgm:pt modelId="{70A21364-2138-4EA4-A339-145970389B71}" type="pres">
      <dgm:prSet presAssocID="{6BEE2CDE-3285-4130-B35A-78CD659CE91C}" presName="composite" presStyleCnt="0"/>
      <dgm:spPr/>
      <dgm:t>
        <a:bodyPr/>
        <a:lstStyle/>
        <a:p>
          <a:endParaRPr lang="zh-TW" altLang="en-US"/>
        </a:p>
      </dgm:t>
    </dgm:pt>
    <dgm:pt modelId="{FE4E5DCA-9CA8-43AA-BB31-B054E548880D}" type="pres">
      <dgm:prSet presAssocID="{6BEE2CDE-3285-4130-B35A-78CD659CE91C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14DE6E8-C977-4CFB-A6A0-BF93DDDF7CF5}" type="pres">
      <dgm:prSet presAssocID="{6BEE2CDE-3285-4130-B35A-78CD659CE91C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141CB0F-DC2F-4A6C-BDC0-25EEE153B696}" srcId="{A82402B3-81D6-4098-B139-7917AE9DE25C}" destId="{A440A0AB-9D46-422A-ADB5-2F560D059D6F}" srcOrd="1" destOrd="0" parTransId="{1A656BC2-4E87-4495-8532-CD08D59985F0}" sibTransId="{1259D0C4-F01D-4AAD-A418-D6A2054AE54B}"/>
    <dgm:cxn modelId="{8F8611D7-9F6F-494E-BF79-842F43EE16F0}" srcId="{87E0B4F1-7E2D-4A73-A2C7-381AD3CC081E}" destId="{A82402B3-81D6-4098-B139-7917AE9DE25C}" srcOrd="0" destOrd="0" parTransId="{C027834D-2422-47F5-A1E8-08C7B6B70899}" sibTransId="{604EF7E1-9328-43FD-84C1-8E9639D65072}"/>
    <dgm:cxn modelId="{9B926251-6EAE-40E1-BCA2-AE140BED51FB}" type="presOf" srcId="{DD619A0D-3AAF-47BB-83CA-2501E323FAFA}" destId="{8F456049-9E46-4DC0-9B24-8540A73360EC}" srcOrd="0" destOrd="0" presId="urn:microsoft.com/office/officeart/2005/8/layout/chevron2"/>
    <dgm:cxn modelId="{846F1A18-8B99-4A81-A188-E7089907232A}" type="presOf" srcId="{A440A0AB-9D46-422A-ADB5-2F560D059D6F}" destId="{4E51ECE9-0B5C-40DE-9C4D-47D36943240E}" srcOrd="0" destOrd="1" presId="urn:microsoft.com/office/officeart/2005/8/layout/chevron2"/>
    <dgm:cxn modelId="{80D46BBB-208D-426E-B72A-0D16B8AD2F99}" srcId="{6BEE2CDE-3285-4130-B35A-78CD659CE91C}" destId="{CF24CDF7-C251-4BFE-8A03-A0B5E5A15838}" srcOrd="1" destOrd="0" parTransId="{E325FBE6-0B51-4582-862D-B4738851F366}" sibTransId="{8911EA2B-4C4F-439C-B283-D18A11661B7D}"/>
    <dgm:cxn modelId="{FB05AC6F-F389-43B8-977B-2C65DF47A716}" srcId="{87E0B4F1-7E2D-4A73-A2C7-381AD3CC081E}" destId="{6BEE2CDE-3285-4130-B35A-78CD659CE91C}" srcOrd="2" destOrd="0" parTransId="{DF2EB1AA-ABFF-4D45-8378-58EC35E5688F}" sibTransId="{3F56B75B-33C6-4C40-9987-277EDDA48082}"/>
    <dgm:cxn modelId="{6F39AD21-0BAE-451B-B9A4-F6D4293EFBF0}" srcId="{6BEE2CDE-3285-4130-B35A-78CD659CE91C}" destId="{0A42E09D-856E-40FC-B30F-1BEC748B223F}" srcOrd="0" destOrd="0" parTransId="{E1F16AD8-CE7E-4322-9C80-BBBD4ED583D7}" sibTransId="{0B22D6F2-10AB-437F-88C4-4954712F5EA2}"/>
    <dgm:cxn modelId="{7A9A38BB-A69C-4724-82D5-A4408A75BE19}" type="presOf" srcId="{A82402B3-81D6-4098-B139-7917AE9DE25C}" destId="{AC615CD0-C031-4870-AF43-94CD09FAA497}" srcOrd="0" destOrd="0" presId="urn:microsoft.com/office/officeart/2005/8/layout/chevron2"/>
    <dgm:cxn modelId="{FC766A8C-B311-4517-ADB0-C11F5DFCA76B}" type="presOf" srcId="{119FADED-20FE-4E64-9F74-F4B295321E75}" destId="{4E51ECE9-0B5C-40DE-9C4D-47D36943240E}" srcOrd="0" destOrd="0" presId="urn:microsoft.com/office/officeart/2005/8/layout/chevron2"/>
    <dgm:cxn modelId="{DB129DCF-6E3F-421B-A23C-334A598F0311}" srcId="{87E0B4F1-7E2D-4A73-A2C7-381AD3CC081E}" destId="{DD619A0D-3AAF-47BB-83CA-2501E323FAFA}" srcOrd="1" destOrd="0" parTransId="{49E3577C-6A5E-4D62-B95A-5F407DD0CF38}" sibTransId="{84D27B09-7D95-4B4F-91D9-5AE5C656272F}"/>
    <dgm:cxn modelId="{38BF8C9B-24A1-476E-82C2-B21228BCF692}" type="presOf" srcId="{CF24CDF7-C251-4BFE-8A03-A0B5E5A15838}" destId="{C14DE6E8-C977-4CFB-A6A0-BF93DDDF7CF5}" srcOrd="0" destOrd="1" presId="urn:microsoft.com/office/officeart/2005/8/layout/chevron2"/>
    <dgm:cxn modelId="{4B2BE731-7F3C-412A-BC22-0315DEB20551}" srcId="{DD619A0D-3AAF-47BB-83CA-2501E323FAFA}" destId="{50FBD9C4-146A-4C3F-A301-31D4B9116B64}" srcOrd="0" destOrd="0" parTransId="{DA728AFF-9B58-4DA7-84CD-7AA9A3BA54B9}" sibTransId="{6C10D39E-0F0E-4B86-90DF-1369920E777B}"/>
    <dgm:cxn modelId="{5712C68B-5D49-4ACB-9AF0-9937B0D88B71}" type="presOf" srcId="{0A42E09D-856E-40FC-B30F-1BEC748B223F}" destId="{C14DE6E8-C977-4CFB-A6A0-BF93DDDF7CF5}" srcOrd="0" destOrd="0" presId="urn:microsoft.com/office/officeart/2005/8/layout/chevron2"/>
    <dgm:cxn modelId="{43233230-605C-41EA-8A6B-06FBD69AEF01}" srcId="{A82402B3-81D6-4098-B139-7917AE9DE25C}" destId="{119FADED-20FE-4E64-9F74-F4B295321E75}" srcOrd="0" destOrd="0" parTransId="{6B318634-E1E7-4798-8576-D073ECC8053F}" sibTransId="{899FC41F-E2F2-46E9-BFF9-86B00DB91221}"/>
    <dgm:cxn modelId="{F2068002-8300-4275-90E4-FC7A8BB5EADF}" srcId="{DD619A0D-3AAF-47BB-83CA-2501E323FAFA}" destId="{2D685452-F5FE-4441-8F98-CD1A1E2EA917}" srcOrd="1" destOrd="0" parTransId="{B44BEC4F-072A-4C4E-9F28-96D21C05F93B}" sibTransId="{36FEE5C6-A52A-42A8-AE5D-2A9A5D1ACE09}"/>
    <dgm:cxn modelId="{17BA1B54-9653-4F14-A484-DD3F1AA3DD27}" type="presOf" srcId="{50FBD9C4-146A-4C3F-A301-31D4B9116B64}" destId="{1811A6C6-446D-4966-90DC-13A66350F86B}" srcOrd="0" destOrd="0" presId="urn:microsoft.com/office/officeart/2005/8/layout/chevron2"/>
    <dgm:cxn modelId="{7CF326AC-1A48-46AE-94DE-2F69C91F7BDA}" type="presOf" srcId="{2D685452-F5FE-4441-8F98-CD1A1E2EA917}" destId="{1811A6C6-446D-4966-90DC-13A66350F86B}" srcOrd="0" destOrd="1" presId="urn:microsoft.com/office/officeart/2005/8/layout/chevron2"/>
    <dgm:cxn modelId="{F92A9E1B-80BE-43D4-B2AF-95ED80A5277E}" type="presOf" srcId="{87E0B4F1-7E2D-4A73-A2C7-381AD3CC081E}" destId="{319F540C-F4CD-4BE3-B435-1544461ED1E1}" srcOrd="0" destOrd="0" presId="urn:microsoft.com/office/officeart/2005/8/layout/chevron2"/>
    <dgm:cxn modelId="{C411C682-9F37-4621-8E96-604873382B59}" type="presOf" srcId="{6BEE2CDE-3285-4130-B35A-78CD659CE91C}" destId="{FE4E5DCA-9CA8-43AA-BB31-B054E548880D}" srcOrd="0" destOrd="0" presId="urn:microsoft.com/office/officeart/2005/8/layout/chevron2"/>
    <dgm:cxn modelId="{E2C542C0-2754-45B2-84F4-F7829A171C33}" type="presParOf" srcId="{319F540C-F4CD-4BE3-B435-1544461ED1E1}" destId="{93AFAC3F-BBB7-4DDF-9524-C84436DF8848}" srcOrd="0" destOrd="0" presId="urn:microsoft.com/office/officeart/2005/8/layout/chevron2"/>
    <dgm:cxn modelId="{6E065E8B-B012-48DB-9BB9-007F6EA496D8}" type="presParOf" srcId="{93AFAC3F-BBB7-4DDF-9524-C84436DF8848}" destId="{AC615CD0-C031-4870-AF43-94CD09FAA497}" srcOrd="0" destOrd="0" presId="urn:microsoft.com/office/officeart/2005/8/layout/chevron2"/>
    <dgm:cxn modelId="{DFD2C731-3375-45A3-B457-9C294ADEDE02}" type="presParOf" srcId="{93AFAC3F-BBB7-4DDF-9524-C84436DF8848}" destId="{4E51ECE9-0B5C-40DE-9C4D-47D36943240E}" srcOrd="1" destOrd="0" presId="urn:microsoft.com/office/officeart/2005/8/layout/chevron2"/>
    <dgm:cxn modelId="{1AE06492-14D5-4EE2-99AB-A18879C60DDD}" type="presParOf" srcId="{319F540C-F4CD-4BE3-B435-1544461ED1E1}" destId="{801CCE32-E3ED-4310-91FE-8DBA7431528C}" srcOrd="1" destOrd="0" presId="urn:microsoft.com/office/officeart/2005/8/layout/chevron2"/>
    <dgm:cxn modelId="{33EE865B-EA1F-4896-ABDC-3B684F05EEEB}" type="presParOf" srcId="{319F540C-F4CD-4BE3-B435-1544461ED1E1}" destId="{E1E59FD9-EE7B-4DDD-B86D-82F009E866D2}" srcOrd="2" destOrd="0" presId="urn:microsoft.com/office/officeart/2005/8/layout/chevron2"/>
    <dgm:cxn modelId="{C71754BB-E531-41FF-8E23-0042451FCC90}" type="presParOf" srcId="{E1E59FD9-EE7B-4DDD-B86D-82F009E866D2}" destId="{8F456049-9E46-4DC0-9B24-8540A73360EC}" srcOrd="0" destOrd="0" presId="urn:microsoft.com/office/officeart/2005/8/layout/chevron2"/>
    <dgm:cxn modelId="{951A111D-EAEB-46D0-97F7-80DF670D8335}" type="presParOf" srcId="{E1E59FD9-EE7B-4DDD-B86D-82F009E866D2}" destId="{1811A6C6-446D-4966-90DC-13A66350F86B}" srcOrd="1" destOrd="0" presId="urn:microsoft.com/office/officeart/2005/8/layout/chevron2"/>
    <dgm:cxn modelId="{0525D2AE-E494-45FA-B5DB-7A7CEBB556A1}" type="presParOf" srcId="{319F540C-F4CD-4BE3-B435-1544461ED1E1}" destId="{E2C7B966-7D29-4E8D-863F-72C854A41517}" srcOrd="3" destOrd="0" presId="urn:microsoft.com/office/officeart/2005/8/layout/chevron2"/>
    <dgm:cxn modelId="{C09B7B2C-D255-42ED-BD19-2501CF7C81F5}" type="presParOf" srcId="{319F540C-F4CD-4BE3-B435-1544461ED1E1}" destId="{70A21364-2138-4EA4-A339-145970389B71}" srcOrd="4" destOrd="0" presId="urn:microsoft.com/office/officeart/2005/8/layout/chevron2"/>
    <dgm:cxn modelId="{8E180995-DDD8-44EF-82D7-C82D854A93F8}" type="presParOf" srcId="{70A21364-2138-4EA4-A339-145970389B71}" destId="{FE4E5DCA-9CA8-43AA-BB31-B054E548880D}" srcOrd="0" destOrd="0" presId="urn:microsoft.com/office/officeart/2005/8/layout/chevron2"/>
    <dgm:cxn modelId="{9688CB0C-80B9-4388-8DDA-FF2C3090F386}" type="presParOf" srcId="{70A21364-2138-4EA4-A339-145970389B71}" destId="{C14DE6E8-C977-4CFB-A6A0-BF93DDDF7CF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E3D6C6-E5A9-4494-8738-6FC367C58AF5}">
      <dsp:nvSpPr>
        <dsp:cNvPr id="0" name=""/>
        <dsp:cNvSpPr/>
      </dsp:nvSpPr>
      <dsp:spPr>
        <a:xfrm>
          <a:off x="947453" y="3294"/>
          <a:ext cx="2240791" cy="1344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summary</a:t>
          </a:r>
          <a:endParaRPr lang="zh-TW" sz="2600" kern="1200" dirty="0"/>
        </a:p>
      </dsp:txBody>
      <dsp:txXfrm>
        <a:off x="986831" y="42672"/>
        <a:ext cx="2162035" cy="1265719"/>
      </dsp:txXfrm>
    </dsp:sp>
    <dsp:sp modelId="{1244FAFF-384E-4999-A489-EE28C894AA18}">
      <dsp:nvSpPr>
        <dsp:cNvPr id="0" name=""/>
        <dsp:cNvSpPr/>
      </dsp:nvSpPr>
      <dsp:spPr>
        <a:xfrm>
          <a:off x="3385435" y="397673"/>
          <a:ext cx="475047" cy="5557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100" kern="1200"/>
        </a:p>
      </dsp:txBody>
      <dsp:txXfrm>
        <a:off x="3385435" y="508816"/>
        <a:ext cx="332533" cy="333430"/>
      </dsp:txXfrm>
    </dsp:sp>
    <dsp:sp modelId="{A2A446FF-AC85-43FC-9724-FB4FD47C314C}">
      <dsp:nvSpPr>
        <dsp:cNvPr id="0" name=""/>
        <dsp:cNvSpPr/>
      </dsp:nvSpPr>
      <dsp:spPr>
        <a:xfrm>
          <a:off x="4084562" y="3294"/>
          <a:ext cx="2240791" cy="1344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smtClean="0"/>
            <a:t>1.what is warrants? </a:t>
          </a:r>
          <a:endParaRPr lang="zh-TW" sz="2600" kern="1200"/>
        </a:p>
      </dsp:txBody>
      <dsp:txXfrm>
        <a:off x="4123940" y="42672"/>
        <a:ext cx="2162035" cy="1265719"/>
      </dsp:txXfrm>
    </dsp:sp>
    <dsp:sp modelId="{3A0874EF-5B31-4801-83C7-2E95EF2E1DA7}">
      <dsp:nvSpPr>
        <dsp:cNvPr id="0" name=""/>
        <dsp:cNvSpPr/>
      </dsp:nvSpPr>
      <dsp:spPr>
        <a:xfrm rot="5400000">
          <a:off x="4967434" y="1504625"/>
          <a:ext cx="475047" cy="5557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100" kern="1200"/>
        </a:p>
      </dsp:txBody>
      <dsp:txXfrm rot="-5400000">
        <a:off x="5038243" y="1544959"/>
        <a:ext cx="333430" cy="332533"/>
      </dsp:txXfrm>
    </dsp:sp>
    <dsp:sp modelId="{13D1C5F8-C306-4682-9307-C6030CBD51FF}">
      <dsp:nvSpPr>
        <dsp:cNvPr id="0" name=""/>
        <dsp:cNvSpPr/>
      </dsp:nvSpPr>
      <dsp:spPr>
        <a:xfrm>
          <a:off x="4084562" y="2244086"/>
          <a:ext cx="2240791" cy="1344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smtClean="0"/>
            <a:t>2.how warrants work?</a:t>
          </a:r>
          <a:endParaRPr lang="zh-TW" sz="2600" kern="1200"/>
        </a:p>
      </dsp:txBody>
      <dsp:txXfrm>
        <a:off x="4123940" y="2283464"/>
        <a:ext cx="2162035" cy="1265719"/>
      </dsp:txXfrm>
    </dsp:sp>
    <dsp:sp modelId="{997D94D4-29F0-4236-9DB6-303DD67FFCE3}">
      <dsp:nvSpPr>
        <dsp:cNvPr id="0" name=""/>
        <dsp:cNvSpPr/>
      </dsp:nvSpPr>
      <dsp:spPr>
        <a:xfrm rot="10800000">
          <a:off x="3412324" y="2638465"/>
          <a:ext cx="475047" cy="5557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100" kern="1200"/>
        </a:p>
      </dsp:txBody>
      <dsp:txXfrm rot="10800000">
        <a:off x="3554838" y="2749608"/>
        <a:ext cx="332533" cy="333430"/>
      </dsp:txXfrm>
    </dsp:sp>
    <dsp:sp modelId="{3F01CB5A-1DED-4585-9086-8B2E8651D069}">
      <dsp:nvSpPr>
        <dsp:cNvPr id="0" name=""/>
        <dsp:cNvSpPr/>
      </dsp:nvSpPr>
      <dsp:spPr>
        <a:xfrm>
          <a:off x="947453" y="2244086"/>
          <a:ext cx="2240791" cy="1344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smtClean="0"/>
            <a:t>3.how to test warrants?</a:t>
          </a:r>
          <a:endParaRPr lang="zh-TW" sz="2600" kern="1200"/>
        </a:p>
      </dsp:txBody>
      <dsp:txXfrm>
        <a:off x="986831" y="2283464"/>
        <a:ext cx="2162035" cy="1265719"/>
      </dsp:txXfrm>
    </dsp:sp>
    <dsp:sp modelId="{B29A82F0-2B71-4177-A489-07E9C8354C53}">
      <dsp:nvSpPr>
        <dsp:cNvPr id="0" name=""/>
        <dsp:cNvSpPr/>
      </dsp:nvSpPr>
      <dsp:spPr>
        <a:xfrm rot="5400000">
          <a:off x="1830325" y="3745417"/>
          <a:ext cx="475047" cy="5557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100" kern="1200"/>
        </a:p>
      </dsp:txBody>
      <dsp:txXfrm rot="-5400000">
        <a:off x="1901134" y="3785751"/>
        <a:ext cx="333430" cy="332533"/>
      </dsp:txXfrm>
    </dsp:sp>
    <dsp:sp modelId="{B0400ED6-C13E-4BAF-9765-D88D493DFD67}">
      <dsp:nvSpPr>
        <dsp:cNvPr id="0" name=""/>
        <dsp:cNvSpPr/>
      </dsp:nvSpPr>
      <dsp:spPr>
        <a:xfrm>
          <a:off x="947453" y="4484878"/>
          <a:ext cx="2240791" cy="1344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smtClean="0"/>
            <a:t>4.when and when not to state them?</a:t>
          </a:r>
          <a:endParaRPr lang="zh-TW" sz="2600" kern="1200"/>
        </a:p>
      </dsp:txBody>
      <dsp:txXfrm>
        <a:off x="986831" y="4524256"/>
        <a:ext cx="2162035" cy="126571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0DC1BC-E525-4A6E-B86F-39AE8ED1D440}">
      <dsp:nvSpPr>
        <dsp:cNvPr id="0" name=""/>
        <dsp:cNvSpPr/>
      </dsp:nvSpPr>
      <dsp:spPr>
        <a:xfrm>
          <a:off x="9370" y="1313459"/>
          <a:ext cx="1799817" cy="107989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000" b="1" kern="1200" dirty="0" smtClean="0"/>
            <a:t>generalization</a:t>
          </a:r>
          <a:endParaRPr lang="zh-TW" altLang="en-US" sz="2000" b="1" kern="1200" dirty="0"/>
        </a:p>
      </dsp:txBody>
      <dsp:txXfrm>
        <a:off x="40999" y="1345088"/>
        <a:ext cx="1736559" cy="1016632"/>
      </dsp:txXfrm>
    </dsp:sp>
    <dsp:sp modelId="{99F39BB4-5437-4795-99B8-A50437B8EAEA}">
      <dsp:nvSpPr>
        <dsp:cNvPr id="0" name=""/>
        <dsp:cNvSpPr/>
      </dsp:nvSpPr>
      <dsp:spPr>
        <a:xfrm>
          <a:off x="1989169" y="1630227"/>
          <a:ext cx="381561" cy="4463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kern="1200"/>
        </a:p>
      </dsp:txBody>
      <dsp:txXfrm>
        <a:off x="1989169" y="1719498"/>
        <a:ext cx="267093" cy="267812"/>
      </dsp:txXfrm>
    </dsp:sp>
    <dsp:sp modelId="{40A954A1-6E62-4768-A441-39CD095122FA}">
      <dsp:nvSpPr>
        <dsp:cNvPr id="0" name=""/>
        <dsp:cNvSpPr/>
      </dsp:nvSpPr>
      <dsp:spPr>
        <a:xfrm>
          <a:off x="2529115" y="1313459"/>
          <a:ext cx="1799817" cy="1079890"/>
        </a:xfrm>
        <a:prstGeom prst="roundRect">
          <a:avLst>
            <a:gd name="adj" fmla="val 10000"/>
          </a:avLst>
        </a:prstGeom>
        <a:solidFill>
          <a:schemeClr val="accent4">
            <a:hueOff val="-1759972"/>
            <a:satOff val="-18065"/>
            <a:lumOff val="755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000" b="1" kern="1200" dirty="0" smtClean="0"/>
            <a:t>analogy</a:t>
          </a:r>
          <a:endParaRPr lang="zh-TW" altLang="en-US" sz="2000" b="1" kern="1200" dirty="0"/>
        </a:p>
      </dsp:txBody>
      <dsp:txXfrm>
        <a:off x="2560744" y="1345088"/>
        <a:ext cx="1736559" cy="1016632"/>
      </dsp:txXfrm>
    </dsp:sp>
    <dsp:sp modelId="{1E8DF0E2-4C3B-4A15-A7BE-F7CAF2090106}">
      <dsp:nvSpPr>
        <dsp:cNvPr id="0" name=""/>
        <dsp:cNvSpPr/>
      </dsp:nvSpPr>
      <dsp:spPr>
        <a:xfrm>
          <a:off x="4508914" y="1630227"/>
          <a:ext cx="381561" cy="4463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3519944"/>
            <a:satOff val="-36129"/>
            <a:lumOff val="1509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kern="1200"/>
        </a:p>
      </dsp:txBody>
      <dsp:txXfrm>
        <a:off x="4508914" y="1719498"/>
        <a:ext cx="267093" cy="267812"/>
      </dsp:txXfrm>
    </dsp:sp>
    <dsp:sp modelId="{EF779AC6-1935-42DE-B9DD-461A90912BBA}">
      <dsp:nvSpPr>
        <dsp:cNvPr id="0" name=""/>
        <dsp:cNvSpPr/>
      </dsp:nvSpPr>
      <dsp:spPr>
        <a:xfrm>
          <a:off x="5048859" y="1313459"/>
          <a:ext cx="1799817" cy="1079890"/>
        </a:xfrm>
        <a:prstGeom prst="roundRect">
          <a:avLst>
            <a:gd name="adj" fmla="val 10000"/>
          </a:avLst>
        </a:prstGeom>
        <a:solidFill>
          <a:schemeClr val="accent4">
            <a:hueOff val="-3519944"/>
            <a:satOff val="-36129"/>
            <a:lumOff val="1509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000" b="1" kern="1200" dirty="0" smtClean="0"/>
            <a:t>sign</a:t>
          </a:r>
          <a:endParaRPr lang="zh-TW" altLang="en-US" sz="2000" b="1" kern="1200" dirty="0"/>
        </a:p>
      </dsp:txBody>
      <dsp:txXfrm>
        <a:off x="5080488" y="1345088"/>
        <a:ext cx="1736559" cy="10166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B48588-1D79-4103-901F-E8221F26DA80}">
      <dsp:nvSpPr>
        <dsp:cNvPr id="0" name=""/>
        <dsp:cNvSpPr/>
      </dsp:nvSpPr>
      <dsp:spPr>
        <a:xfrm>
          <a:off x="0" y="110616"/>
          <a:ext cx="2610030" cy="1740013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C7F0AD-3E27-457F-BE84-675AB4F1CABC}">
      <dsp:nvSpPr>
        <dsp:cNvPr id="0" name=""/>
        <dsp:cNvSpPr/>
      </dsp:nvSpPr>
      <dsp:spPr>
        <a:xfrm>
          <a:off x="2719007" y="1959436"/>
          <a:ext cx="3697769" cy="22840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show a reason is relevant to the claim, it is supposed to support</a:t>
          </a:r>
          <a:endParaRPr lang="zh-TW" sz="3100" kern="1200" dirty="0"/>
        </a:p>
      </dsp:txBody>
      <dsp:txXfrm>
        <a:off x="2719007" y="1959436"/>
        <a:ext cx="3697769" cy="2284046"/>
      </dsp:txXfrm>
    </dsp:sp>
    <dsp:sp modelId="{9CA4FFC5-BFF4-4646-8B46-12CCF69ECD5E}">
      <dsp:nvSpPr>
        <dsp:cNvPr id="0" name=""/>
        <dsp:cNvSpPr/>
      </dsp:nvSpPr>
      <dsp:spPr>
        <a:xfrm>
          <a:off x="2392753" y="1633462"/>
          <a:ext cx="888060" cy="888290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CEC8ACA-88DD-49C4-9DE0-B113FFBD26D7}">
      <dsp:nvSpPr>
        <dsp:cNvPr id="0" name=""/>
        <dsp:cNvSpPr/>
      </dsp:nvSpPr>
      <dsp:spPr>
        <a:xfrm rot="5400000">
          <a:off x="5880576" y="1633577"/>
          <a:ext cx="888290" cy="888060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C924A62-1996-4F24-80CB-D6E6729DC9A5}">
      <dsp:nvSpPr>
        <dsp:cNvPr id="0" name=""/>
        <dsp:cNvSpPr/>
      </dsp:nvSpPr>
      <dsp:spPr>
        <a:xfrm rot="16200000">
          <a:off x="2392638" y="3681728"/>
          <a:ext cx="888290" cy="888060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34BD5B4-8AC1-4120-AD07-78908205892A}">
      <dsp:nvSpPr>
        <dsp:cNvPr id="0" name=""/>
        <dsp:cNvSpPr/>
      </dsp:nvSpPr>
      <dsp:spPr>
        <a:xfrm rot="10800000">
          <a:off x="5880691" y="3681613"/>
          <a:ext cx="888060" cy="888290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0FF3B9-C5AF-4240-B63F-BD0DE69CD4C5}">
      <dsp:nvSpPr>
        <dsp:cNvPr id="0" name=""/>
        <dsp:cNvSpPr/>
      </dsp:nvSpPr>
      <dsp:spPr>
        <a:xfrm>
          <a:off x="735033" y="-27773"/>
          <a:ext cx="6679515" cy="3412534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03A9C8B-0887-4E40-850F-42DECC00F434}">
      <dsp:nvSpPr>
        <dsp:cNvPr id="0" name=""/>
        <dsp:cNvSpPr/>
      </dsp:nvSpPr>
      <dsp:spPr>
        <a:xfrm>
          <a:off x="2376272" y="764702"/>
          <a:ext cx="3245609" cy="13948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latin typeface="Aharoni" pitchFamily="2" charset="-79"/>
              <a:cs typeface="Aharoni" pitchFamily="2" charset="-79"/>
            </a:rPr>
            <a:t>the connection between your claim and reason must show, </a:t>
          </a:r>
          <a:endParaRPr lang="zh-TW" sz="2200" kern="1200" dirty="0">
            <a:latin typeface="Aharoni" pitchFamily="2" charset="-79"/>
            <a:cs typeface="Aharoni" pitchFamily="2" charset="-79"/>
          </a:endParaRPr>
        </a:p>
      </dsp:txBody>
      <dsp:txXfrm>
        <a:off x="2376272" y="764702"/>
        <a:ext cx="3245609" cy="1394847"/>
      </dsp:txXfrm>
    </dsp:sp>
    <dsp:sp modelId="{3929B2A2-854F-4387-8CEB-43EE0981EEC6}">
      <dsp:nvSpPr>
        <dsp:cNvPr id="0" name=""/>
        <dsp:cNvSpPr/>
      </dsp:nvSpPr>
      <dsp:spPr>
        <a:xfrm>
          <a:off x="60597" y="1924696"/>
          <a:ext cx="6194739" cy="3301441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CB422F2-7449-4690-B167-3874A3D50EAF}">
      <dsp:nvSpPr>
        <dsp:cNvPr id="0" name=""/>
        <dsp:cNvSpPr/>
      </dsp:nvSpPr>
      <dsp:spPr>
        <a:xfrm>
          <a:off x="974051" y="3232168"/>
          <a:ext cx="3274425" cy="7728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>
              <a:latin typeface="Aharoni" pitchFamily="2" charset="-79"/>
              <a:cs typeface="Aharoni" pitchFamily="2" charset="-79"/>
            </a:rPr>
            <a:t>or some argument may </a:t>
          </a:r>
          <a:r>
            <a:rPr lang="en-US" sz="2900" kern="1200" dirty="0" smtClean="0">
              <a:latin typeface="Aharoni" pitchFamily="2" charset="-79"/>
              <a:cs typeface="Aharoni" pitchFamily="2" charset="-79"/>
            </a:rPr>
            <a:t>appear</a:t>
          </a:r>
          <a:r>
            <a:rPr lang="en-US" sz="2900" kern="1200" dirty="0" smtClean="0"/>
            <a:t>, </a:t>
          </a:r>
          <a:endParaRPr lang="zh-TW" sz="2900" kern="1200" dirty="0"/>
        </a:p>
      </dsp:txBody>
      <dsp:txXfrm>
        <a:off x="974051" y="3232168"/>
        <a:ext cx="3274425" cy="772894"/>
      </dsp:txXfrm>
    </dsp:sp>
    <dsp:sp modelId="{536AB202-58DF-4B37-B6BB-E56C85284FE9}">
      <dsp:nvSpPr>
        <dsp:cNvPr id="0" name=""/>
        <dsp:cNvSpPr/>
      </dsp:nvSpPr>
      <dsp:spPr>
        <a:xfrm>
          <a:off x="618804" y="4048618"/>
          <a:ext cx="6916934" cy="2837154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FCB4B98-ABEA-4969-8893-738BF98B3D7E}">
      <dsp:nvSpPr>
        <dsp:cNvPr id="0" name=""/>
        <dsp:cNvSpPr/>
      </dsp:nvSpPr>
      <dsp:spPr>
        <a:xfrm>
          <a:off x="2102151" y="4972081"/>
          <a:ext cx="3946519" cy="10492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latin typeface="Aharoni" pitchFamily="2" charset="-79"/>
              <a:cs typeface="Aharoni" pitchFamily="2" charset="-79"/>
            </a:rPr>
            <a:t>warrant is a statement that connects a reason to a claim</a:t>
          </a:r>
          <a:endParaRPr lang="zh-TW" sz="2200" kern="1200" dirty="0">
            <a:latin typeface="Aharoni" pitchFamily="2" charset="-79"/>
            <a:cs typeface="Aharoni" pitchFamily="2" charset="-79"/>
          </a:endParaRPr>
        </a:p>
      </dsp:txBody>
      <dsp:txXfrm>
        <a:off x="2102151" y="4972081"/>
        <a:ext cx="3946519" cy="10492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C63747-99A6-4F9B-861B-40BC6FE95097}">
      <dsp:nvSpPr>
        <dsp:cNvPr id="0" name=""/>
        <dsp:cNvSpPr/>
      </dsp:nvSpPr>
      <dsp:spPr>
        <a:xfrm>
          <a:off x="1677786" y="75608"/>
          <a:ext cx="3629203" cy="362920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haroni" pitchFamily="2" charset="-79"/>
              <a:cs typeface="Aharoni" pitchFamily="2" charset="-79"/>
            </a:rPr>
            <a:t>1.1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haroni" pitchFamily="2" charset="-79"/>
              <a:cs typeface="Aharoni" pitchFamily="2" charset="-79"/>
            </a:rPr>
            <a:t>warrants in everyday reasoning</a:t>
          </a:r>
          <a:endParaRPr lang="zh-TW" sz="2400" kern="1200" dirty="0">
            <a:latin typeface="Aharoni" pitchFamily="2" charset="-79"/>
            <a:cs typeface="Aharoni" pitchFamily="2" charset="-79"/>
          </a:endParaRPr>
        </a:p>
      </dsp:txBody>
      <dsp:txXfrm>
        <a:off x="2161680" y="710718"/>
        <a:ext cx="2661415" cy="1633141"/>
      </dsp:txXfrm>
    </dsp:sp>
    <dsp:sp modelId="{1ABDE222-145C-4126-A537-CD29ADA5E718}">
      <dsp:nvSpPr>
        <dsp:cNvPr id="0" name=""/>
        <dsp:cNvSpPr/>
      </dsp:nvSpPr>
      <dsp:spPr>
        <a:xfrm>
          <a:off x="2987323" y="2343860"/>
          <a:ext cx="3629203" cy="362920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haroni" pitchFamily="2" charset="-79"/>
              <a:cs typeface="Aharoni" pitchFamily="2" charset="-79"/>
            </a:rPr>
            <a:t>1.2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haroni" pitchFamily="2" charset="-79"/>
              <a:cs typeface="Aharoni" pitchFamily="2" charset="-79"/>
            </a:rPr>
            <a:t>warrants in academic argument</a:t>
          </a:r>
          <a:endParaRPr lang="zh-TW" sz="2400" kern="1200" dirty="0">
            <a:latin typeface="Aharoni" pitchFamily="2" charset="-79"/>
            <a:cs typeface="Aharoni" pitchFamily="2" charset="-79"/>
          </a:endParaRPr>
        </a:p>
      </dsp:txBody>
      <dsp:txXfrm>
        <a:off x="4097255" y="3281404"/>
        <a:ext cx="2177521" cy="1996061"/>
      </dsp:txXfrm>
    </dsp:sp>
    <dsp:sp modelId="{11F0BFEE-B891-4906-8C90-F0FDC2F7704A}">
      <dsp:nvSpPr>
        <dsp:cNvPr id="0" name=""/>
        <dsp:cNvSpPr/>
      </dsp:nvSpPr>
      <dsp:spPr>
        <a:xfrm>
          <a:off x="368248" y="2343860"/>
          <a:ext cx="3629203" cy="362920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haroni" pitchFamily="2" charset="-79"/>
              <a:cs typeface="Aharoni" pitchFamily="2" charset="-79"/>
            </a:rPr>
            <a:t>1.3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haroni" pitchFamily="2" charset="-79"/>
              <a:cs typeface="Aharoni" pitchFamily="2" charset="-79"/>
            </a:rPr>
            <a:t>understanding the logic of warrants</a:t>
          </a:r>
          <a:endParaRPr lang="zh-TW" sz="2400" kern="1200" dirty="0">
            <a:latin typeface="Aharoni" pitchFamily="2" charset="-79"/>
            <a:cs typeface="Aharoni" pitchFamily="2" charset="-79"/>
          </a:endParaRPr>
        </a:p>
      </dsp:txBody>
      <dsp:txXfrm>
        <a:off x="709998" y="3281404"/>
        <a:ext cx="2177521" cy="199606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73C54E-D520-4A43-B3B1-A6DCBF774F42}">
      <dsp:nvSpPr>
        <dsp:cNvPr id="0" name=""/>
        <dsp:cNvSpPr/>
      </dsp:nvSpPr>
      <dsp:spPr>
        <a:xfrm>
          <a:off x="379522" y="1245858"/>
          <a:ext cx="6765282" cy="615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b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0" kern="1200" dirty="0" smtClean="0">
              <a:latin typeface="Aharoni" pitchFamily="2" charset="-79"/>
              <a:cs typeface="Aharoni" pitchFamily="2" charset="-79"/>
            </a:rPr>
            <a:t>first, advanced researches rarely state warrants, assume their readers know them(especially </a:t>
          </a:r>
          <a:r>
            <a:rPr lang="en-US" sz="3200" b="0" kern="1200" dirty="0" err="1" smtClean="0">
              <a:latin typeface="Aharoni" pitchFamily="2" charset="-79"/>
              <a:cs typeface="Aharoni" pitchFamily="2" charset="-79"/>
            </a:rPr>
            <a:t>spcific</a:t>
          </a:r>
          <a:r>
            <a:rPr lang="en-US" sz="3200" b="0" kern="1200" dirty="0" smtClean="0">
              <a:latin typeface="Aharoni" pitchFamily="2" charset="-79"/>
              <a:cs typeface="Aharoni" pitchFamily="2" charset="-79"/>
            </a:rPr>
            <a:t> field)</a:t>
          </a:r>
          <a:endParaRPr lang="zh-TW" sz="3200" b="0" kern="1200" dirty="0">
            <a:latin typeface="Aharoni" pitchFamily="2" charset="-79"/>
            <a:cs typeface="Aharoni" pitchFamily="2" charset="-79"/>
          </a:endParaRPr>
        </a:p>
      </dsp:txBody>
      <dsp:txXfrm>
        <a:off x="379522" y="1245858"/>
        <a:ext cx="6765282" cy="615025"/>
      </dsp:txXfrm>
    </dsp:sp>
    <dsp:sp modelId="{6C477D6A-0FD5-4178-BF10-578E9CFD4676}">
      <dsp:nvSpPr>
        <dsp:cNvPr id="0" name=""/>
        <dsp:cNvSpPr/>
      </dsp:nvSpPr>
      <dsp:spPr>
        <a:xfrm>
          <a:off x="379522" y="1860883"/>
          <a:ext cx="902037" cy="150339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EB224BE-CA08-468A-8686-1155FE984E3C}">
      <dsp:nvSpPr>
        <dsp:cNvPr id="0" name=""/>
        <dsp:cNvSpPr/>
      </dsp:nvSpPr>
      <dsp:spPr>
        <a:xfrm>
          <a:off x="1334179" y="1860883"/>
          <a:ext cx="902037" cy="150339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A86F3A-1609-4C75-A5FD-D4045E4705C5}">
      <dsp:nvSpPr>
        <dsp:cNvPr id="0" name=""/>
        <dsp:cNvSpPr/>
      </dsp:nvSpPr>
      <dsp:spPr>
        <a:xfrm>
          <a:off x="2288835" y="1860883"/>
          <a:ext cx="902037" cy="150339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43C65F-1C03-4D85-A1BC-DE6C19ECB7BE}">
      <dsp:nvSpPr>
        <dsp:cNvPr id="0" name=""/>
        <dsp:cNvSpPr/>
      </dsp:nvSpPr>
      <dsp:spPr>
        <a:xfrm>
          <a:off x="3243492" y="1860883"/>
          <a:ext cx="902037" cy="150339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6FA6A1D-0D80-4FB1-A0D7-7D11FE1BE4FC}">
      <dsp:nvSpPr>
        <dsp:cNvPr id="0" name=""/>
        <dsp:cNvSpPr/>
      </dsp:nvSpPr>
      <dsp:spPr>
        <a:xfrm>
          <a:off x="4198148" y="1860883"/>
          <a:ext cx="902037" cy="150339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CB4F6E3-C4D2-4D9D-86D3-28E606B205A7}">
      <dsp:nvSpPr>
        <dsp:cNvPr id="0" name=""/>
        <dsp:cNvSpPr/>
      </dsp:nvSpPr>
      <dsp:spPr>
        <a:xfrm>
          <a:off x="5152805" y="1860883"/>
          <a:ext cx="902037" cy="150339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95A997B-F6AC-4605-BC6F-8C2F1E570604}">
      <dsp:nvSpPr>
        <dsp:cNvPr id="0" name=""/>
        <dsp:cNvSpPr/>
      </dsp:nvSpPr>
      <dsp:spPr>
        <a:xfrm>
          <a:off x="6107461" y="1860883"/>
          <a:ext cx="902037" cy="150339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4A6F263-2F8A-4B82-8B67-CC831C1534EC}">
      <dsp:nvSpPr>
        <dsp:cNvPr id="0" name=""/>
        <dsp:cNvSpPr/>
      </dsp:nvSpPr>
      <dsp:spPr>
        <a:xfrm>
          <a:off x="360038" y="3096345"/>
          <a:ext cx="6765282" cy="615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b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Aharoni" pitchFamily="2" charset="-79"/>
              <a:cs typeface="Aharoni" pitchFamily="2" charset="-79"/>
            </a:rPr>
            <a:t>second, some warrants don't </a:t>
          </a:r>
          <a:r>
            <a:rPr lang="en-US" sz="3200" kern="1200" smtClean="0">
              <a:latin typeface="Aharoni" pitchFamily="2" charset="-79"/>
              <a:cs typeface="Aharoni" pitchFamily="2" charset="-79"/>
            </a:rPr>
            <a:t>explicitly dis tinguish </a:t>
          </a:r>
          <a:r>
            <a:rPr lang="en-US" sz="3200" kern="1200" dirty="0" smtClean="0">
              <a:latin typeface="Aharoni" pitchFamily="2" charset="-79"/>
              <a:cs typeface="Aharoni" pitchFamily="2" charset="-79"/>
            </a:rPr>
            <a:t>a circumstance from its predictable consequence</a:t>
          </a:r>
          <a:endParaRPr lang="zh-TW" sz="3200" kern="1200" dirty="0">
            <a:latin typeface="Aharoni" pitchFamily="2" charset="-79"/>
            <a:cs typeface="Aharoni" pitchFamily="2" charset="-79"/>
          </a:endParaRPr>
        </a:p>
      </dsp:txBody>
      <dsp:txXfrm>
        <a:off x="360038" y="3096345"/>
        <a:ext cx="6765282" cy="615025"/>
      </dsp:txXfrm>
    </dsp:sp>
    <dsp:sp modelId="{516A58A1-7DE2-4089-985C-A85A56B0E4BC}">
      <dsp:nvSpPr>
        <dsp:cNvPr id="0" name=""/>
        <dsp:cNvSpPr/>
      </dsp:nvSpPr>
      <dsp:spPr>
        <a:xfrm>
          <a:off x="339283" y="3744416"/>
          <a:ext cx="902037" cy="150339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05D3FAB-B8E9-4ECA-96EA-437B9E585285}">
      <dsp:nvSpPr>
        <dsp:cNvPr id="0" name=""/>
        <dsp:cNvSpPr/>
      </dsp:nvSpPr>
      <dsp:spPr>
        <a:xfrm>
          <a:off x="1293939" y="3744416"/>
          <a:ext cx="902037" cy="150339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380550-B2FD-4967-9060-D6E4E9DAEFBB}">
      <dsp:nvSpPr>
        <dsp:cNvPr id="0" name=""/>
        <dsp:cNvSpPr/>
      </dsp:nvSpPr>
      <dsp:spPr>
        <a:xfrm>
          <a:off x="2248596" y="3744416"/>
          <a:ext cx="902037" cy="150339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08568BA-3164-42A6-AA4D-45D53AF0226F}">
      <dsp:nvSpPr>
        <dsp:cNvPr id="0" name=""/>
        <dsp:cNvSpPr/>
      </dsp:nvSpPr>
      <dsp:spPr>
        <a:xfrm>
          <a:off x="3203252" y="3744416"/>
          <a:ext cx="902037" cy="150339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1D38877-5561-4033-B1FC-6A2052E6176E}">
      <dsp:nvSpPr>
        <dsp:cNvPr id="0" name=""/>
        <dsp:cNvSpPr/>
      </dsp:nvSpPr>
      <dsp:spPr>
        <a:xfrm>
          <a:off x="4157908" y="3744416"/>
          <a:ext cx="902037" cy="150339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EEE4403-D8D6-44A9-BC50-98C08412B789}">
      <dsp:nvSpPr>
        <dsp:cNvPr id="0" name=""/>
        <dsp:cNvSpPr/>
      </dsp:nvSpPr>
      <dsp:spPr>
        <a:xfrm>
          <a:off x="5112565" y="3744416"/>
          <a:ext cx="902037" cy="150339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4F004EC-7447-4992-8FE8-80DC3EA79ECF}">
      <dsp:nvSpPr>
        <dsp:cNvPr id="0" name=""/>
        <dsp:cNvSpPr/>
      </dsp:nvSpPr>
      <dsp:spPr>
        <a:xfrm>
          <a:off x="6067221" y="3744416"/>
          <a:ext cx="902037" cy="150339"/>
        </a:xfrm>
        <a:prstGeom prst="parallelogram">
          <a:avLst>
            <a:gd name="adj" fmla="val 14084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3E63B6-ED3F-4717-BCC6-4AF3DB8092A5}">
      <dsp:nvSpPr>
        <dsp:cNvPr id="0" name=""/>
        <dsp:cNvSpPr/>
      </dsp:nvSpPr>
      <dsp:spPr>
        <a:xfrm>
          <a:off x="0" y="387570"/>
          <a:ext cx="885828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7F6AC8-AB6B-4D05-8A9E-C46F42F25071}">
      <dsp:nvSpPr>
        <dsp:cNvPr id="0" name=""/>
        <dsp:cNvSpPr/>
      </dsp:nvSpPr>
      <dsp:spPr>
        <a:xfrm>
          <a:off x="469856" y="43447"/>
          <a:ext cx="6200796" cy="738000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375" tIns="0" rIns="23437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Is your warrant basically true?</a:t>
          </a:r>
          <a:endParaRPr lang="zh-TW" altLang="en-US" sz="2000" b="1" kern="1200" dirty="0"/>
        </a:p>
      </dsp:txBody>
      <dsp:txXfrm>
        <a:off x="505882" y="79473"/>
        <a:ext cx="6128744" cy="665948"/>
      </dsp:txXfrm>
    </dsp:sp>
    <dsp:sp modelId="{0CAC88F5-9DE6-4818-AEB2-FE96D4B84BE3}">
      <dsp:nvSpPr>
        <dsp:cNvPr id="0" name=""/>
        <dsp:cNvSpPr/>
      </dsp:nvSpPr>
      <dsp:spPr>
        <a:xfrm>
          <a:off x="0" y="1521570"/>
          <a:ext cx="885828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59284"/>
              <a:satOff val="68"/>
              <a:lumOff val="-16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EC32DA-FCE1-4F36-A259-36652BFC6ACD}">
      <dsp:nvSpPr>
        <dsp:cNvPr id="0" name=""/>
        <dsp:cNvSpPr/>
      </dsp:nvSpPr>
      <dsp:spPr>
        <a:xfrm>
          <a:off x="442914" y="1152570"/>
          <a:ext cx="6200796" cy="738000"/>
        </a:xfrm>
        <a:prstGeom prst="roundRect">
          <a:avLst/>
        </a:prstGeom>
        <a:solidFill>
          <a:srgbClr val="FF66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375" tIns="0" rIns="23437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Is your warrant prudently limited?</a:t>
          </a:r>
          <a:endParaRPr lang="zh-TW" altLang="en-US" sz="2000" b="1" kern="1200" dirty="0"/>
        </a:p>
      </dsp:txBody>
      <dsp:txXfrm>
        <a:off x="478940" y="1188596"/>
        <a:ext cx="6128744" cy="665948"/>
      </dsp:txXfrm>
    </dsp:sp>
    <dsp:sp modelId="{C8C02C4E-C62C-46FF-9962-63B7CB155A24}">
      <dsp:nvSpPr>
        <dsp:cNvPr id="0" name=""/>
        <dsp:cNvSpPr/>
      </dsp:nvSpPr>
      <dsp:spPr>
        <a:xfrm>
          <a:off x="0" y="2655570"/>
          <a:ext cx="885828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18568"/>
              <a:satOff val="135"/>
              <a:lumOff val="-32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1AD24F-2226-48FB-A56A-EDEE0051D6F1}">
      <dsp:nvSpPr>
        <dsp:cNvPr id="0" name=""/>
        <dsp:cNvSpPr/>
      </dsp:nvSpPr>
      <dsp:spPr>
        <a:xfrm>
          <a:off x="442914" y="2286570"/>
          <a:ext cx="6200796" cy="738000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375" tIns="0" rIns="23437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Can your warrant be trumped?</a:t>
          </a:r>
          <a:endParaRPr lang="zh-TW" altLang="en-US" sz="2000" b="1" kern="1200" dirty="0"/>
        </a:p>
      </dsp:txBody>
      <dsp:txXfrm>
        <a:off x="478940" y="2322596"/>
        <a:ext cx="6128744" cy="665948"/>
      </dsp:txXfrm>
    </dsp:sp>
    <dsp:sp modelId="{1511618C-0F39-413B-84CA-2BDCB937B5A8}">
      <dsp:nvSpPr>
        <dsp:cNvPr id="0" name=""/>
        <dsp:cNvSpPr/>
      </dsp:nvSpPr>
      <dsp:spPr>
        <a:xfrm>
          <a:off x="0" y="3789570"/>
          <a:ext cx="885828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377853"/>
              <a:satOff val="203"/>
              <a:lumOff val="-48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493EAA-D453-4C85-B82E-8EF672C3A3AA}">
      <dsp:nvSpPr>
        <dsp:cNvPr id="0" name=""/>
        <dsp:cNvSpPr/>
      </dsp:nvSpPr>
      <dsp:spPr>
        <a:xfrm>
          <a:off x="442914" y="3420570"/>
          <a:ext cx="6200796" cy="738000"/>
        </a:xfrm>
        <a:prstGeom prst="roundRect">
          <a:avLst/>
        </a:prstGeom>
        <a:solidFill>
          <a:srgbClr val="FF99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375" tIns="0" rIns="23437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Is your warrant appropriate to your readers' community?</a:t>
          </a:r>
          <a:endParaRPr lang="zh-TW" altLang="en-US" sz="2000" b="1" kern="1200" dirty="0"/>
        </a:p>
      </dsp:txBody>
      <dsp:txXfrm>
        <a:off x="478940" y="3456596"/>
        <a:ext cx="6128744" cy="665948"/>
      </dsp:txXfrm>
    </dsp:sp>
    <dsp:sp modelId="{31B98DEA-2CD6-40CC-BDDB-5BB249CF4FB9}">
      <dsp:nvSpPr>
        <dsp:cNvPr id="0" name=""/>
        <dsp:cNvSpPr/>
      </dsp:nvSpPr>
      <dsp:spPr>
        <a:xfrm>
          <a:off x="0" y="4923569"/>
          <a:ext cx="885828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837137"/>
              <a:satOff val="270"/>
              <a:lumOff val="-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848391-FEE1-49EB-9AD0-F83BAB32DE0D}">
      <dsp:nvSpPr>
        <dsp:cNvPr id="0" name=""/>
        <dsp:cNvSpPr/>
      </dsp:nvSpPr>
      <dsp:spPr>
        <a:xfrm>
          <a:off x="442914" y="4554570"/>
          <a:ext cx="6200796" cy="738000"/>
        </a:xfrm>
        <a:prstGeom prst="roundRect">
          <a:avLst/>
        </a:prstGeom>
        <a:solidFill>
          <a:srgbClr val="FF993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375" tIns="0" rIns="23437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Is your reason and claim good instance of the general warrant?</a:t>
          </a:r>
          <a:endParaRPr lang="zh-TW" altLang="en-US" sz="2000" b="1" kern="1200" dirty="0"/>
        </a:p>
      </dsp:txBody>
      <dsp:txXfrm>
        <a:off x="478940" y="4590596"/>
        <a:ext cx="6128744" cy="66594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B20E65-42BF-47F5-A5FB-27DA2137C165}">
      <dsp:nvSpPr>
        <dsp:cNvPr id="0" name=""/>
        <dsp:cNvSpPr/>
      </dsp:nvSpPr>
      <dsp:spPr>
        <a:xfrm>
          <a:off x="0" y="709422"/>
          <a:ext cx="8715436" cy="115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35AD8D-360B-4953-8447-91C474C275AB}">
      <dsp:nvSpPr>
        <dsp:cNvPr id="0" name=""/>
        <dsp:cNvSpPr/>
      </dsp:nvSpPr>
      <dsp:spPr>
        <a:xfrm>
          <a:off x="435771" y="30462"/>
          <a:ext cx="6100805" cy="13579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96" tIns="0" rIns="23059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Your readers are outside your field</a:t>
          </a:r>
          <a:endParaRPr lang="zh-TW" altLang="en-US" sz="2800" b="1" kern="1200" dirty="0"/>
        </a:p>
      </dsp:txBody>
      <dsp:txXfrm>
        <a:off x="502059" y="96750"/>
        <a:ext cx="5968229" cy="1225344"/>
      </dsp:txXfrm>
    </dsp:sp>
    <dsp:sp modelId="{F0A9FF5A-134B-4FCD-86D6-3F9D65BABC70}">
      <dsp:nvSpPr>
        <dsp:cNvPr id="0" name=""/>
        <dsp:cNvSpPr/>
      </dsp:nvSpPr>
      <dsp:spPr>
        <a:xfrm>
          <a:off x="0" y="2795983"/>
          <a:ext cx="8715436" cy="115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5E150-1826-4D16-A9F7-93FC3FD98707}">
      <dsp:nvSpPr>
        <dsp:cNvPr id="0" name=""/>
        <dsp:cNvSpPr/>
      </dsp:nvSpPr>
      <dsp:spPr>
        <a:xfrm>
          <a:off x="435771" y="2117022"/>
          <a:ext cx="6100805" cy="13579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96" tIns="0" rIns="23059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You use a principle of reasoning that is new or controversial in your field</a:t>
          </a:r>
          <a:endParaRPr lang="zh-TW" altLang="en-US" sz="2800" b="1" kern="1200" dirty="0"/>
        </a:p>
      </dsp:txBody>
      <dsp:txXfrm>
        <a:off x="502059" y="2183310"/>
        <a:ext cx="5968229" cy="1225344"/>
      </dsp:txXfrm>
    </dsp:sp>
    <dsp:sp modelId="{F0150A57-5CB0-4172-A71B-2F7324F44DAB}">
      <dsp:nvSpPr>
        <dsp:cNvPr id="0" name=""/>
        <dsp:cNvSpPr/>
      </dsp:nvSpPr>
      <dsp:spPr>
        <a:xfrm>
          <a:off x="0" y="4882542"/>
          <a:ext cx="8715436" cy="115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2042DE-9801-4606-8CD4-880C37FB2399}">
      <dsp:nvSpPr>
        <dsp:cNvPr id="0" name=""/>
        <dsp:cNvSpPr/>
      </dsp:nvSpPr>
      <dsp:spPr>
        <a:xfrm>
          <a:off x="435771" y="4203583"/>
          <a:ext cx="6100805" cy="13579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96" tIns="0" rIns="23059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You make a claim that readers will resist because they just don’t want it to be true.</a:t>
          </a:r>
          <a:endParaRPr lang="zh-TW" altLang="en-US" sz="2800" b="1" kern="1200" dirty="0"/>
        </a:p>
      </dsp:txBody>
      <dsp:txXfrm>
        <a:off x="502059" y="4269871"/>
        <a:ext cx="5968229" cy="122534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429EB5-0BD5-4198-BB69-C9867ACAA4B0}">
      <dsp:nvSpPr>
        <dsp:cNvPr id="0" name=""/>
        <dsp:cNvSpPr/>
      </dsp:nvSpPr>
      <dsp:spPr>
        <a:xfrm rot="5400000">
          <a:off x="-286579" y="290726"/>
          <a:ext cx="1910529" cy="133737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experience</a:t>
          </a:r>
          <a:endParaRPr lang="zh-TW" altLang="en-US" sz="2000" b="1" kern="1200" dirty="0"/>
        </a:p>
      </dsp:txBody>
      <dsp:txXfrm rot="-5400000">
        <a:off x="1" y="672831"/>
        <a:ext cx="1337370" cy="573159"/>
      </dsp:txXfrm>
    </dsp:sp>
    <dsp:sp modelId="{773F7D6D-0955-4263-8FB0-185EA8DE0276}">
      <dsp:nvSpPr>
        <dsp:cNvPr id="0" name=""/>
        <dsp:cNvSpPr/>
      </dsp:nvSpPr>
      <dsp:spPr>
        <a:xfrm rot="5400000">
          <a:off x="4298324" y="-2956807"/>
          <a:ext cx="1241843" cy="71637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/>
            <a:t>challenge the reliability of the experience</a:t>
          </a:r>
          <a:endParaRPr lang="zh-TW" altLang="en-US" sz="2400" b="1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/>
            <a:t>fund counterexamples that cannot be dismissed as special cases</a:t>
          </a:r>
          <a:endParaRPr lang="zh-TW" altLang="en-US" sz="2400" b="1" kern="1200" dirty="0"/>
        </a:p>
      </dsp:txBody>
      <dsp:txXfrm rot="-5400000">
        <a:off x="1337370" y="64769"/>
        <a:ext cx="7103129" cy="1120599"/>
      </dsp:txXfrm>
    </dsp:sp>
    <dsp:sp modelId="{7B5D9525-4B4F-42DD-A794-97362AF75072}">
      <dsp:nvSpPr>
        <dsp:cNvPr id="0" name=""/>
        <dsp:cNvSpPr/>
      </dsp:nvSpPr>
      <dsp:spPr>
        <a:xfrm rot="5400000">
          <a:off x="-286579" y="2010239"/>
          <a:ext cx="1910529" cy="133737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authority</a:t>
          </a:r>
          <a:endParaRPr lang="zh-TW" altLang="en-US" sz="1900" b="1" kern="1200" dirty="0"/>
        </a:p>
      </dsp:txBody>
      <dsp:txXfrm rot="-5400000">
        <a:off x="1" y="2392344"/>
        <a:ext cx="1337370" cy="573159"/>
      </dsp:txXfrm>
    </dsp:sp>
    <dsp:sp modelId="{DAE4CDD5-3D92-4B63-AC62-5AB09091378F}">
      <dsp:nvSpPr>
        <dsp:cNvPr id="0" name=""/>
        <dsp:cNvSpPr/>
      </dsp:nvSpPr>
      <dsp:spPr>
        <a:xfrm rot="5400000">
          <a:off x="4298324" y="-1237293"/>
          <a:ext cx="1241843" cy="71637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/>
            <a:t>use evidence or reaches beyond its expertise. </a:t>
          </a:r>
          <a:endParaRPr lang="zh-TW" altLang="en-US" sz="2400" b="1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/>
            <a:t>argue the source is in fact not an authority at all.</a:t>
          </a:r>
          <a:endParaRPr lang="zh-TW" altLang="en-US" sz="2400" b="1" kern="1200" dirty="0"/>
        </a:p>
      </dsp:txBody>
      <dsp:txXfrm rot="-5400000">
        <a:off x="1337370" y="1784283"/>
        <a:ext cx="7103129" cy="1120599"/>
      </dsp:txXfrm>
    </dsp:sp>
    <dsp:sp modelId="{F0329880-E068-4739-91A1-3ED6CACC1D93}">
      <dsp:nvSpPr>
        <dsp:cNvPr id="0" name=""/>
        <dsp:cNvSpPr/>
      </dsp:nvSpPr>
      <dsp:spPr>
        <a:xfrm rot="5400000">
          <a:off x="-286579" y="3729753"/>
          <a:ext cx="1910529" cy="133737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systems of knowledge</a:t>
          </a:r>
          <a:endParaRPr lang="zh-TW" altLang="en-US" sz="1900" b="1" kern="1200" dirty="0"/>
        </a:p>
      </dsp:txBody>
      <dsp:txXfrm rot="-5400000">
        <a:off x="1" y="4111858"/>
        <a:ext cx="1337370" cy="573159"/>
      </dsp:txXfrm>
    </dsp:sp>
    <dsp:sp modelId="{D6F7A997-23CA-42E4-B803-859C80890C18}">
      <dsp:nvSpPr>
        <dsp:cNvPr id="0" name=""/>
        <dsp:cNvSpPr/>
      </dsp:nvSpPr>
      <dsp:spPr>
        <a:xfrm rot="5400000">
          <a:off x="4298324" y="482220"/>
          <a:ext cx="1241843" cy="71637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2400" b="1" kern="1200" dirty="0" smtClean="0"/>
            <a:t>Challenge “facts” are difficult </a:t>
          </a:r>
          <a:endParaRPr lang="zh-TW" altLang="en-US" sz="2400" b="1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2400" b="1" kern="1200" dirty="0" smtClean="0"/>
            <a:t>What kind of situation doesn’t fix the warrant</a:t>
          </a:r>
          <a:endParaRPr lang="zh-TW" altLang="en-US" sz="2400" b="1" kern="1200" dirty="0"/>
        </a:p>
      </dsp:txBody>
      <dsp:txXfrm rot="-5400000">
        <a:off x="1337370" y="3503796"/>
        <a:ext cx="7103129" cy="112059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615CD0-C031-4870-AF43-94CD09FAA497}">
      <dsp:nvSpPr>
        <dsp:cNvPr id="0" name=""/>
        <dsp:cNvSpPr/>
      </dsp:nvSpPr>
      <dsp:spPr>
        <a:xfrm rot="5400000">
          <a:off x="-297225" y="301530"/>
          <a:ext cx="1981505" cy="1387053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cultural</a:t>
          </a:r>
          <a:endParaRPr lang="zh-TW" altLang="en-US" sz="2400" b="1" kern="1200" dirty="0"/>
        </a:p>
      </dsp:txBody>
      <dsp:txXfrm rot="-5400000">
        <a:off x="2" y="697831"/>
        <a:ext cx="1387053" cy="594452"/>
      </dsp:txXfrm>
    </dsp:sp>
    <dsp:sp modelId="{4E51ECE9-0B5C-40DE-9C4D-47D36943240E}">
      <dsp:nvSpPr>
        <dsp:cNvPr id="0" name=""/>
        <dsp:cNvSpPr/>
      </dsp:nvSpPr>
      <dsp:spPr>
        <a:xfrm rot="5400000">
          <a:off x="4550147" y="-3158789"/>
          <a:ext cx="1287978" cy="761416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en-US" sz="2400" b="1" kern="1200" dirty="0" smtClean="0"/>
            <a:t>“common sense.”</a:t>
          </a:r>
          <a:endParaRPr lang="zh-TW" altLang="en-US" sz="2400" b="1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en-US" sz="2400" b="1" kern="1200" dirty="0" smtClean="0"/>
            <a:t>readers will resist, because you seem to challenge their heritage.</a:t>
          </a:r>
          <a:endParaRPr lang="zh-TW" altLang="en-US" sz="2400" b="1" kern="1200" dirty="0"/>
        </a:p>
      </dsp:txBody>
      <dsp:txXfrm rot="-5400000">
        <a:off x="1387053" y="67179"/>
        <a:ext cx="7551292" cy="1162230"/>
      </dsp:txXfrm>
    </dsp:sp>
    <dsp:sp modelId="{8F456049-9E46-4DC0-9B24-8540A73360EC}">
      <dsp:nvSpPr>
        <dsp:cNvPr id="0" name=""/>
        <dsp:cNvSpPr/>
      </dsp:nvSpPr>
      <dsp:spPr>
        <a:xfrm rot="5400000">
          <a:off x="-297225" y="2092543"/>
          <a:ext cx="1981505" cy="1387053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400" b="1" kern="1200" dirty="0" smtClean="0"/>
            <a:t>Methodological</a:t>
          </a:r>
          <a:endParaRPr lang="zh-TW" altLang="en-US" sz="2400" b="1" kern="1200" dirty="0"/>
        </a:p>
      </dsp:txBody>
      <dsp:txXfrm rot="-5400000">
        <a:off x="2" y="2488844"/>
        <a:ext cx="1387053" cy="594452"/>
      </dsp:txXfrm>
    </dsp:sp>
    <dsp:sp modelId="{1811A6C6-446D-4966-90DC-13A66350F86B}">
      <dsp:nvSpPr>
        <dsp:cNvPr id="0" name=""/>
        <dsp:cNvSpPr/>
      </dsp:nvSpPr>
      <dsp:spPr>
        <a:xfrm rot="5400000">
          <a:off x="4549809" y="-1367437"/>
          <a:ext cx="1288655" cy="761416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en-US" sz="2400" b="1" kern="1200" dirty="0" smtClean="0"/>
            <a:t>“meta- warrants,”</a:t>
          </a:r>
          <a:endParaRPr lang="zh-TW" altLang="en-US" sz="2400" b="1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en-US" sz="2400" b="1" kern="1200" dirty="0" smtClean="0"/>
            <a:t>Explain abstract reasoning</a:t>
          </a:r>
          <a:endParaRPr lang="zh-TW" altLang="en-US" sz="2400" b="1" kern="1200" dirty="0"/>
        </a:p>
      </dsp:txBody>
      <dsp:txXfrm rot="-5400000">
        <a:off x="1387054" y="1858225"/>
        <a:ext cx="7551259" cy="1162841"/>
      </dsp:txXfrm>
    </dsp:sp>
    <dsp:sp modelId="{FE4E5DCA-9CA8-43AA-BB31-B054E548880D}">
      <dsp:nvSpPr>
        <dsp:cNvPr id="0" name=""/>
        <dsp:cNvSpPr/>
      </dsp:nvSpPr>
      <dsp:spPr>
        <a:xfrm rot="5400000">
          <a:off x="-297225" y="3883555"/>
          <a:ext cx="1981505" cy="1387053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400" b="1" kern="1200" dirty="0" smtClean="0"/>
            <a:t>Articles of Faith</a:t>
          </a:r>
          <a:endParaRPr lang="zh-TW" altLang="en-US" sz="2400" b="1" kern="1200" dirty="0"/>
        </a:p>
      </dsp:txBody>
      <dsp:txXfrm rot="-5400000">
        <a:off x="2" y="4279856"/>
        <a:ext cx="1387053" cy="594452"/>
      </dsp:txXfrm>
    </dsp:sp>
    <dsp:sp modelId="{C14DE6E8-C977-4CFB-A6A0-BF93DDDF7CF5}">
      <dsp:nvSpPr>
        <dsp:cNvPr id="0" name=""/>
        <dsp:cNvSpPr/>
      </dsp:nvSpPr>
      <dsp:spPr>
        <a:xfrm rot="5400000">
          <a:off x="4550147" y="423236"/>
          <a:ext cx="1287978" cy="761416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en-US" sz="2400" b="1" kern="1200" dirty="0" smtClean="0"/>
            <a:t>It is pointless to challenge, </a:t>
          </a:r>
          <a:r>
            <a:rPr lang="en-US" altLang="en-US" sz="2400" b="1" kern="1200" dirty="0" err="1" smtClean="0"/>
            <a:t>cuz</a:t>
          </a:r>
          <a:r>
            <a:rPr lang="en-US" altLang="en-US" sz="2400" b="1" kern="1200" dirty="0" smtClean="0"/>
            <a:t> the warrant statements of faith</a:t>
          </a:r>
          <a:endParaRPr lang="zh-TW" altLang="en-US" sz="2400" b="1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en-US" sz="2400" b="1" kern="1200" dirty="0" smtClean="0"/>
            <a:t>ignore them  not as a subject for research but as an inquiry into the meaning of life</a:t>
          </a:r>
          <a:r>
            <a:rPr lang="en-US" altLang="en-US" sz="2400" kern="1200" dirty="0" smtClean="0"/>
            <a:t>.</a:t>
          </a:r>
          <a:endParaRPr lang="zh-TW" altLang="en-US" sz="2400" kern="1200" dirty="0"/>
        </a:p>
      </dsp:txBody>
      <dsp:txXfrm rot="-5400000">
        <a:off x="1387053" y="3649204"/>
        <a:ext cx="7551292" cy="11622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4" name="Rectangle 32"/>
          <p:cNvSpPr>
            <a:spLocks noGrp="1" noChangeArrowheads="1"/>
          </p:cNvSpPr>
          <p:nvPr>
            <p:ph type="ctrTitle" sz="quarter"/>
          </p:nvPr>
        </p:nvSpPr>
        <p:spPr>
          <a:xfrm>
            <a:off x="2738438" y="1381125"/>
            <a:ext cx="6253162" cy="23336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3105" name="Rectangle 3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741613" y="4124325"/>
            <a:ext cx="6249987" cy="1285875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3106" name="Rectangle 34"/>
          <p:cNvSpPr>
            <a:spLocks noGrp="1" noChangeArrowheads="1"/>
          </p:cNvSpPr>
          <p:nvPr>
            <p:ph type="dt" sz="quarter" idx="2"/>
          </p:nvPr>
        </p:nvSpPr>
        <p:spPr>
          <a:xfrm>
            <a:off x="2743200" y="5410200"/>
            <a:ext cx="6248400" cy="457200"/>
          </a:xfrm>
        </p:spPr>
        <p:txBody>
          <a:bodyPr wrap="none"/>
          <a:lstStyle>
            <a:lvl1pPr>
              <a:defRPr sz="3200" b="1">
                <a:latin typeface="+mn-lt"/>
              </a:defRPr>
            </a:lvl1pPr>
          </a:lstStyle>
          <a:p>
            <a:fld id="{E3EDDD76-30B4-4397-85D2-E55BDEC79C77}" type="datetimeFigureOut">
              <a:rPr lang="zh-TW" altLang="en-US" smtClean="0"/>
              <a:t>2012/11/5</a:t>
            </a:fld>
            <a:endParaRPr lang="zh-TW" altLang="en-US"/>
          </a:p>
        </p:txBody>
      </p:sp>
      <p:grpSp>
        <p:nvGrpSpPr>
          <p:cNvPr id="3129" name="Group 57"/>
          <p:cNvGrpSpPr>
            <a:grpSpLocks/>
          </p:cNvGrpSpPr>
          <p:nvPr/>
        </p:nvGrpSpPr>
        <p:grpSpPr bwMode="auto">
          <a:xfrm>
            <a:off x="0" y="0"/>
            <a:ext cx="1557338" cy="6878638"/>
            <a:chOff x="0" y="-6"/>
            <a:chExt cx="981" cy="4333"/>
          </a:xfrm>
        </p:grpSpPr>
        <p:sp>
          <p:nvSpPr>
            <p:cNvPr id="3130" name="Rectangle 58"/>
            <p:cNvSpPr>
              <a:spLocks noChangeArrowheads="1"/>
            </p:cNvSpPr>
            <p:nvPr/>
          </p:nvSpPr>
          <p:spPr bwMode="auto">
            <a:xfrm>
              <a:off x="453" y="2151"/>
              <a:ext cx="114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131" name="Rectangle 59"/>
            <p:cNvSpPr>
              <a:spLocks noChangeArrowheads="1"/>
            </p:cNvSpPr>
            <p:nvPr/>
          </p:nvSpPr>
          <p:spPr bwMode="auto">
            <a:xfrm>
              <a:off x="0" y="2151"/>
              <a:ext cx="221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7" rIns="92075" bIns="46037" anchor="ctr"/>
            <a:lstStyle/>
            <a:p>
              <a:pPr eaLnBrk="0" hangingPunct="0">
                <a:spcBef>
                  <a:spcPct val="50000"/>
                </a:spcBef>
              </a:pPr>
              <a:endParaRPr kumimoji="1" lang="zh-TW" altLang="en-US">
                <a:ea typeface="新細明體" charset="-120"/>
              </a:endParaRPr>
            </a:p>
            <a:p>
              <a:endParaRPr kumimoji="1" lang="zh-TW" altLang="en-US">
                <a:ea typeface="新細明體" charset="-120"/>
              </a:endParaRPr>
            </a:p>
          </p:txBody>
        </p:sp>
        <p:sp>
          <p:nvSpPr>
            <p:cNvPr id="3132" name="Rectangle 60"/>
            <p:cNvSpPr>
              <a:spLocks noChangeArrowheads="1"/>
            </p:cNvSpPr>
            <p:nvPr/>
          </p:nvSpPr>
          <p:spPr bwMode="auto">
            <a:xfrm>
              <a:off x="222" y="2151"/>
              <a:ext cx="231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133" name="Rectangle 61"/>
            <p:cNvSpPr>
              <a:spLocks noChangeArrowheads="1"/>
            </p:cNvSpPr>
            <p:nvPr/>
          </p:nvSpPr>
          <p:spPr bwMode="auto">
            <a:xfrm>
              <a:off x="567" y="2160"/>
              <a:ext cx="204" cy="2161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7" rIns="92075" bIns="46037" anchor="ctr"/>
            <a:lstStyle/>
            <a:p>
              <a:pPr eaLnBrk="0" hangingPunct="0">
                <a:spcBef>
                  <a:spcPct val="50000"/>
                </a:spcBef>
              </a:pPr>
              <a:endParaRPr kumimoji="1" lang="zh-TW" altLang="en-US">
                <a:ea typeface="新細明體" charset="-120"/>
              </a:endParaRPr>
            </a:p>
            <a:p>
              <a:endParaRPr kumimoji="1" lang="zh-TW" altLang="en-US">
                <a:ea typeface="新細明體" charset="-120"/>
              </a:endParaRPr>
            </a:p>
          </p:txBody>
        </p:sp>
        <p:sp>
          <p:nvSpPr>
            <p:cNvPr id="3134" name="Freeform 62"/>
            <p:cNvSpPr>
              <a:spLocks/>
            </p:cNvSpPr>
            <p:nvPr/>
          </p:nvSpPr>
          <p:spPr bwMode="auto">
            <a:xfrm>
              <a:off x="222" y="2636"/>
              <a:ext cx="344" cy="647"/>
            </a:xfrm>
            <a:custGeom>
              <a:avLst/>
              <a:gdLst>
                <a:gd name="T0" fmla="*/ 343 w 344"/>
                <a:gd name="T1" fmla="*/ 52 h 647"/>
                <a:gd name="T2" fmla="*/ 343 w 344"/>
                <a:gd name="T3" fmla="*/ 194 h 647"/>
                <a:gd name="T4" fmla="*/ 335 w 344"/>
                <a:gd name="T5" fmla="*/ 188 h 647"/>
                <a:gd name="T6" fmla="*/ 315 w 344"/>
                <a:gd name="T7" fmla="*/ 188 h 647"/>
                <a:gd name="T8" fmla="*/ 300 w 344"/>
                <a:gd name="T9" fmla="*/ 194 h 647"/>
                <a:gd name="T10" fmla="*/ 284 w 344"/>
                <a:gd name="T11" fmla="*/ 209 h 647"/>
                <a:gd name="T12" fmla="*/ 242 w 344"/>
                <a:gd name="T13" fmla="*/ 261 h 647"/>
                <a:gd name="T14" fmla="*/ 146 w 344"/>
                <a:gd name="T15" fmla="*/ 366 h 647"/>
                <a:gd name="T16" fmla="*/ 50 w 344"/>
                <a:gd name="T17" fmla="*/ 475 h 647"/>
                <a:gd name="T18" fmla="*/ 30 w 344"/>
                <a:gd name="T19" fmla="*/ 505 h 647"/>
                <a:gd name="T20" fmla="*/ 17 w 344"/>
                <a:gd name="T21" fmla="*/ 535 h 647"/>
                <a:gd name="T22" fmla="*/ 10 w 344"/>
                <a:gd name="T23" fmla="*/ 582 h 647"/>
                <a:gd name="T24" fmla="*/ 0 w 344"/>
                <a:gd name="T25" fmla="*/ 646 h 647"/>
                <a:gd name="T26" fmla="*/ 0 w 344"/>
                <a:gd name="T27" fmla="*/ 365 h 647"/>
                <a:gd name="T28" fmla="*/ 5 w 344"/>
                <a:gd name="T29" fmla="*/ 392 h 647"/>
                <a:gd name="T30" fmla="*/ 10 w 344"/>
                <a:gd name="T31" fmla="*/ 404 h 647"/>
                <a:gd name="T32" fmla="*/ 20 w 344"/>
                <a:gd name="T33" fmla="*/ 410 h 647"/>
                <a:gd name="T34" fmla="*/ 30 w 344"/>
                <a:gd name="T35" fmla="*/ 413 h 647"/>
                <a:gd name="T36" fmla="*/ 45 w 344"/>
                <a:gd name="T37" fmla="*/ 413 h 647"/>
                <a:gd name="T38" fmla="*/ 60 w 344"/>
                <a:gd name="T39" fmla="*/ 407 h 647"/>
                <a:gd name="T40" fmla="*/ 257 w 344"/>
                <a:gd name="T41" fmla="*/ 190 h 647"/>
                <a:gd name="T42" fmla="*/ 297 w 344"/>
                <a:gd name="T43" fmla="*/ 138 h 647"/>
                <a:gd name="T44" fmla="*/ 312 w 344"/>
                <a:gd name="T45" fmla="*/ 111 h 647"/>
                <a:gd name="T46" fmla="*/ 325 w 344"/>
                <a:gd name="T47" fmla="*/ 84 h 647"/>
                <a:gd name="T48" fmla="*/ 335 w 344"/>
                <a:gd name="T49" fmla="*/ 39 h 647"/>
                <a:gd name="T50" fmla="*/ 343 w 344"/>
                <a:gd name="T51" fmla="*/ 0 h 647"/>
                <a:gd name="T52" fmla="*/ 343 w 344"/>
                <a:gd name="T53" fmla="*/ 117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7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1"/>
                  </a:lnTo>
                  <a:lnTo>
                    <a:pt x="146" y="366"/>
                  </a:lnTo>
                  <a:lnTo>
                    <a:pt x="50" y="475"/>
                  </a:lnTo>
                  <a:lnTo>
                    <a:pt x="30" y="505"/>
                  </a:lnTo>
                  <a:lnTo>
                    <a:pt x="17" y="535"/>
                  </a:lnTo>
                  <a:lnTo>
                    <a:pt x="10" y="582"/>
                  </a:lnTo>
                  <a:lnTo>
                    <a:pt x="0" y="646"/>
                  </a:lnTo>
                  <a:lnTo>
                    <a:pt x="0" y="365"/>
                  </a:lnTo>
                  <a:lnTo>
                    <a:pt x="5" y="392"/>
                  </a:lnTo>
                  <a:lnTo>
                    <a:pt x="10" y="404"/>
                  </a:lnTo>
                  <a:lnTo>
                    <a:pt x="20" y="410"/>
                  </a:lnTo>
                  <a:lnTo>
                    <a:pt x="30" y="413"/>
                  </a:lnTo>
                  <a:lnTo>
                    <a:pt x="45" y="413"/>
                  </a:lnTo>
                  <a:lnTo>
                    <a:pt x="60" y="407"/>
                  </a:lnTo>
                  <a:lnTo>
                    <a:pt x="257" y="190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135" name="Freeform 63"/>
            <p:cNvSpPr>
              <a:spLocks/>
            </p:cNvSpPr>
            <p:nvPr/>
          </p:nvSpPr>
          <p:spPr bwMode="auto">
            <a:xfrm>
              <a:off x="222" y="2908"/>
              <a:ext cx="344" cy="645"/>
            </a:xfrm>
            <a:custGeom>
              <a:avLst/>
              <a:gdLst>
                <a:gd name="T0" fmla="*/ 343 w 344"/>
                <a:gd name="T1" fmla="*/ 52 h 645"/>
                <a:gd name="T2" fmla="*/ 343 w 344"/>
                <a:gd name="T3" fmla="*/ 194 h 645"/>
                <a:gd name="T4" fmla="*/ 335 w 344"/>
                <a:gd name="T5" fmla="*/ 188 h 645"/>
                <a:gd name="T6" fmla="*/ 315 w 344"/>
                <a:gd name="T7" fmla="*/ 188 h 645"/>
                <a:gd name="T8" fmla="*/ 300 w 344"/>
                <a:gd name="T9" fmla="*/ 194 h 645"/>
                <a:gd name="T10" fmla="*/ 284 w 344"/>
                <a:gd name="T11" fmla="*/ 209 h 645"/>
                <a:gd name="T12" fmla="*/ 242 w 344"/>
                <a:gd name="T13" fmla="*/ 260 h 645"/>
                <a:gd name="T14" fmla="*/ 146 w 344"/>
                <a:gd name="T15" fmla="*/ 365 h 645"/>
                <a:gd name="T16" fmla="*/ 50 w 344"/>
                <a:gd name="T17" fmla="*/ 473 h 645"/>
                <a:gd name="T18" fmla="*/ 30 w 344"/>
                <a:gd name="T19" fmla="*/ 504 h 645"/>
                <a:gd name="T20" fmla="*/ 17 w 344"/>
                <a:gd name="T21" fmla="*/ 534 h 645"/>
                <a:gd name="T22" fmla="*/ 10 w 344"/>
                <a:gd name="T23" fmla="*/ 580 h 645"/>
                <a:gd name="T24" fmla="*/ 0 w 344"/>
                <a:gd name="T25" fmla="*/ 644 h 645"/>
                <a:gd name="T26" fmla="*/ 0 w 344"/>
                <a:gd name="T27" fmla="*/ 364 h 645"/>
                <a:gd name="T28" fmla="*/ 5 w 344"/>
                <a:gd name="T29" fmla="*/ 391 h 645"/>
                <a:gd name="T30" fmla="*/ 10 w 344"/>
                <a:gd name="T31" fmla="*/ 403 h 645"/>
                <a:gd name="T32" fmla="*/ 20 w 344"/>
                <a:gd name="T33" fmla="*/ 409 h 645"/>
                <a:gd name="T34" fmla="*/ 30 w 344"/>
                <a:gd name="T35" fmla="*/ 412 h 645"/>
                <a:gd name="T36" fmla="*/ 45 w 344"/>
                <a:gd name="T37" fmla="*/ 412 h 645"/>
                <a:gd name="T38" fmla="*/ 60 w 344"/>
                <a:gd name="T39" fmla="*/ 406 h 645"/>
                <a:gd name="T40" fmla="*/ 257 w 344"/>
                <a:gd name="T41" fmla="*/ 189 h 645"/>
                <a:gd name="T42" fmla="*/ 297 w 344"/>
                <a:gd name="T43" fmla="*/ 138 h 645"/>
                <a:gd name="T44" fmla="*/ 312 w 344"/>
                <a:gd name="T45" fmla="*/ 111 h 645"/>
                <a:gd name="T46" fmla="*/ 325 w 344"/>
                <a:gd name="T47" fmla="*/ 84 h 645"/>
                <a:gd name="T48" fmla="*/ 335 w 344"/>
                <a:gd name="T49" fmla="*/ 39 h 645"/>
                <a:gd name="T50" fmla="*/ 343 w 344"/>
                <a:gd name="T51" fmla="*/ 0 h 645"/>
                <a:gd name="T52" fmla="*/ 343 w 344"/>
                <a:gd name="T53" fmla="*/ 117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136" name="Freeform 64"/>
            <p:cNvSpPr>
              <a:spLocks/>
            </p:cNvSpPr>
            <p:nvPr/>
          </p:nvSpPr>
          <p:spPr bwMode="auto">
            <a:xfrm>
              <a:off x="222" y="3165"/>
              <a:ext cx="344" cy="645"/>
            </a:xfrm>
            <a:custGeom>
              <a:avLst/>
              <a:gdLst>
                <a:gd name="T0" fmla="*/ 343 w 344"/>
                <a:gd name="T1" fmla="*/ 52 h 645"/>
                <a:gd name="T2" fmla="*/ 343 w 344"/>
                <a:gd name="T3" fmla="*/ 194 h 645"/>
                <a:gd name="T4" fmla="*/ 335 w 344"/>
                <a:gd name="T5" fmla="*/ 188 h 645"/>
                <a:gd name="T6" fmla="*/ 315 w 344"/>
                <a:gd name="T7" fmla="*/ 188 h 645"/>
                <a:gd name="T8" fmla="*/ 300 w 344"/>
                <a:gd name="T9" fmla="*/ 194 h 645"/>
                <a:gd name="T10" fmla="*/ 284 w 344"/>
                <a:gd name="T11" fmla="*/ 209 h 645"/>
                <a:gd name="T12" fmla="*/ 242 w 344"/>
                <a:gd name="T13" fmla="*/ 260 h 645"/>
                <a:gd name="T14" fmla="*/ 146 w 344"/>
                <a:gd name="T15" fmla="*/ 365 h 645"/>
                <a:gd name="T16" fmla="*/ 50 w 344"/>
                <a:gd name="T17" fmla="*/ 473 h 645"/>
                <a:gd name="T18" fmla="*/ 30 w 344"/>
                <a:gd name="T19" fmla="*/ 504 h 645"/>
                <a:gd name="T20" fmla="*/ 17 w 344"/>
                <a:gd name="T21" fmla="*/ 534 h 645"/>
                <a:gd name="T22" fmla="*/ 10 w 344"/>
                <a:gd name="T23" fmla="*/ 580 h 645"/>
                <a:gd name="T24" fmla="*/ 0 w 344"/>
                <a:gd name="T25" fmla="*/ 644 h 645"/>
                <a:gd name="T26" fmla="*/ 0 w 344"/>
                <a:gd name="T27" fmla="*/ 364 h 645"/>
                <a:gd name="T28" fmla="*/ 5 w 344"/>
                <a:gd name="T29" fmla="*/ 391 h 645"/>
                <a:gd name="T30" fmla="*/ 10 w 344"/>
                <a:gd name="T31" fmla="*/ 403 h 645"/>
                <a:gd name="T32" fmla="*/ 20 w 344"/>
                <a:gd name="T33" fmla="*/ 409 h 645"/>
                <a:gd name="T34" fmla="*/ 30 w 344"/>
                <a:gd name="T35" fmla="*/ 412 h 645"/>
                <a:gd name="T36" fmla="*/ 45 w 344"/>
                <a:gd name="T37" fmla="*/ 412 h 645"/>
                <a:gd name="T38" fmla="*/ 60 w 344"/>
                <a:gd name="T39" fmla="*/ 406 h 645"/>
                <a:gd name="T40" fmla="*/ 257 w 344"/>
                <a:gd name="T41" fmla="*/ 189 h 645"/>
                <a:gd name="T42" fmla="*/ 297 w 344"/>
                <a:gd name="T43" fmla="*/ 138 h 645"/>
                <a:gd name="T44" fmla="*/ 312 w 344"/>
                <a:gd name="T45" fmla="*/ 111 h 645"/>
                <a:gd name="T46" fmla="*/ 325 w 344"/>
                <a:gd name="T47" fmla="*/ 84 h 645"/>
                <a:gd name="T48" fmla="*/ 335 w 344"/>
                <a:gd name="T49" fmla="*/ 39 h 645"/>
                <a:gd name="T50" fmla="*/ 343 w 344"/>
                <a:gd name="T51" fmla="*/ 0 h 645"/>
                <a:gd name="T52" fmla="*/ 343 w 344"/>
                <a:gd name="T53" fmla="*/ 117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137" name="Freeform 65"/>
            <p:cNvSpPr>
              <a:spLocks/>
            </p:cNvSpPr>
            <p:nvPr/>
          </p:nvSpPr>
          <p:spPr bwMode="auto">
            <a:xfrm>
              <a:off x="222" y="3420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138" name="Freeform 66"/>
            <p:cNvSpPr>
              <a:spLocks/>
            </p:cNvSpPr>
            <p:nvPr/>
          </p:nvSpPr>
          <p:spPr bwMode="auto">
            <a:xfrm>
              <a:off x="222" y="3677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139" name="Freeform 67"/>
            <p:cNvSpPr>
              <a:spLocks/>
            </p:cNvSpPr>
            <p:nvPr/>
          </p:nvSpPr>
          <p:spPr bwMode="auto">
            <a:xfrm>
              <a:off x="301" y="3932"/>
              <a:ext cx="265" cy="392"/>
            </a:xfrm>
            <a:custGeom>
              <a:avLst/>
              <a:gdLst>
                <a:gd name="T0" fmla="*/ 264 w 265"/>
                <a:gd name="T1" fmla="*/ 52 h 392"/>
                <a:gd name="T2" fmla="*/ 264 w 265"/>
                <a:gd name="T3" fmla="*/ 194 h 392"/>
                <a:gd name="T4" fmla="*/ 256 w 265"/>
                <a:gd name="T5" fmla="*/ 188 h 392"/>
                <a:gd name="T6" fmla="*/ 236 w 265"/>
                <a:gd name="T7" fmla="*/ 188 h 392"/>
                <a:gd name="T8" fmla="*/ 221 w 265"/>
                <a:gd name="T9" fmla="*/ 194 h 392"/>
                <a:gd name="T10" fmla="*/ 205 w 265"/>
                <a:gd name="T11" fmla="*/ 209 h 392"/>
                <a:gd name="T12" fmla="*/ 162 w 265"/>
                <a:gd name="T13" fmla="*/ 261 h 392"/>
                <a:gd name="T14" fmla="*/ 66 w 265"/>
                <a:gd name="T15" fmla="*/ 366 h 392"/>
                <a:gd name="T16" fmla="*/ 45 w 265"/>
                <a:gd name="T17" fmla="*/ 391 h 392"/>
                <a:gd name="T18" fmla="*/ 0 w 265"/>
                <a:gd name="T19" fmla="*/ 391 h 392"/>
                <a:gd name="T20" fmla="*/ 178 w 265"/>
                <a:gd name="T21" fmla="*/ 190 h 392"/>
                <a:gd name="T22" fmla="*/ 218 w 265"/>
                <a:gd name="T23" fmla="*/ 138 h 392"/>
                <a:gd name="T24" fmla="*/ 233 w 265"/>
                <a:gd name="T25" fmla="*/ 111 h 392"/>
                <a:gd name="T26" fmla="*/ 246 w 265"/>
                <a:gd name="T27" fmla="*/ 84 h 392"/>
                <a:gd name="T28" fmla="*/ 256 w 265"/>
                <a:gd name="T29" fmla="*/ 39 h 392"/>
                <a:gd name="T30" fmla="*/ 264 w 265"/>
                <a:gd name="T31" fmla="*/ 0 h 392"/>
                <a:gd name="T32" fmla="*/ 264 w 265"/>
                <a:gd name="T33" fmla="*/ 117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5" h="392">
                  <a:moveTo>
                    <a:pt x="264" y="52"/>
                  </a:moveTo>
                  <a:lnTo>
                    <a:pt x="264" y="194"/>
                  </a:lnTo>
                  <a:lnTo>
                    <a:pt x="256" y="188"/>
                  </a:lnTo>
                  <a:lnTo>
                    <a:pt x="236" y="188"/>
                  </a:lnTo>
                  <a:lnTo>
                    <a:pt x="221" y="194"/>
                  </a:lnTo>
                  <a:lnTo>
                    <a:pt x="205" y="209"/>
                  </a:lnTo>
                  <a:lnTo>
                    <a:pt x="162" y="261"/>
                  </a:lnTo>
                  <a:lnTo>
                    <a:pt x="66" y="366"/>
                  </a:lnTo>
                  <a:lnTo>
                    <a:pt x="45" y="391"/>
                  </a:lnTo>
                  <a:lnTo>
                    <a:pt x="0" y="391"/>
                  </a:lnTo>
                  <a:lnTo>
                    <a:pt x="178" y="190"/>
                  </a:lnTo>
                  <a:lnTo>
                    <a:pt x="218" y="138"/>
                  </a:lnTo>
                  <a:lnTo>
                    <a:pt x="233" y="111"/>
                  </a:lnTo>
                  <a:lnTo>
                    <a:pt x="246" y="84"/>
                  </a:lnTo>
                  <a:lnTo>
                    <a:pt x="256" y="39"/>
                  </a:lnTo>
                  <a:lnTo>
                    <a:pt x="264" y="0"/>
                  </a:lnTo>
                  <a:lnTo>
                    <a:pt x="264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140" name="Freeform 68"/>
            <p:cNvSpPr>
              <a:spLocks/>
            </p:cNvSpPr>
            <p:nvPr/>
          </p:nvSpPr>
          <p:spPr bwMode="auto">
            <a:xfrm>
              <a:off x="222" y="2366"/>
              <a:ext cx="344" cy="645"/>
            </a:xfrm>
            <a:custGeom>
              <a:avLst/>
              <a:gdLst>
                <a:gd name="T0" fmla="*/ 343 w 344"/>
                <a:gd name="T1" fmla="*/ 52 h 645"/>
                <a:gd name="T2" fmla="*/ 343 w 344"/>
                <a:gd name="T3" fmla="*/ 194 h 645"/>
                <a:gd name="T4" fmla="*/ 335 w 344"/>
                <a:gd name="T5" fmla="*/ 188 h 645"/>
                <a:gd name="T6" fmla="*/ 315 w 344"/>
                <a:gd name="T7" fmla="*/ 188 h 645"/>
                <a:gd name="T8" fmla="*/ 300 w 344"/>
                <a:gd name="T9" fmla="*/ 194 h 645"/>
                <a:gd name="T10" fmla="*/ 284 w 344"/>
                <a:gd name="T11" fmla="*/ 209 h 645"/>
                <a:gd name="T12" fmla="*/ 242 w 344"/>
                <a:gd name="T13" fmla="*/ 260 h 645"/>
                <a:gd name="T14" fmla="*/ 146 w 344"/>
                <a:gd name="T15" fmla="*/ 365 h 645"/>
                <a:gd name="T16" fmla="*/ 50 w 344"/>
                <a:gd name="T17" fmla="*/ 473 h 645"/>
                <a:gd name="T18" fmla="*/ 30 w 344"/>
                <a:gd name="T19" fmla="*/ 504 h 645"/>
                <a:gd name="T20" fmla="*/ 17 w 344"/>
                <a:gd name="T21" fmla="*/ 534 h 645"/>
                <a:gd name="T22" fmla="*/ 10 w 344"/>
                <a:gd name="T23" fmla="*/ 580 h 645"/>
                <a:gd name="T24" fmla="*/ 0 w 344"/>
                <a:gd name="T25" fmla="*/ 644 h 645"/>
                <a:gd name="T26" fmla="*/ 0 w 344"/>
                <a:gd name="T27" fmla="*/ 364 h 645"/>
                <a:gd name="T28" fmla="*/ 5 w 344"/>
                <a:gd name="T29" fmla="*/ 391 h 645"/>
                <a:gd name="T30" fmla="*/ 10 w 344"/>
                <a:gd name="T31" fmla="*/ 403 h 645"/>
                <a:gd name="T32" fmla="*/ 20 w 344"/>
                <a:gd name="T33" fmla="*/ 409 h 645"/>
                <a:gd name="T34" fmla="*/ 30 w 344"/>
                <a:gd name="T35" fmla="*/ 412 h 645"/>
                <a:gd name="T36" fmla="*/ 45 w 344"/>
                <a:gd name="T37" fmla="*/ 412 h 645"/>
                <a:gd name="T38" fmla="*/ 60 w 344"/>
                <a:gd name="T39" fmla="*/ 406 h 645"/>
                <a:gd name="T40" fmla="*/ 257 w 344"/>
                <a:gd name="T41" fmla="*/ 189 h 645"/>
                <a:gd name="T42" fmla="*/ 297 w 344"/>
                <a:gd name="T43" fmla="*/ 138 h 645"/>
                <a:gd name="T44" fmla="*/ 312 w 344"/>
                <a:gd name="T45" fmla="*/ 111 h 645"/>
                <a:gd name="T46" fmla="*/ 325 w 344"/>
                <a:gd name="T47" fmla="*/ 84 h 645"/>
                <a:gd name="T48" fmla="*/ 335 w 344"/>
                <a:gd name="T49" fmla="*/ 39 h 645"/>
                <a:gd name="T50" fmla="*/ 343 w 344"/>
                <a:gd name="T51" fmla="*/ 0 h 645"/>
                <a:gd name="T52" fmla="*/ 343 w 344"/>
                <a:gd name="T53" fmla="*/ 117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141" name="Freeform 69"/>
            <p:cNvSpPr>
              <a:spLocks/>
            </p:cNvSpPr>
            <p:nvPr/>
          </p:nvSpPr>
          <p:spPr bwMode="auto">
            <a:xfrm>
              <a:off x="222" y="2151"/>
              <a:ext cx="346" cy="575"/>
            </a:xfrm>
            <a:custGeom>
              <a:avLst/>
              <a:gdLst>
                <a:gd name="T0" fmla="*/ 345 w 346"/>
                <a:gd name="T1" fmla="*/ 0 h 575"/>
                <a:gd name="T2" fmla="*/ 343 w 346"/>
                <a:gd name="T3" fmla="*/ 122 h 575"/>
                <a:gd name="T4" fmla="*/ 336 w 346"/>
                <a:gd name="T5" fmla="*/ 116 h 575"/>
                <a:gd name="T6" fmla="*/ 315 w 346"/>
                <a:gd name="T7" fmla="*/ 116 h 575"/>
                <a:gd name="T8" fmla="*/ 300 w 346"/>
                <a:gd name="T9" fmla="*/ 122 h 575"/>
                <a:gd name="T10" fmla="*/ 285 w 346"/>
                <a:gd name="T11" fmla="*/ 137 h 575"/>
                <a:gd name="T12" fmla="*/ 242 w 346"/>
                <a:gd name="T13" fmla="*/ 188 h 575"/>
                <a:gd name="T14" fmla="*/ 146 w 346"/>
                <a:gd name="T15" fmla="*/ 294 h 575"/>
                <a:gd name="T16" fmla="*/ 50 w 346"/>
                <a:gd name="T17" fmla="*/ 403 h 575"/>
                <a:gd name="T18" fmla="*/ 30 w 346"/>
                <a:gd name="T19" fmla="*/ 433 h 575"/>
                <a:gd name="T20" fmla="*/ 17 w 346"/>
                <a:gd name="T21" fmla="*/ 463 h 575"/>
                <a:gd name="T22" fmla="*/ 10 w 346"/>
                <a:gd name="T23" fmla="*/ 510 h 575"/>
                <a:gd name="T24" fmla="*/ 0 w 346"/>
                <a:gd name="T25" fmla="*/ 574 h 575"/>
                <a:gd name="T26" fmla="*/ 0 w 346"/>
                <a:gd name="T27" fmla="*/ 293 h 575"/>
                <a:gd name="T28" fmla="*/ 5 w 346"/>
                <a:gd name="T29" fmla="*/ 320 h 575"/>
                <a:gd name="T30" fmla="*/ 10 w 346"/>
                <a:gd name="T31" fmla="*/ 332 h 575"/>
                <a:gd name="T32" fmla="*/ 20 w 346"/>
                <a:gd name="T33" fmla="*/ 338 h 575"/>
                <a:gd name="T34" fmla="*/ 30 w 346"/>
                <a:gd name="T35" fmla="*/ 341 h 575"/>
                <a:gd name="T36" fmla="*/ 45 w 346"/>
                <a:gd name="T37" fmla="*/ 341 h 575"/>
                <a:gd name="T38" fmla="*/ 60 w 346"/>
                <a:gd name="T39" fmla="*/ 335 h 575"/>
                <a:gd name="T40" fmla="*/ 257 w 346"/>
                <a:gd name="T41" fmla="*/ 117 h 575"/>
                <a:gd name="T42" fmla="*/ 298 w 346"/>
                <a:gd name="T43" fmla="*/ 66 h 575"/>
                <a:gd name="T44" fmla="*/ 313 w 346"/>
                <a:gd name="T45" fmla="*/ 39 h 575"/>
                <a:gd name="T46" fmla="*/ 326 w 346"/>
                <a:gd name="T47" fmla="*/ 12 h 575"/>
                <a:gd name="T48" fmla="*/ 329 w 346"/>
                <a:gd name="T49" fmla="*/ 0 h 575"/>
                <a:gd name="T50" fmla="*/ 345 w 346"/>
                <a:gd name="T51" fmla="*/ 3 h 575"/>
                <a:gd name="T52" fmla="*/ 343 w 346"/>
                <a:gd name="T53" fmla="*/ 45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6" h="575">
                  <a:moveTo>
                    <a:pt x="345" y="0"/>
                  </a:moveTo>
                  <a:lnTo>
                    <a:pt x="343" y="122"/>
                  </a:lnTo>
                  <a:lnTo>
                    <a:pt x="336" y="116"/>
                  </a:lnTo>
                  <a:lnTo>
                    <a:pt x="315" y="116"/>
                  </a:lnTo>
                  <a:lnTo>
                    <a:pt x="300" y="122"/>
                  </a:lnTo>
                  <a:lnTo>
                    <a:pt x="285" y="137"/>
                  </a:lnTo>
                  <a:lnTo>
                    <a:pt x="242" y="188"/>
                  </a:lnTo>
                  <a:lnTo>
                    <a:pt x="146" y="294"/>
                  </a:lnTo>
                  <a:lnTo>
                    <a:pt x="50" y="403"/>
                  </a:lnTo>
                  <a:lnTo>
                    <a:pt x="30" y="433"/>
                  </a:lnTo>
                  <a:lnTo>
                    <a:pt x="17" y="463"/>
                  </a:lnTo>
                  <a:lnTo>
                    <a:pt x="10" y="510"/>
                  </a:lnTo>
                  <a:lnTo>
                    <a:pt x="0" y="574"/>
                  </a:lnTo>
                  <a:lnTo>
                    <a:pt x="0" y="293"/>
                  </a:lnTo>
                  <a:lnTo>
                    <a:pt x="5" y="320"/>
                  </a:lnTo>
                  <a:lnTo>
                    <a:pt x="10" y="332"/>
                  </a:lnTo>
                  <a:lnTo>
                    <a:pt x="20" y="338"/>
                  </a:lnTo>
                  <a:lnTo>
                    <a:pt x="30" y="341"/>
                  </a:lnTo>
                  <a:lnTo>
                    <a:pt x="45" y="341"/>
                  </a:lnTo>
                  <a:lnTo>
                    <a:pt x="60" y="335"/>
                  </a:lnTo>
                  <a:lnTo>
                    <a:pt x="257" y="117"/>
                  </a:lnTo>
                  <a:lnTo>
                    <a:pt x="298" y="66"/>
                  </a:lnTo>
                  <a:lnTo>
                    <a:pt x="313" y="39"/>
                  </a:lnTo>
                  <a:lnTo>
                    <a:pt x="326" y="12"/>
                  </a:lnTo>
                  <a:lnTo>
                    <a:pt x="329" y="0"/>
                  </a:lnTo>
                  <a:lnTo>
                    <a:pt x="345" y="3"/>
                  </a:lnTo>
                  <a:lnTo>
                    <a:pt x="343" y="45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142" name="Rectangle 70"/>
            <p:cNvSpPr>
              <a:spLocks noChangeArrowheads="1"/>
            </p:cNvSpPr>
            <p:nvPr/>
          </p:nvSpPr>
          <p:spPr bwMode="auto">
            <a:xfrm>
              <a:off x="453" y="-3"/>
              <a:ext cx="114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143" name="Rectangle 71"/>
            <p:cNvSpPr>
              <a:spLocks noChangeArrowheads="1"/>
            </p:cNvSpPr>
            <p:nvPr/>
          </p:nvSpPr>
          <p:spPr bwMode="auto">
            <a:xfrm>
              <a:off x="0" y="-3"/>
              <a:ext cx="221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7" rIns="92075" bIns="46037" anchor="ctr"/>
            <a:lstStyle/>
            <a:p>
              <a:pPr eaLnBrk="0" hangingPunct="0">
                <a:spcBef>
                  <a:spcPct val="50000"/>
                </a:spcBef>
              </a:pPr>
              <a:endParaRPr kumimoji="1" lang="zh-TW" altLang="en-US">
                <a:ea typeface="新細明體" charset="-120"/>
              </a:endParaRPr>
            </a:p>
            <a:p>
              <a:endParaRPr kumimoji="1" lang="zh-TW" altLang="en-US">
                <a:ea typeface="新細明體" charset="-120"/>
              </a:endParaRPr>
            </a:p>
          </p:txBody>
        </p:sp>
        <p:sp>
          <p:nvSpPr>
            <p:cNvPr id="3144" name="Rectangle 72"/>
            <p:cNvSpPr>
              <a:spLocks noChangeArrowheads="1"/>
            </p:cNvSpPr>
            <p:nvPr/>
          </p:nvSpPr>
          <p:spPr bwMode="auto">
            <a:xfrm>
              <a:off x="222" y="-3"/>
              <a:ext cx="231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145" name="Rectangle 73"/>
            <p:cNvSpPr>
              <a:spLocks noChangeArrowheads="1"/>
            </p:cNvSpPr>
            <p:nvPr/>
          </p:nvSpPr>
          <p:spPr bwMode="auto">
            <a:xfrm>
              <a:off x="567" y="-3"/>
              <a:ext cx="204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7" rIns="92075" bIns="46037" anchor="ctr"/>
            <a:lstStyle/>
            <a:p>
              <a:pPr eaLnBrk="0" hangingPunct="0">
                <a:spcBef>
                  <a:spcPct val="50000"/>
                </a:spcBef>
              </a:pPr>
              <a:endParaRPr kumimoji="1" lang="zh-TW" altLang="en-US">
                <a:ea typeface="新細明體" charset="-120"/>
              </a:endParaRPr>
            </a:p>
            <a:p>
              <a:endParaRPr kumimoji="1" lang="zh-TW" altLang="en-US">
                <a:ea typeface="新細明體" charset="-120"/>
              </a:endParaRPr>
            </a:p>
          </p:txBody>
        </p:sp>
        <p:sp>
          <p:nvSpPr>
            <p:cNvPr id="3146" name="Freeform 74"/>
            <p:cNvSpPr>
              <a:spLocks/>
            </p:cNvSpPr>
            <p:nvPr/>
          </p:nvSpPr>
          <p:spPr bwMode="auto">
            <a:xfrm>
              <a:off x="222" y="497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147" name="Freeform 75"/>
            <p:cNvSpPr>
              <a:spLocks/>
            </p:cNvSpPr>
            <p:nvPr/>
          </p:nvSpPr>
          <p:spPr bwMode="auto">
            <a:xfrm>
              <a:off x="222" y="754"/>
              <a:ext cx="344" cy="645"/>
            </a:xfrm>
            <a:custGeom>
              <a:avLst/>
              <a:gdLst>
                <a:gd name="T0" fmla="*/ 343 w 344"/>
                <a:gd name="T1" fmla="*/ 52 h 645"/>
                <a:gd name="T2" fmla="*/ 343 w 344"/>
                <a:gd name="T3" fmla="*/ 194 h 645"/>
                <a:gd name="T4" fmla="*/ 335 w 344"/>
                <a:gd name="T5" fmla="*/ 188 h 645"/>
                <a:gd name="T6" fmla="*/ 315 w 344"/>
                <a:gd name="T7" fmla="*/ 188 h 645"/>
                <a:gd name="T8" fmla="*/ 300 w 344"/>
                <a:gd name="T9" fmla="*/ 194 h 645"/>
                <a:gd name="T10" fmla="*/ 284 w 344"/>
                <a:gd name="T11" fmla="*/ 209 h 645"/>
                <a:gd name="T12" fmla="*/ 242 w 344"/>
                <a:gd name="T13" fmla="*/ 260 h 645"/>
                <a:gd name="T14" fmla="*/ 146 w 344"/>
                <a:gd name="T15" fmla="*/ 365 h 645"/>
                <a:gd name="T16" fmla="*/ 50 w 344"/>
                <a:gd name="T17" fmla="*/ 473 h 645"/>
                <a:gd name="T18" fmla="*/ 30 w 344"/>
                <a:gd name="T19" fmla="*/ 504 h 645"/>
                <a:gd name="T20" fmla="*/ 17 w 344"/>
                <a:gd name="T21" fmla="*/ 534 h 645"/>
                <a:gd name="T22" fmla="*/ 10 w 344"/>
                <a:gd name="T23" fmla="*/ 580 h 645"/>
                <a:gd name="T24" fmla="*/ 0 w 344"/>
                <a:gd name="T25" fmla="*/ 644 h 645"/>
                <a:gd name="T26" fmla="*/ 0 w 344"/>
                <a:gd name="T27" fmla="*/ 364 h 645"/>
                <a:gd name="T28" fmla="*/ 5 w 344"/>
                <a:gd name="T29" fmla="*/ 391 h 645"/>
                <a:gd name="T30" fmla="*/ 10 w 344"/>
                <a:gd name="T31" fmla="*/ 403 h 645"/>
                <a:gd name="T32" fmla="*/ 20 w 344"/>
                <a:gd name="T33" fmla="*/ 409 h 645"/>
                <a:gd name="T34" fmla="*/ 30 w 344"/>
                <a:gd name="T35" fmla="*/ 412 h 645"/>
                <a:gd name="T36" fmla="*/ 45 w 344"/>
                <a:gd name="T37" fmla="*/ 412 h 645"/>
                <a:gd name="T38" fmla="*/ 60 w 344"/>
                <a:gd name="T39" fmla="*/ 406 h 645"/>
                <a:gd name="T40" fmla="*/ 257 w 344"/>
                <a:gd name="T41" fmla="*/ 189 h 645"/>
                <a:gd name="T42" fmla="*/ 297 w 344"/>
                <a:gd name="T43" fmla="*/ 138 h 645"/>
                <a:gd name="T44" fmla="*/ 312 w 344"/>
                <a:gd name="T45" fmla="*/ 111 h 645"/>
                <a:gd name="T46" fmla="*/ 325 w 344"/>
                <a:gd name="T47" fmla="*/ 84 h 645"/>
                <a:gd name="T48" fmla="*/ 335 w 344"/>
                <a:gd name="T49" fmla="*/ 39 h 645"/>
                <a:gd name="T50" fmla="*/ 343 w 344"/>
                <a:gd name="T51" fmla="*/ 0 h 645"/>
                <a:gd name="T52" fmla="*/ 343 w 344"/>
                <a:gd name="T53" fmla="*/ 117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148" name="Freeform 76"/>
            <p:cNvSpPr>
              <a:spLocks/>
            </p:cNvSpPr>
            <p:nvPr/>
          </p:nvSpPr>
          <p:spPr bwMode="auto">
            <a:xfrm>
              <a:off x="222" y="1010"/>
              <a:ext cx="344" cy="645"/>
            </a:xfrm>
            <a:custGeom>
              <a:avLst/>
              <a:gdLst>
                <a:gd name="T0" fmla="*/ 343 w 344"/>
                <a:gd name="T1" fmla="*/ 52 h 645"/>
                <a:gd name="T2" fmla="*/ 343 w 344"/>
                <a:gd name="T3" fmla="*/ 194 h 645"/>
                <a:gd name="T4" fmla="*/ 335 w 344"/>
                <a:gd name="T5" fmla="*/ 188 h 645"/>
                <a:gd name="T6" fmla="*/ 315 w 344"/>
                <a:gd name="T7" fmla="*/ 188 h 645"/>
                <a:gd name="T8" fmla="*/ 300 w 344"/>
                <a:gd name="T9" fmla="*/ 194 h 645"/>
                <a:gd name="T10" fmla="*/ 284 w 344"/>
                <a:gd name="T11" fmla="*/ 209 h 645"/>
                <a:gd name="T12" fmla="*/ 242 w 344"/>
                <a:gd name="T13" fmla="*/ 260 h 645"/>
                <a:gd name="T14" fmla="*/ 146 w 344"/>
                <a:gd name="T15" fmla="*/ 365 h 645"/>
                <a:gd name="T16" fmla="*/ 50 w 344"/>
                <a:gd name="T17" fmla="*/ 473 h 645"/>
                <a:gd name="T18" fmla="*/ 30 w 344"/>
                <a:gd name="T19" fmla="*/ 504 h 645"/>
                <a:gd name="T20" fmla="*/ 17 w 344"/>
                <a:gd name="T21" fmla="*/ 534 h 645"/>
                <a:gd name="T22" fmla="*/ 10 w 344"/>
                <a:gd name="T23" fmla="*/ 580 h 645"/>
                <a:gd name="T24" fmla="*/ 0 w 344"/>
                <a:gd name="T25" fmla="*/ 644 h 645"/>
                <a:gd name="T26" fmla="*/ 0 w 344"/>
                <a:gd name="T27" fmla="*/ 364 h 645"/>
                <a:gd name="T28" fmla="*/ 5 w 344"/>
                <a:gd name="T29" fmla="*/ 391 h 645"/>
                <a:gd name="T30" fmla="*/ 10 w 344"/>
                <a:gd name="T31" fmla="*/ 403 h 645"/>
                <a:gd name="T32" fmla="*/ 20 w 344"/>
                <a:gd name="T33" fmla="*/ 409 h 645"/>
                <a:gd name="T34" fmla="*/ 30 w 344"/>
                <a:gd name="T35" fmla="*/ 412 h 645"/>
                <a:gd name="T36" fmla="*/ 45 w 344"/>
                <a:gd name="T37" fmla="*/ 412 h 645"/>
                <a:gd name="T38" fmla="*/ 60 w 344"/>
                <a:gd name="T39" fmla="*/ 406 h 645"/>
                <a:gd name="T40" fmla="*/ 257 w 344"/>
                <a:gd name="T41" fmla="*/ 189 h 645"/>
                <a:gd name="T42" fmla="*/ 297 w 344"/>
                <a:gd name="T43" fmla="*/ 138 h 645"/>
                <a:gd name="T44" fmla="*/ 312 w 344"/>
                <a:gd name="T45" fmla="*/ 111 h 645"/>
                <a:gd name="T46" fmla="*/ 325 w 344"/>
                <a:gd name="T47" fmla="*/ 84 h 645"/>
                <a:gd name="T48" fmla="*/ 335 w 344"/>
                <a:gd name="T49" fmla="*/ 39 h 645"/>
                <a:gd name="T50" fmla="*/ 343 w 344"/>
                <a:gd name="T51" fmla="*/ 0 h 645"/>
                <a:gd name="T52" fmla="*/ 343 w 344"/>
                <a:gd name="T53" fmla="*/ 117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149" name="Freeform 77"/>
            <p:cNvSpPr>
              <a:spLocks/>
            </p:cNvSpPr>
            <p:nvPr/>
          </p:nvSpPr>
          <p:spPr bwMode="auto">
            <a:xfrm>
              <a:off x="222" y="1266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150" name="Freeform 78"/>
            <p:cNvSpPr>
              <a:spLocks/>
            </p:cNvSpPr>
            <p:nvPr/>
          </p:nvSpPr>
          <p:spPr bwMode="auto">
            <a:xfrm>
              <a:off x="222" y="1522"/>
              <a:ext cx="344" cy="647"/>
            </a:xfrm>
            <a:custGeom>
              <a:avLst/>
              <a:gdLst>
                <a:gd name="T0" fmla="*/ 343 w 344"/>
                <a:gd name="T1" fmla="*/ 52 h 647"/>
                <a:gd name="T2" fmla="*/ 343 w 344"/>
                <a:gd name="T3" fmla="*/ 194 h 647"/>
                <a:gd name="T4" fmla="*/ 335 w 344"/>
                <a:gd name="T5" fmla="*/ 188 h 647"/>
                <a:gd name="T6" fmla="*/ 315 w 344"/>
                <a:gd name="T7" fmla="*/ 188 h 647"/>
                <a:gd name="T8" fmla="*/ 300 w 344"/>
                <a:gd name="T9" fmla="*/ 194 h 647"/>
                <a:gd name="T10" fmla="*/ 284 w 344"/>
                <a:gd name="T11" fmla="*/ 209 h 647"/>
                <a:gd name="T12" fmla="*/ 242 w 344"/>
                <a:gd name="T13" fmla="*/ 261 h 647"/>
                <a:gd name="T14" fmla="*/ 146 w 344"/>
                <a:gd name="T15" fmla="*/ 366 h 647"/>
                <a:gd name="T16" fmla="*/ 50 w 344"/>
                <a:gd name="T17" fmla="*/ 475 h 647"/>
                <a:gd name="T18" fmla="*/ 30 w 344"/>
                <a:gd name="T19" fmla="*/ 505 h 647"/>
                <a:gd name="T20" fmla="*/ 17 w 344"/>
                <a:gd name="T21" fmla="*/ 535 h 647"/>
                <a:gd name="T22" fmla="*/ 10 w 344"/>
                <a:gd name="T23" fmla="*/ 582 h 647"/>
                <a:gd name="T24" fmla="*/ 0 w 344"/>
                <a:gd name="T25" fmla="*/ 646 h 647"/>
                <a:gd name="T26" fmla="*/ 0 w 344"/>
                <a:gd name="T27" fmla="*/ 365 h 647"/>
                <a:gd name="T28" fmla="*/ 5 w 344"/>
                <a:gd name="T29" fmla="*/ 392 h 647"/>
                <a:gd name="T30" fmla="*/ 10 w 344"/>
                <a:gd name="T31" fmla="*/ 404 h 647"/>
                <a:gd name="T32" fmla="*/ 20 w 344"/>
                <a:gd name="T33" fmla="*/ 410 h 647"/>
                <a:gd name="T34" fmla="*/ 30 w 344"/>
                <a:gd name="T35" fmla="*/ 413 h 647"/>
                <a:gd name="T36" fmla="*/ 45 w 344"/>
                <a:gd name="T37" fmla="*/ 413 h 647"/>
                <a:gd name="T38" fmla="*/ 60 w 344"/>
                <a:gd name="T39" fmla="*/ 407 h 647"/>
                <a:gd name="T40" fmla="*/ 257 w 344"/>
                <a:gd name="T41" fmla="*/ 190 h 647"/>
                <a:gd name="T42" fmla="*/ 297 w 344"/>
                <a:gd name="T43" fmla="*/ 138 h 647"/>
                <a:gd name="T44" fmla="*/ 312 w 344"/>
                <a:gd name="T45" fmla="*/ 111 h 647"/>
                <a:gd name="T46" fmla="*/ 325 w 344"/>
                <a:gd name="T47" fmla="*/ 84 h 647"/>
                <a:gd name="T48" fmla="*/ 335 w 344"/>
                <a:gd name="T49" fmla="*/ 39 h 647"/>
                <a:gd name="T50" fmla="*/ 343 w 344"/>
                <a:gd name="T51" fmla="*/ 0 h 647"/>
                <a:gd name="T52" fmla="*/ 343 w 344"/>
                <a:gd name="T53" fmla="*/ 117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7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1"/>
                  </a:lnTo>
                  <a:lnTo>
                    <a:pt x="146" y="366"/>
                  </a:lnTo>
                  <a:lnTo>
                    <a:pt x="50" y="475"/>
                  </a:lnTo>
                  <a:lnTo>
                    <a:pt x="30" y="505"/>
                  </a:lnTo>
                  <a:lnTo>
                    <a:pt x="17" y="535"/>
                  </a:lnTo>
                  <a:lnTo>
                    <a:pt x="10" y="582"/>
                  </a:lnTo>
                  <a:lnTo>
                    <a:pt x="0" y="646"/>
                  </a:lnTo>
                  <a:lnTo>
                    <a:pt x="0" y="365"/>
                  </a:lnTo>
                  <a:lnTo>
                    <a:pt x="5" y="392"/>
                  </a:lnTo>
                  <a:lnTo>
                    <a:pt x="10" y="404"/>
                  </a:lnTo>
                  <a:lnTo>
                    <a:pt x="20" y="410"/>
                  </a:lnTo>
                  <a:lnTo>
                    <a:pt x="30" y="413"/>
                  </a:lnTo>
                  <a:lnTo>
                    <a:pt x="45" y="413"/>
                  </a:lnTo>
                  <a:lnTo>
                    <a:pt x="60" y="407"/>
                  </a:lnTo>
                  <a:lnTo>
                    <a:pt x="257" y="190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151" name="Freeform 79"/>
            <p:cNvSpPr>
              <a:spLocks/>
            </p:cNvSpPr>
            <p:nvPr/>
          </p:nvSpPr>
          <p:spPr bwMode="auto">
            <a:xfrm>
              <a:off x="219" y="4178"/>
              <a:ext cx="349" cy="149"/>
            </a:xfrm>
            <a:custGeom>
              <a:avLst/>
              <a:gdLst>
                <a:gd name="T0" fmla="*/ 345 w 349"/>
                <a:gd name="T1" fmla="*/ 52 h 149"/>
                <a:gd name="T2" fmla="*/ 348 w 349"/>
                <a:gd name="T3" fmla="*/ 144 h 149"/>
                <a:gd name="T4" fmla="*/ 0 w 349"/>
                <a:gd name="T5" fmla="*/ 148 h 149"/>
                <a:gd name="T6" fmla="*/ 299 w 349"/>
                <a:gd name="T7" fmla="*/ 143 h 149"/>
                <a:gd name="T8" fmla="*/ 315 w 349"/>
                <a:gd name="T9" fmla="*/ 111 h 149"/>
                <a:gd name="T10" fmla="*/ 328 w 349"/>
                <a:gd name="T11" fmla="*/ 84 h 149"/>
                <a:gd name="T12" fmla="*/ 338 w 349"/>
                <a:gd name="T13" fmla="*/ 39 h 149"/>
                <a:gd name="T14" fmla="*/ 345 w 349"/>
                <a:gd name="T15" fmla="*/ 0 h 149"/>
                <a:gd name="T16" fmla="*/ 345 w 349"/>
                <a:gd name="T17" fmla="*/ 117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9" h="149">
                  <a:moveTo>
                    <a:pt x="345" y="52"/>
                  </a:moveTo>
                  <a:lnTo>
                    <a:pt x="348" y="144"/>
                  </a:lnTo>
                  <a:lnTo>
                    <a:pt x="0" y="148"/>
                  </a:lnTo>
                  <a:lnTo>
                    <a:pt x="299" y="143"/>
                  </a:lnTo>
                  <a:lnTo>
                    <a:pt x="315" y="111"/>
                  </a:lnTo>
                  <a:lnTo>
                    <a:pt x="328" y="84"/>
                  </a:lnTo>
                  <a:lnTo>
                    <a:pt x="338" y="39"/>
                  </a:lnTo>
                  <a:lnTo>
                    <a:pt x="345" y="0"/>
                  </a:lnTo>
                  <a:lnTo>
                    <a:pt x="345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152" name="Freeform 80"/>
            <p:cNvSpPr>
              <a:spLocks/>
            </p:cNvSpPr>
            <p:nvPr/>
          </p:nvSpPr>
          <p:spPr bwMode="auto">
            <a:xfrm>
              <a:off x="222" y="211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153" name="Freeform 81"/>
            <p:cNvSpPr>
              <a:spLocks/>
            </p:cNvSpPr>
            <p:nvPr/>
          </p:nvSpPr>
          <p:spPr bwMode="auto">
            <a:xfrm>
              <a:off x="222" y="-3"/>
              <a:ext cx="346" cy="574"/>
            </a:xfrm>
            <a:custGeom>
              <a:avLst/>
              <a:gdLst>
                <a:gd name="T0" fmla="*/ 345 w 346"/>
                <a:gd name="T1" fmla="*/ 0 h 574"/>
                <a:gd name="T2" fmla="*/ 343 w 346"/>
                <a:gd name="T3" fmla="*/ 122 h 574"/>
                <a:gd name="T4" fmla="*/ 336 w 346"/>
                <a:gd name="T5" fmla="*/ 116 h 574"/>
                <a:gd name="T6" fmla="*/ 315 w 346"/>
                <a:gd name="T7" fmla="*/ 116 h 574"/>
                <a:gd name="T8" fmla="*/ 300 w 346"/>
                <a:gd name="T9" fmla="*/ 122 h 574"/>
                <a:gd name="T10" fmla="*/ 285 w 346"/>
                <a:gd name="T11" fmla="*/ 137 h 574"/>
                <a:gd name="T12" fmla="*/ 242 w 346"/>
                <a:gd name="T13" fmla="*/ 188 h 574"/>
                <a:gd name="T14" fmla="*/ 146 w 346"/>
                <a:gd name="T15" fmla="*/ 294 h 574"/>
                <a:gd name="T16" fmla="*/ 50 w 346"/>
                <a:gd name="T17" fmla="*/ 402 h 574"/>
                <a:gd name="T18" fmla="*/ 30 w 346"/>
                <a:gd name="T19" fmla="*/ 432 h 574"/>
                <a:gd name="T20" fmla="*/ 17 w 346"/>
                <a:gd name="T21" fmla="*/ 462 h 574"/>
                <a:gd name="T22" fmla="*/ 10 w 346"/>
                <a:gd name="T23" fmla="*/ 509 h 574"/>
                <a:gd name="T24" fmla="*/ 0 w 346"/>
                <a:gd name="T25" fmla="*/ 573 h 574"/>
                <a:gd name="T26" fmla="*/ 0 w 346"/>
                <a:gd name="T27" fmla="*/ 292 h 574"/>
                <a:gd name="T28" fmla="*/ 5 w 346"/>
                <a:gd name="T29" fmla="*/ 319 h 574"/>
                <a:gd name="T30" fmla="*/ 10 w 346"/>
                <a:gd name="T31" fmla="*/ 331 h 574"/>
                <a:gd name="T32" fmla="*/ 20 w 346"/>
                <a:gd name="T33" fmla="*/ 337 h 574"/>
                <a:gd name="T34" fmla="*/ 30 w 346"/>
                <a:gd name="T35" fmla="*/ 340 h 574"/>
                <a:gd name="T36" fmla="*/ 45 w 346"/>
                <a:gd name="T37" fmla="*/ 340 h 574"/>
                <a:gd name="T38" fmla="*/ 60 w 346"/>
                <a:gd name="T39" fmla="*/ 334 h 574"/>
                <a:gd name="T40" fmla="*/ 257 w 346"/>
                <a:gd name="T41" fmla="*/ 117 h 574"/>
                <a:gd name="T42" fmla="*/ 298 w 346"/>
                <a:gd name="T43" fmla="*/ 66 h 574"/>
                <a:gd name="T44" fmla="*/ 313 w 346"/>
                <a:gd name="T45" fmla="*/ 39 h 574"/>
                <a:gd name="T46" fmla="*/ 326 w 346"/>
                <a:gd name="T47" fmla="*/ 12 h 574"/>
                <a:gd name="T48" fmla="*/ 329 w 346"/>
                <a:gd name="T49" fmla="*/ 0 h 574"/>
                <a:gd name="T50" fmla="*/ 345 w 346"/>
                <a:gd name="T51" fmla="*/ 3 h 574"/>
                <a:gd name="T52" fmla="*/ 343 w 346"/>
                <a:gd name="T53" fmla="*/ 45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6" h="574">
                  <a:moveTo>
                    <a:pt x="345" y="0"/>
                  </a:moveTo>
                  <a:lnTo>
                    <a:pt x="343" y="122"/>
                  </a:lnTo>
                  <a:lnTo>
                    <a:pt x="336" y="116"/>
                  </a:lnTo>
                  <a:lnTo>
                    <a:pt x="315" y="116"/>
                  </a:lnTo>
                  <a:lnTo>
                    <a:pt x="300" y="122"/>
                  </a:lnTo>
                  <a:lnTo>
                    <a:pt x="285" y="137"/>
                  </a:lnTo>
                  <a:lnTo>
                    <a:pt x="242" y="188"/>
                  </a:lnTo>
                  <a:lnTo>
                    <a:pt x="146" y="294"/>
                  </a:lnTo>
                  <a:lnTo>
                    <a:pt x="50" y="402"/>
                  </a:lnTo>
                  <a:lnTo>
                    <a:pt x="30" y="432"/>
                  </a:lnTo>
                  <a:lnTo>
                    <a:pt x="17" y="462"/>
                  </a:lnTo>
                  <a:lnTo>
                    <a:pt x="10" y="509"/>
                  </a:lnTo>
                  <a:lnTo>
                    <a:pt x="0" y="573"/>
                  </a:lnTo>
                  <a:lnTo>
                    <a:pt x="0" y="292"/>
                  </a:lnTo>
                  <a:lnTo>
                    <a:pt x="5" y="319"/>
                  </a:lnTo>
                  <a:lnTo>
                    <a:pt x="10" y="331"/>
                  </a:lnTo>
                  <a:lnTo>
                    <a:pt x="20" y="337"/>
                  </a:lnTo>
                  <a:lnTo>
                    <a:pt x="30" y="340"/>
                  </a:lnTo>
                  <a:lnTo>
                    <a:pt x="45" y="340"/>
                  </a:lnTo>
                  <a:lnTo>
                    <a:pt x="60" y="334"/>
                  </a:lnTo>
                  <a:lnTo>
                    <a:pt x="257" y="117"/>
                  </a:lnTo>
                  <a:lnTo>
                    <a:pt x="298" y="66"/>
                  </a:lnTo>
                  <a:lnTo>
                    <a:pt x="313" y="39"/>
                  </a:lnTo>
                  <a:lnTo>
                    <a:pt x="326" y="12"/>
                  </a:lnTo>
                  <a:lnTo>
                    <a:pt x="329" y="0"/>
                  </a:lnTo>
                  <a:lnTo>
                    <a:pt x="345" y="3"/>
                  </a:lnTo>
                  <a:lnTo>
                    <a:pt x="343" y="45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154" name="Freeform 82"/>
            <p:cNvSpPr>
              <a:spLocks/>
            </p:cNvSpPr>
            <p:nvPr/>
          </p:nvSpPr>
          <p:spPr bwMode="auto">
            <a:xfrm>
              <a:off x="224" y="-6"/>
              <a:ext cx="154" cy="294"/>
            </a:xfrm>
            <a:custGeom>
              <a:avLst/>
              <a:gdLst>
                <a:gd name="T0" fmla="*/ 153 w 154"/>
                <a:gd name="T1" fmla="*/ 3 h 294"/>
                <a:gd name="T2" fmla="*/ 50 w 154"/>
                <a:gd name="T3" fmla="*/ 122 h 294"/>
                <a:gd name="T4" fmla="*/ 30 w 154"/>
                <a:gd name="T5" fmla="*/ 152 h 294"/>
                <a:gd name="T6" fmla="*/ 17 w 154"/>
                <a:gd name="T7" fmla="*/ 182 h 294"/>
                <a:gd name="T8" fmla="*/ 10 w 154"/>
                <a:gd name="T9" fmla="*/ 229 h 294"/>
                <a:gd name="T10" fmla="*/ 0 w 154"/>
                <a:gd name="T11" fmla="*/ 293 h 294"/>
                <a:gd name="T12" fmla="*/ 0 w 154"/>
                <a:gd name="T13" fmla="*/ 12 h 294"/>
                <a:gd name="T14" fmla="*/ 5 w 154"/>
                <a:gd name="T15" fmla="*/ 39 h 294"/>
                <a:gd name="T16" fmla="*/ 10 w 154"/>
                <a:gd name="T17" fmla="*/ 51 h 294"/>
                <a:gd name="T18" fmla="*/ 20 w 154"/>
                <a:gd name="T19" fmla="*/ 57 h 294"/>
                <a:gd name="T20" fmla="*/ 30 w 154"/>
                <a:gd name="T21" fmla="*/ 60 h 294"/>
                <a:gd name="T22" fmla="*/ 45 w 154"/>
                <a:gd name="T23" fmla="*/ 60 h 294"/>
                <a:gd name="T24" fmla="*/ 60 w 154"/>
                <a:gd name="T25" fmla="*/ 54 h 294"/>
                <a:gd name="T26" fmla="*/ 110 w 154"/>
                <a:gd name="T27" fmla="*/ 0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4" h="294">
                  <a:moveTo>
                    <a:pt x="153" y="3"/>
                  </a:moveTo>
                  <a:lnTo>
                    <a:pt x="50" y="122"/>
                  </a:lnTo>
                  <a:lnTo>
                    <a:pt x="30" y="152"/>
                  </a:lnTo>
                  <a:lnTo>
                    <a:pt x="17" y="182"/>
                  </a:lnTo>
                  <a:lnTo>
                    <a:pt x="10" y="229"/>
                  </a:lnTo>
                  <a:lnTo>
                    <a:pt x="0" y="293"/>
                  </a:lnTo>
                  <a:lnTo>
                    <a:pt x="0" y="12"/>
                  </a:lnTo>
                  <a:lnTo>
                    <a:pt x="5" y="39"/>
                  </a:lnTo>
                  <a:lnTo>
                    <a:pt x="10" y="51"/>
                  </a:lnTo>
                  <a:lnTo>
                    <a:pt x="20" y="57"/>
                  </a:lnTo>
                  <a:lnTo>
                    <a:pt x="30" y="60"/>
                  </a:lnTo>
                  <a:lnTo>
                    <a:pt x="45" y="60"/>
                  </a:lnTo>
                  <a:lnTo>
                    <a:pt x="60" y="54"/>
                  </a:lnTo>
                  <a:lnTo>
                    <a:pt x="110" y="0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155" name="Freeform 83"/>
            <p:cNvSpPr>
              <a:spLocks/>
            </p:cNvSpPr>
            <p:nvPr/>
          </p:nvSpPr>
          <p:spPr bwMode="auto">
            <a:xfrm>
              <a:off x="222" y="1796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156" name="Rectangle 84"/>
            <p:cNvSpPr>
              <a:spLocks noChangeArrowheads="1"/>
            </p:cNvSpPr>
            <p:nvPr/>
          </p:nvSpPr>
          <p:spPr bwMode="auto">
            <a:xfrm>
              <a:off x="771" y="0"/>
              <a:ext cx="210" cy="4319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157" name="Line 85"/>
            <p:cNvSpPr>
              <a:spLocks noChangeShapeType="1"/>
            </p:cNvSpPr>
            <p:nvPr/>
          </p:nvSpPr>
          <p:spPr bwMode="auto">
            <a:xfrm>
              <a:off x="135" y="0"/>
              <a:ext cx="0" cy="4319"/>
            </a:xfrm>
            <a:prstGeom prst="line">
              <a:avLst/>
            </a:prstGeom>
            <a:noFill/>
            <a:ln w="12700" cap="sq">
              <a:solidFill>
                <a:schemeClr val="accent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158" name="Line 86"/>
            <p:cNvSpPr>
              <a:spLocks noChangeShapeType="1"/>
            </p:cNvSpPr>
            <p:nvPr/>
          </p:nvSpPr>
          <p:spPr bwMode="auto">
            <a:xfrm>
              <a:off x="645" y="0"/>
              <a:ext cx="0" cy="4319"/>
            </a:xfrm>
            <a:prstGeom prst="line">
              <a:avLst/>
            </a:prstGeom>
            <a:noFill/>
            <a:ln w="12700" cap="sq">
              <a:solidFill>
                <a:schemeClr val="accent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3163" name="Group 91"/>
          <p:cNvGrpSpPr>
            <a:grpSpLocks/>
          </p:cNvGrpSpPr>
          <p:nvPr/>
        </p:nvGrpSpPr>
        <p:grpSpPr bwMode="auto">
          <a:xfrm>
            <a:off x="523875" y="1428750"/>
            <a:ext cx="2095500" cy="2095500"/>
            <a:chOff x="330" y="900"/>
            <a:chExt cx="1320" cy="1320"/>
          </a:xfrm>
        </p:grpSpPr>
        <p:sp>
          <p:nvSpPr>
            <p:cNvPr id="3109" name="Rectangle 37"/>
            <p:cNvSpPr>
              <a:spLocks noChangeArrowheads="1"/>
            </p:cNvSpPr>
            <p:nvPr/>
          </p:nvSpPr>
          <p:spPr bwMode="auto">
            <a:xfrm>
              <a:off x="975" y="900"/>
              <a:ext cx="675" cy="132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grpSp>
          <p:nvGrpSpPr>
            <p:cNvPr id="3162" name="Group 90"/>
            <p:cNvGrpSpPr>
              <a:grpSpLocks/>
            </p:cNvGrpSpPr>
            <p:nvPr/>
          </p:nvGrpSpPr>
          <p:grpSpPr bwMode="auto">
            <a:xfrm>
              <a:off x="330" y="1015"/>
              <a:ext cx="1079" cy="1060"/>
              <a:chOff x="330" y="1015"/>
              <a:chExt cx="1079" cy="1060"/>
            </a:xfrm>
          </p:grpSpPr>
          <p:grpSp>
            <p:nvGrpSpPr>
              <p:cNvPr id="3160" name="Group 88"/>
              <p:cNvGrpSpPr>
                <a:grpSpLocks/>
              </p:cNvGrpSpPr>
              <p:nvPr/>
            </p:nvGrpSpPr>
            <p:grpSpPr bwMode="auto">
              <a:xfrm>
                <a:off x="330" y="1015"/>
                <a:ext cx="1079" cy="1060"/>
                <a:chOff x="330" y="1015"/>
                <a:chExt cx="1079" cy="1060"/>
              </a:xfrm>
            </p:grpSpPr>
            <p:grpSp>
              <p:nvGrpSpPr>
                <p:cNvPr id="3159" name="Group 87"/>
                <p:cNvGrpSpPr>
                  <a:grpSpLocks/>
                </p:cNvGrpSpPr>
                <p:nvPr/>
              </p:nvGrpSpPr>
              <p:grpSpPr bwMode="auto">
                <a:xfrm>
                  <a:off x="330" y="1015"/>
                  <a:ext cx="1079" cy="1060"/>
                  <a:chOff x="330" y="1015"/>
                  <a:chExt cx="1079" cy="1060"/>
                </a:xfrm>
              </p:grpSpPr>
              <p:sp>
                <p:nvSpPr>
                  <p:cNvPr id="3110" name="Rectangle 38"/>
                  <p:cNvSpPr>
                    <a:spLocks noChangeArrowheads="1"/>
                  </p:cNvSpPr>
                  <p:nvPr/>
                </p:nvSpPr>
                <p:spPr bwMode="auto">
                  <a:xfrm>
                    <a:off x="333" y="1910"/>
                    <a:ext cx="1074" cy="16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3111" name="Rectangle 39"/>
                  <p:cNvSpPr>
                    <a:spLocks noChangeArrowheads="1"/>
                  </p:cNvSpPr>
                  <p:nvPr/>
                </p:nvSpPr>
                <p:spPr bwMode="auto">
                  <a:xfrm>
                    <a:off x="333" y="1015"/>
                    <a:ext cx="1074" cy="16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chemeClr val="accent1">
                          <a:gamma/>
                          <a:shade val="46275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3112" name="AutoShape 40"/>
                  <p:cNvSpPr>
                    <a:spLocks noChangeArrowheads="1"/>
                  </p:cNvSpPr>
                  <p:nvPr/>
                </p:nvSpPr>
                <p:spPr bwMode="auto">
                  <a:xfrm rot="5400000" flipV="1">
                    <a:off x="-91" y="1446"/>
                    <a:ext cx="1028" cy="186"/>
                  </a:xfrm>
                  <a:custGeom>
                    <a:avLst/>
                    <a:gdLst>
                      <a:gd name="G0" fmla="+- 2645 0 0"/>
                      <a:gd name="G1" fmla="+- 21600 0 2645"/>
                      <a:gd name="G2" fmla="*/ 2645 1 2"/>
                      <a:gd name="G3" fmla="+- 21600 0 G2"/>
                      <a:gd name="G4" fmla="+/ 2645 21600 2"/>
                      <a:gd name="G5" fmla="+/ G1 0 2"/>
                      <a:gd name="G6" fmla="*/ 21600 21600 2645"/>
                      <a:gd name="G7" fmla="*/ G6 1 2"/>
                      <a:gd name="G8" fmla="+- 21600 0 G7"/>
                      <a:gd name="G9" fmla="*/ 21600 1 2"/>
                      <a:gd name="G10" fmla="+- 2645 0 G9"/>
                      <a:gd name="G11" fmla="?: G10 G8 0"/>
                      <a:gd name="G12" fmla="?: G10 G7 21600"/>
                      <a:gd name="T0" fmla="*/ 20277 w 21600"/>
                      <a:gd name="T1" fmla="*/ 10800 h 21600"/>
                      <a:gd name="T2" fmla="*/ 10800 w 21600"/>
                      <a:gd name="T3" fmla="*/ 21600 h 21600"/>
                      <a:gd name="T4" fmla="*/ 1323 w 21600"/>
                      <a:gd name="T5" fmla="*/ 10800 h 21600"/>
                      <a:gd name="T6" fmla="*/ 10800 w 21600"/>
                      <a:gd name="T7" fmla="*/ 0 h 21600"/>
                      <a:gd name="T8" fmla="*/ 3123 w 21600"/>
                      <a:gd name="T9" fmla="*/ 3123 h 21600"/>
                      <a:gd name="T10" fmla="*/ 18477 w 21600"/>
                      <a:gd name="T11" fmla="*/ 18477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T8" t="T9" r="T10" b="T11"/>
                    <a:pathLst>
                      <a:path w="21600" h="21600">
                        <a:moveTo>
                          <a:pt x="0" y="0"/>
                        </a:moveTo>
                        <a:lnTo>
                          <a:pt x="2645" y="21600"/>
                        </a:lnTo>
                        <a:lnTo>
                          <a:pt x="18955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1">
                          <a:gamma/>
                          <a:shade val="46275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3113" name="AutoShape 41"/>
                  <p:cNvSpPr>
                    <a:spLocks noChangeArrowheads="1"/>
                  </p:cNvSpPr>
                  <p:nvPr/>
                </p:nvSpPr>
                <p:spPr bwMode="auto">
                  <a:xfrm rot="-5400000" flipH="1" flipV="1">
                    <a:off x="802" y="1436"/>
                    <a:ext cx="1028" cy="186"/>
                  </a:xfrm>
                  <a:custGeom>
                    <a:avLst/>
                    <a:gdLst>
                      <a:gd name="G0" fmla="+- 2645 0 0"/>
                      <a:gd name="G1" fmla="+- 21600 0 2645"/>
                      <a:gd name="G2" fmla="*/ 2645 1 2"/>
                      <a:gd name="G3" fmla="+- 21600 0 G2"/>
                      <a:gd name="G4" fmla="+/ 2645 21600 2"/>
                      <a:gd name="G5" fmla="+/ G1 0 2"/>
                      <a:gd name="G6" fmla="*/ 21600 21600 2645"/>
                      <a:gd name="G7" fmla="*/ G6 1 2"/>
                      <a:gd name="G8" fmla="+- 21600 0 G7"/>
                      <a:gd name="G9" fmla="*/ 21600 1 2"/>
                      <a:gd name="G10" fmla="+- 2645 0 G9"/>
                      <a:gd name="G11" fmla="?: G10 G8 0"/>
                      <a:gd name="G12" fmla="?: G10 G7 21600"/>
                      <a:gd name="T0" fmla="*/ 20277 w 21600"/>
                      <a:gd name="T1" fmla="*/ 10800 h 21600"/>
                      <a:gd name="T2" fmla="*/ 10800 w 21600"/>
                      <a:gd name="T3" fmla="*/ 21600 h 21600"/>
                      <a:gd name="T4" fmla="*/ 1323 w 21600"/>
                      <a:gd name="T5" fmla="*/ 10800 h 21600"/>
                      <a:gd name="T6" fmla="*/ 10800 w 21600"/>
                      <a:gd name="T7" fmla="*/ 0 h 21600"/>
                      <a:gd name="T8" fmla="*/ 3123 w 21600"/>
                      <a:gd name="T9" fmla="*/ 3123 h 21600"/>
                      <a:gd name="T10" fmla="*/ 18477 w 21600"/>
                      <a:gd name="T11" fmla="*/ 18477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T8" t="T9" r="T10" b="T11"/>
                    <a:pathLst>
                      <a:path w="21600" h="21600">
                        <a:moveTo>
                          <a:pt x="0" y="0"/>
                        </a:moveTo>
                        <a:lnTo>
                          <a:pt x="2645" y="21600"/>
                        </a:lnTo>
                        <a:lnTo>
                          <a:pt x="18955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</p:grpSp>
            <p:sp>
              <p:nvSpPr>
                <p:cNvPr id="3115" name="Rectangle 43"/>
                <p:cNvSpPr>
                  <a:spLocks noChangeArrowheads="1"/>
                </p:cNvSpPr>
                <p:nvPr/>
              </p:nvSpPr>
              <p:spPr bwMode="auto">
                <a:xfrm>
                  <a:off x="433" y="1111"/>
                  <a:ext cx="874" cy="868"/>
                </a:xfrm>
                <a:prstGeom prst="rect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116" name="Oval 44"/>
                <p:cNvSpPr>
                  <a:spLocks noChangeArrowheads="1"/>
                </p:cNvSpPr>
                <p:nvPr/>
              </p:nvSpPr>
              <p:spPr bwMode="auto">
                <a:xfrm>
                  <a:off x="484" y="1170"/>
                  <a:ext cx="772" cy="750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lIns="92075" tIns="46037" rIns="92075" bIns="46037" anchor="ctr"/>
                <a:lstStyle/>
                <a:p>
                  <a:pPr eaLnBrk="0" hangingPunct="0">
                    <a:spcBef>
                      <a:spcPct val="50000"/>
                    </a:spcBef>
                  </a:pPr>
                  <a:endParaRPr kumimoji="1" lang="zh-TW" altLang="en-US">
                    <a:ea typeface="新細明體" charset="-120"/>
                  </a:endParaRPr>
                </a:p>
                <a:p>
                  <a:endParaRPr kumimoji="1" lang="zh-TW" altLang="en-US">
                    <a:ea typeface="新細明體" charset="-120"/>
                  </a:endParaRPr>
                </a:p>
              </p:txBody>
            </p:sp>
            <p:sp>
              <p:nvSpPr>
                <p:cNvPr id="3117" name="Oval 45"/>
                <p:cNvSpPr>
                  <a:spLocks noChangeArrowheads="1"/>
                </p:cNvSpPr>
                <p:nvPr/>
              </p:nvSpPr>
              <p:spPr bwMode="auto">
                <a:xfrm>
                  <a:off x="559" y="1241"/>
                  <a:ext cx="622" cy="608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lIns="92075" tIns="46037" rIns="92075" bIns="46037" anchor="ctr"/>
                <a:lstStyle/>
                <a:p>
                  <a:pPr eaLnBrk="0" hangingPunct="0">
                    <a:spcBef>
                      <a:spcPct val="50000"/>
                    </a:spcBef>
                  </a:pPr>
                  <a:endParaRPr kumimoji="1" lang="zh-TW" altLang="en-US">
                    <a:ea typeface="新細明體" charset="-120"/>
                  </a:endParaRPr>
                </a:p>
                <a:p>
                  <a:endParaRPr kumimoji="1" lang="zh-TW" altLang="en-US">
                    <a:ea typeface="新細明體" charset="-120"/>
                  </a:endParaRPr>
                </a:p>
              </p:txBody>
            </p:sp>
            <p:sp>
              <p:nvSpPr>
                <p:cNvPr id="3118" name="Oval 46"/>
                <p:cNvSpPr>
                  <a:spLocks noChangeArrowheads="1"/>
                </p:cNvSpPr>
                <p:nvPr/>
              </p:nvSpPr>
              <p:spPr bwMode="auto">
                <a:xfrm>
                  <a:off x="624" y="1303"/>
                  <a:ext cx="492" cy="48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lIns="92075" tIns="46037" rIns="92075" bIns="46037" anchor="ctr"/>
                <a:lstStyle/>
                <a:p>
                  <a:pPr eaLnBrk="0" hangingPunct="0">
                    <a:spcBef>
                      <a:spcPct val="50000"/>
                    </a:spcBef>
                  </a:pPr>
                  <a:endParaRPr kumimoji="1" lang="zh-TW" altLang="en-US">
                    <a:ea typeface="新細明體" charset="-120"/>
                  </a:endParaRPr>
                </a:p>
                <a:p>
                  <a:endParaRPr kumimoji="1" lang="zh-TW" altLang="en-US">
                    <a:ea typeface="新細明體" charset="-120"/>
                  </a:endParaRPr>
                </a:p>
              </p:txBody>
            </p:sp>
          </p:grpSp>
          <p:grpSp>
            <p:nvGrpSpPr>
              <p:cNvPr id="3161" name="Group 89"/>
              <p:cNvGrpSpPr>
                <a:grpSpLocks/>
              </p:cNvGrpSpPr>
              <p:nvPr/>
            </p:nvGrpSpPr>
            <p:grpSpPr bwMode="auto">
              <a:xfrm>
                <a:off x="634" y="1345"/>
                <a:ext cx="447" cy="402"/>
                <a:chOff x="634" y="1345"/>
                <a:chExt cx="447" cy="402"/>
              </a:xfrm>
            </p:grpSpPr>
            <p:sp>
              <p:nvSpPr>
                <p:cNvPr id="3120" name="Arc 48"/>
                <p:cNvSpPr>
                  <a:spLocks/>
                </p:cNvSpPr>
                <p:nvPr/>
              </p:nvSpPr>
              <p:spPr bwMode="auto">
                <a:xfrm>
                  <a:off x="856" y="1409"/>
                  <a:ext cx="34" cy="288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43200"/>
                    <a:gd name="T2" fmla="*/ 0 w 21600"/>
                    <a:gd name="T3" fmla="*/ 43200 h 43200"/>
                    <a:gd name="T4" fmla="*/ 0 w 21600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432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33529"/>
                        <a:pt x="11929" y="43199"/>
                        <a:pt x="0" y="43200"/>
                      </a:cubicBezTo>
                    </a:path>
                    <a:path w="21600" h="432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33529"/>
                        <a:pt x="11929" y="43199"/>
                        <a:pt x="0" y="432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121" name="Arc 49"/>
                <p:cNvSpPr>
                  <a:spLocks/>
                </p:cNvSpPr>
                <p:nvPr/>
              </p:nvSpPr>
              <p:spPr bwMode="auto">
                <a:xfrm>
                  <a:off x="827" y="1409"/>
                  <a:ext cx="34" cy="288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21600 w 21600"/>
                    <a:gd name="T1" fmla="*/ 43200 h 43200"/>
                    <a:gd name="T2" fmla="*/ 21600 w 21600"/>
                    <a:gd name="T3" fmla="*/ 0 h 43200"/>
                    <a:gd name="T4" fmla="*/ 21600 w 21600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43200" fill="none" extrusionOk="0">
                      <a:moveTo>
                        <a:pt x="21600" y="43200"/>
                      </a:move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-1" y="9670"/>
                        <a:pt x="9670" y="0"/>
                        <a:pt x="21599" y="0"/>
                      </a:cubicBezTo>
                    </a:path>
                    <a:path w="21600" h="43200" stroke="0" extrusionOk="0">
                      <a:moveTo>
                        <a:pt x="21600" y="43200"/>
                      </a:move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-1" y="9670"/>
                        <a:pt x="9670" y="0"/>
                        <a:pt x="21599" y="0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122" name="AutoShape 50"/>
                <p:cNvSpPr>
                  <a:spLocks noChangeArrowheads="1"/>
                </p:cNvSpPr>
                <p:nvPr/>
              </p:nvSpPr>
              <p:spPr bwMode="auto">
                <a:xfrm>
                  <a:off x="798" y="1694"/>
                  <a:ext cx="122" cy="53"/>
                </a:xfrm>
                <a:prstGeom prst="roundRect">
                  <a:avLst>
                    <a:gd name="adj" fmla="val 49995"/>
                  </a:avLst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123" name="Freeform 51"/>
                <p:cNvSpPr>
                  <a:spLocks/>
                </p:cNvSpPr>
                <p:nvPr/>
              </p:nvSpPr>
              <p:spPr bwMode="auto">
                <a:xfrm>
                  <a:off x="634" y="1467"/>
                  <a:ext cx="221" cy="230"/>
                </a:xfrm>
                <a:custGeom>
                  <a:avLst/>
                  <a:gdLst>
                    <a:gd name="T0" fmla="*/ 212 w 221"/>
                    <a:gd name="T1" fmla="*/ 204 h 230"/>
                    <a:gd name="T2" fmla="*/ 194 w 221"/>
                    <a:gd name="T3" fmla="*/ 158 h 230"/>
                    <a:gd name="T4" fmla="*/ 188 w 221"/>
                    <a:gd name="T5" fmla="*/ 111 h 230"/>
                    <a:gd name="T6" fmla="*/ 183 w 221"/>
                    <a:gd name="T7" fmla="*/ 72 h 230"/>
                    <a:gd name="T8" fmla="*/ 178 w 221"/>
                    <a:gd name="T9" fmla="*/ 52 h 230"/>
                    <a:gd name="T10" fmla="*/ 169 w 221"/>
                    <a:gd name="T11" fmla="*/ 37 h 230"/>
                    <a:gd name="T12" fmla="*/ 157 w 221"/>
                    <a:gd name="T13" fmla="*/ 24 h 230"/>
                    <a:gd name="T14" fmla="*/ 143 w 221"/>
                    <a:gd name="T15" fmla="*/ 13 h 230"/>
                    <a:gd name="T16" fmla="*/ 124 w 221"/>
                    <a:gd name="T17" fmla="*/ 5 h 230"/>
                    <a:gd name="T18" fmla="*/ 100 w 221"/>
                    <a:gd name="T19" fmla="*/ 0 h 230"/>
                    <a:gd name="T20" fmla="*/ 76 w 221"/>
                    <a:gd name="T21" fmla="*/ 0 h 230"/>
                    <a:gd name="T22" fmla="*/ 54 w 221"/>
                    <a:gd name="T23" fmla="*/ 7 h 230"/>
                    <a:gd name="T24" fmla="*/ 35 w 221"/>
                    <a:gd name="T25" fmla="*/ 16 h 230"/>
                    <a:gd name="T26" fmla="*/ 18 w 221"/>
                    <a:gd name="T27" fmla="*/ 31 h 230"/>
                    <a:gd name="T28" fmla="*/ 5 w 221"/>
                    <a:gd name="T29" fmla="*/ 51 h 230"/>
                    <a:gd name="T30" fmla="*/ 0 w 221"/>
                    <a:gd name="T31" fmla="*/ 73 h 230"/>
                    <a:gd name="T32" fmla="*/ 3 w 221"/>
                    <a:gd name="T33" fmla="*/ 72 h 230"/>
                    <a:gd name="T34" fmla="*/ 15 w 221"/>
                    <a:gd name="T35" fmla="*/ 64 h 230"/>
                    <a:gd name="T36" fmla="*/ 35 w 221"/>
                    <a:gd name="T37" fmla="*/ 58 h 230"/>
                    <a:gd name="T38" fmla="*/ 56 w 221"/>
                    <a:gd name="T39" fmla="*/ 57 h 230"/>
                    <a:gd name="T40" fmla="*/ 74 w 221"/>
                    <a:gd name="T41" fmla="*/ 63 h 230"/>
                    <a:gd name="T42" fmla="*/ 87 w 221"/>
                    <a:gd name="T43" fmla="*/ 73 h 230"/>
                    <a:gd name="T44" fmla="*/ 93 w 221"/>
                    <a:gd name="T45" fmla="*/ 85 h 230"/>
                    <a:gd name="T46" fmla="*/ 96 w 221"/>
                    <a:gd name="T47" fmla="*/ 102 h 230"/>
                    <a:gd name="T48" fmla="*/ 100 w 221"/>
                    <a:gd name="T49" fmla="*/ 124 h 230"/>
                    <a:gd name="T50" fmla="*/ 106 w 221"/>
                    <a:gd name="T51" fmla="*/ 147 h 230"/>
                    <a:gd name="T52" fmla="*/ 116 w 221"/>
                    <a:gd name="T53" fmla="*/ 168 h 230"/>
                    <a:gd name="T54" fmla="*/ 131 w 221"/>
                    <a:gd name="T55" fmla="*/ 190 h 230"/>
                    <a:gd name="T56" fmla="*/ 150 w 221"/>
                    <a:gd name="T57" fmla="*/ 207 h 230"/>
                    <a:gd name="T58" fmla="*/ 172 w 221"/>
                    <a:gd name="T59" fmla="*/ 219 h 230"/>
                    <a:gd name="T60" fmla="*/ 194 w 221"/>
                    <a:gd name="T61" fmla="*/ 226 h 230"/>
                    <a:gd name="T62" fmla="*/ 220 w 221"/>
                    <a:gd name="T63" fmla="*/ 229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221" h="230">
                      <a:moveTo>
                        <a:pt x="220" y="229"/>
                      </a:moveTo>
                      <a:lnTo>
                        <a:pt x="212" y="204"/>
                      </a:lnTo>
                      <a:lnTo>
                        <a:pt x="202" y="180"/>
                      </a:lnTo>
                      <a:lnTo>
                        <a:pt x="194" y="158"/>
                      </a:lnTo>
                      <a:lnTo>
                        <a:pt x="190" y="136"/>
                      </a:lnTo>
                      <a:lnTo>
                        <a:pt x="188" y="111"/>
                      </a:lnTo>
                      <a:lnTo>
                        <a:pt x="185" y="85"/>
                      </a:lnTo>
                      <a:lnTo>
                        <a:pt x="183" y="72"/>
                      </a:lnTo>
                      <a:lnTo>
                        <a:pt x="181" y="61"/>
                      </a:lnTo>
                      <a:lnTo>
                        <a:pt x="178" y="52"/>
                      </a:lnTo>
                      <a:lnTo>
                        <a:pt x="173" y="43"/>
                      </a:lnTo>
                      <a:lnTo>
                        <a:pt x="169" y="37"/>
                      </a:lnTo>
                      <a:lnTo>
                        <a:pt x="164" y="30"/>
                      </a:lnTo>
                      <a:lnTo>
                        <a:pt x="157" y="24"/>
                      </a:lnTo>
                      <a:lnTo>
                        <a:pt x="150" y="18"/>
                      </a:lnTo>
                      <a:lnTo>
                        <a:pt x="143" y="13"/>
                      </a:lnTo>
                      <a:lnTo>
                        <a:pt x="134" y="9"/>
                      </a:lnTo>
                      <a:lnTo>
                        <a:pt x="124" y="5"/>
                      </a:lnTo>
                      <a:lnTo>
                        <a:pt x="112" y="2"/>
                      </a:lnTo>
                      <a:lnTo>
                        <a:pt x="100" y="0"/>
                      </a:lnTo>
                      <a:lnTo>
                        <a:pt x="88" y="0"/>
                      </a:lnTo>
                      <a:lnTo>
                        <a:pt x="76" y="0"/>
                      </a:lnTo>
                      <a:lnTo>
                        <a:pt x="65" y="2"/>
                      </a:lnTo>
                      <a:lnTo>
                        <a:pt x="54" y="7"/>
                      </a:lnTo>
                      <a:lnTo>
                        <a:pt x="45" y="10"/>
                      </a:lnTo>
                      <a:lnTo>
                        <a:pt x="35" y="16"/>
                      </a:lnTo>
                      <a:lnTo>
                        <a:pt x="25" y="24"/>
                      </a:lnTo>
                      <a:lnTo>
                        <a:pt x="18" y="31"/>
                      </a:lnTo>
                      <a:lnTo>
                        <a:pt x="11" y="41"/>
                      </a:lnTo>
                      <a:lnTo>
                        <a:pt x="5" y="51"/>
                      </a:lnTo>
                      <a:lnTo>
                        <a:pt x="1" y="63"/>
                      </a:lnTo>
                      <a:lnTo>
                        <a:pt x="0" y="73"/>
                      </a:lnTo>
                      <a:lnTo>
                        <a:pt x="0" y="79"/>
                      </a:lnTo>
                      <a:lnTo>
                        <a:pt x="3" y="72"/>
                      </a:lnTo>
                      <a:lnTo>
                        <a:pt x="8" y="67"/>
                      </a:lnTo>
                      <a:lnTo>
                        <a:pt x="15" y="64"/>
                      </a:lnTo>
                      <a:lnTo>
                        <a:pt x="25" y="60"/>
                      </a:lnTo>
                      <a:lnTo>
                        <a:pt x="35" y="58"/>
                      </a:lnTo>
                      <a:lnTo>
                        <a:pt x="46" y="57"/>
                      </a:lnTo>
                      <a:lnTo>
                        <a:pt x="56" y="57"/>
                      </a:lnTo>
                      <a:lnTo>
                        <a:pt x="67" y="60"/>
                      </a:lnTo>
                      <a:lnTo>
                        <a:pt x="74" y="63"/>
                      </a:lnTo>
                      <a:lnTo>
                        <a:pt x="81" y="67"/>
                      </a:lnTo>
                      <a:lnTo>
                        <a:pt x="87" y="73"/>
                      </a:lnTo>
                      <a:lnTo>
                        <a:pt x="91" y="78"/>
                      </a:lnTo>
                      <a:lnTo>
                        <a:pt x="93" y="85"/>
                      </a:lnTo>
                      <a:lnTo>
                        <a:pt x="95" y="92"/>
                      </a:lnTo>
                      <a:lnTo>
                        <a:pt x="96" y="102"/>
                      </a:lnTo>
                      <a:lnTo>
                        <a:pt x="98" y="112"/>
                      </a:lnTo>
                      <a:lnTo>
                        <a:pt x="100" y="124"/>
                      </a:lnTo>
                      <a:lnTo>
                        <a:pt x="103" y="135"/>
                      </a:lnTo>
                      <a:lnTo>
                        <a:pt x="106" y="147"/>
                      </a:lnTo>
                      <a:lnTo>
                        <a:pt x="111" y="158"/>
                      </a:lnTo>
                      <a:lnTo>
                        <a:pt x="116" y="168"/>
                      </a:lnTo>
                      <a:lnTo>
                        <a:pt x="123" y="180"/>
                      </a:lnTo>
                      <a:lnTo>
                        <a:pt x="131" y="190"/>
                      </a:lnTo>
                      <a:lnTo>
                        <a:pt x="140" y="199"/>
                      </a:lnTo>
                      <a:lnTo>
                        <a:pt x="150" y="207"/>
                      </a:lnTo>
                      <a:lnTo>
                        <a:pt x="163" y="215"/>
                      </a:lnTo>
                      <a:lnTo>
                        <a:pt x="172" y="219"/>
                      </a:lnTo>
                      <a:lnTo>
                        <a:pt x="183" y="223"/>
                      </a:lnTo>
                      <a:lnTo>
                        <a:pt x="194" y="226"/>
                      </a:lnTo>
                      <a:lnTo>
                        <a:pt x="207" y="228"/>
                      </a:lnTo>
                      <a:lnTo>
                        <a:pt x="220" y="229"/>
                      </a:lnTo>
                    </a:path>
                  </a:pathLst>
                </a:cu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124" name="Freeform 52"/>
                <p:cNvSpPr>
                  <a:spLocks/>
                </p:cNvSpPr>
                <p:nvPr/>
              </p:nvSpPr>
              <p:spPr bwMode="auto">
                <a:xfrm>
                  <a:off x="859" y="1467"/>
                  <a:ext cx="222" cy="230"/>
                </a:xfrm>
                <a:custGeom>
                  <a:avLst/>
                  <a:gdLst>
                    <a:gd name="T0" fmla="*/ 7 w 222"/>
                    <a:gd name="T1" fmla="*/ 204 h 230"/>
                    <a:gd name="T2" fmla="*/ 25 w 222"/>
                    <a:gd name="T3" fmla="*/ 158 h 230"/>
                    <a:gd name="T4" fmla="*/ 31 w 222"/>
                    <a:gd name="T5" fmla="*/ 111 h 230"/>
                    <a:gd name="T6" fmla="*/ 36 w 222"/>
                    <a:gd name="T7" fmla="*/ 72 h 230"/>
                    <a:gd name="T8" fmla="*/ 41 w 222"/>
                    <a:gd name="T9" fmla="*/ 52 h 230"/>
                    <a:gd name="T10" fmla="*/ 50 w 222"/>
                    <a:gd name="T11" fmla="*/ 37 h 230"/>
                    <a:gd name="T12" fmla="*/ 62 w 222"/>
                    <a:gd name="T13" fmla="*/ 24 h 230"/>
                    <a:gd name="T14" fmla="*/ 77 w 222"/>
                    <a:gd name="T15" fmla="*/ 13 h 230"/>
                    <a:gd name="T16" fmla="*/ 96 w 222"/>
                    <a:gd name="T17" fmla="*/ 5 h 230"/>
                    <a:gd name="T18" fmla="*/ 120 w 222"/>
                    <a:gd name="T19" fmla="*/ 0 h 230"/>
                    <a:gd name="T20" fmla="*/ 143 w 222"/>
                    <a:gd name="T21" fmla="*/ 0 h 230"/>
                    <a:gd name="T22" fmla="*/ 165 w 222"/>
                    <a:gd name="T23" fmla="*/ 7 h 230"/>
                    <a:gd name="T24" fmla="*/ 184 w 222"/>
                    <a:gd name="T25" fmla="*/ 16 h 230"/>
                    <a:gd name="T26" fmla="*/ 201 w 222"/>
                    <a:gd name="T27" fmla="*/ 31 h 230"/>
                    <a:gd name="T28" fmla="*/ 215 w 222"/>
                    <a:gd name="T29" fmla="*/ 51 h 230"/>
                    <a:gd name="T30" fmla="*/ 221 w 222"/>
                    <a:gd name="T31" fmla="*/ 73 h 230"/>
                    <a:gd name="T32" fmla="*/ 217 w 222"/>
                    <a:gd name="T33" fmla="*/ 72 h 230"/>
                    <a:gd name="T34" fmla="*/ 205 w 222"/>
                    <a:gd name="T35" fmla="*/ 64 h 230"/>
                    <a:gd name="T36" fmla="*/ 184 w 222"/>
                    <a:gd name="T37" fmla="*/ 58 h 230"/>
                    <a:gd name="T38" fmla="*/ 164 w 222"/>
                    <a:gd name="T39" fmla="*/ 57 h 230"/>
                    <a:gd name="T40" fmla="*/ 145 w 222"/>
                    <a:gd name="T41" fmla="*/ 63 h 230"/>
                    <a:gd name="T42" fmla="*/ 132 w 222"/>
                    <a:gd name="T43" fmla="*/ 73 h 230"/>
                    <a:gd name="T44" fmla="*/ 127 w 222"/>
                    <a:gd name="T45" fmla="*/ 85 h 230"/>
                    <a:gd name="T46" fmla="*/ 123 w 222"/>
                    <a:gd name="T47" fmla="*/ 102 h 230"/>
                    <a:gd name="T48" fmla="*/ 120 w 222"/>
                    <a:gd name="T49" fmla="*/ 124 h 230"/>
                    <a:gd name="T50" fmla="*/ 113 w 222"/>
                    <a:gd name="T51" fmla="*/ 147 h 230"/>
                    <a:gd name="T52" fmla="*/ 104 w 222"/>
                    <a:gd name="T53" fmla="*/ 168 h 230"/>
                    <a:gd name="T54" fmla="*/ 89 w 222"/>
                    <a:gd name="T55" fmla="*/ 190 h 230"/>
                    <a:gd name="T56" fmla="*/ 69 w 222"/>
                    <a:gd name="T57" fmla="*/ 207 h 230"/>
                    <a:gd name="T58" fmla="*/ 47 w 222"/>
                    <a:gd name="T59" fmla="*/ 219 h 230"/>
                    <a:gd name="T60" fmla="*/ 25 w 222"/>
                    <a:gd name="T61" fmla="*/ 226 h 230"/>
                    <a:gd name="T62" fmla="*/ 0 w 222"/>
                    <a:gd name="T63" fmla="*/ 229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222" h="230">
                      <a:moveTo>
                        <a:pt x="0" y="229"/>
                      </a:moveTo>
                      <a:lnTo>
                        <a:pt x="7" y="204"/>
                      </a:lnTo>
                      <a:lnTo>
                        <a:pt x="17" y="180"/>
                      </a:lnTo>
                      <a:lnTo>
                        <a:pt x="25" y="158"/>
                      </a:lnTo>
                      <a:lnTo>
                        <a:pt x="29" y="136"/>
                      </a:lnTo>
                      <a:lnTo>
                        <a:pt x="31" y="111"/>
                      </a:lnTo>
                      <a:lnTo>
                        <a:pt x="34" y="85"/>
                      </a:lnTo>
                      <a:lnTo>
                        <a:pt x="36" y="72"/>
                      </a:lnTo>
                      <a:lnTo>
                        <a:pt x="38" y="61"/>
                      </a:lnTo>
                      <a:lnTo>
                        <a:pt x="41" y="52"/>
                      </a:lnTo>
                      <a:lnTo>
                        <a:pt x="46" y="43"/>
                      </a:lnTo>
                      <a:lnTo>
                        <a:pt x="50" y="37"/>
                      </a:lnTo>
                      <a:lnTo>
                        <a:pt x="56" y="30"/>
                      </a:lnTo>
                      <a:lnTo>
                        <a:pt x="62" y="24"/>
                      </a:lnTo>
                      <a:lnTo>
                        <a:pt x="69" y="18"/>
                      </a:lnTo>
                      <a:lnTo>
                        <a:pt x="77" y="13"/>
                      </a:lnTo>
                      <a:lnTo>
                        <a:pt x="86" y="9"/>
                      </a:lnTo>
                      <a:lnTo>
                        <a:pt x="96" y="5"/>
                      </a:lnTo>
                      <a:lnTo>
                        <a:pt x="108" y="2"/>
                      </a:lnTo>
                      <a:lnTo>
                        <a:pt x="120" y="0"/>
                      </a:lnTo>
                      <a:lnTo>
                        <a:pt x="132" y="0"/>
                      </a:lnTo>
                      <a:lnTo>
                        <a:pt x="143" y="0"/>
                      </a:lnTo>
                      <a:lnTo>
                        <a:pt x="155" y="2"/>
                      </a:lnTo>
                      <a:lnTo>
                        <a:pt x="165" y="7"/>
                      </a:lnTo>
                      <a:lnTo>
                        <a:pt x="175" y="10"/>
                      </a:lnTo>
                      <a:lnTo>
                        <a:pt x="184" y="16"/>
                      </a:lnTo>
                      <a:lnTo>
                        <a:pt x="195" y="24"/>
                      </a:lnTo>
                      <a:lnTo>
                        <a:pt x="201" y="31"/>
                      </a:lnTo>
                      <a:lnTo>
                        <a:pt x="209" y="41"/>
                      </a:lnTo>
                      <a:lnTo>
                        <a:pt x="215" y="51"/>
                      </a:lnTo>
                      <a:lnTo>
                        <a:pt x="219" y="63"/>
                      </a:lnTo>
                      <a:lnTo>
                        <a:pt x="221" y="73"/>
                      </a:lnTo>
                      <a:lnTo>
                        <a:pt x="220" y="79"/>
                      </a:lnTo>
                      <a:lnTo>
                        <a:pt x="217" y="72"/>
                      </a:lnTo>
                      <a:lnTo>
                        <a:pt x="212" y="67"/>
                      </a:lnTo>
                      <a:lnTo>
                        <a:pt x="205" y="64"/>
                      </a:lnTo>
                      <a:lnTo>
                        <a:pt x="195" y="60"/>
                      </a:lnTo>
                      <a:lnTo>
                        <a:pt x="184" y="58"/>
                      </a:lnTo>
                      <a:lnTo>
                        <a:pt x="174" y="57"/>
                      </a:lnTo>
                      <a:lnTo>
                        <a:pt x="164" y="57"/>
                      </a:lnTo>
                      <a:lnTo>
                        <a:pt x="153" y="60"/>
                      </a:lnTo>
                      <a:lnTo>
                        <a:pt x="145" y="63"/>
                      </a:lnTo>
                      <a:lnTo>
                        <a:pt x="139" y="67"/>
                      </a:lnTo>
                      <a:lnTo>
                        <a:pt x="132" y="73"/>
                      </a:lnTo>
                      <a:lnTo>
                        <a:pt x="129" y="78"/>
                      </a:lnTo>
                      <a:lnTo>
                        <a:pt x="127" y="85"/>
                      </a:lnTo>
                      <a:lnTo>
                        <a:pt x="125" y="92"/>
                      </a:lnTo>
                      <a:lnTo>
                        <a:pt x="123" y="102"/>
                      </a:lnTo>
                      <a:lnTo>
                        <a:pt x="122" y="112"/>
                      </a:lnTo>
                      <a:lnTo>
                        <a:pt x="120" y="124"/>
                      </a:lnTo>
                      <a:lnTo>
                        <a:pt x="117" y="135"/>
                      </a:lnTo>
                      <a:lnTo>
                        <a:pt x="113" y="147"/>
                      </a:lnTo>
                      <a:lnTo>
                        <a:pt x="109" y="158"/>
                      </a:lnTo>
                      <a:lnTo>
                        <a:pt x="104" y="168"/>
                      </a:lnTo>
                      <a:lnTo>
                        <a:pt x="97" y="180"/>
                      </a:lnTo>
                      <a:lnTo>
                        <a:pt x="89" y="190"/>
                      </a:lnTo>
                      <a:lnTo>
                        <a:pt x="79" y="199"/>
                      </a:lnTo>
                      <a:lnTo>
                        <a:pt x="69" y="207"/>
                      </a:lnTo>
                      <a:lnTo>
                        <a:pt x="57" y="215"/>
                      </a:lnTo>
                      <a:lnTo>
                        <a:pt x="47" y="219"/>
                      </a:lnTo>
                      <a:lnTo>
                        <a:pt x="37" y="223"/>
                      </a:lnTo>
                      <a:lnTo>
                        <a:pt x="25" y="226"/>
                      </a:lnTo>
                      <a:lnTo>
                        <a:pt x="12" y="228"/>
                      </a:lnTo>
                      <a:lnTo>
                        <a:pt x="0" y="229"/>
                      </a:lnTo>
                    </a:path>
                  </a:pathLst>
                </a:cu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125" name="Oval 53"/>
                <p:cNvSpPr>
                  <a:spLocks noChangeArrowheads="1"/>
                </p:cNvSpPr>
                <p:nvPr/>
              </p:nvSpPr>
              <p:spPr bwMode="auto">
                <a:xfrm>
                  <a:off x="829" y="1345"/>
                  <a:ext cx="56" cy="5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lIns="92075" tIns="46037" rIns="92075" bIns="46037" anchor="ctr"/>
                <a:lstStyle/>
                <a:p>
                  <a:pPr eaLnBrk="0" hangingPunct="0">
                    <a:spcBef>
                      <a:spcPct val="50000"/>
                    </a:spcBef>
                  </a:pPr>
                  <a:endParaRPr kumimoji="1" lang="zh-TW" altLang="en-US">
                    <a:ea typeface="新細明體" charset="-120"/>
                  </a:endParaRPr>
                </a:p>
                <a:p>
                  <a:endParaRPr kumimoji="1" lang="zh-TW" altLang="en-US">
                    <a:ea typeface="新細明體" charset="-120"/>
                  </a:endParaRPr>
                </a:p>
              </p:txBody>
            </p:sp>
          </p:grpSp>
        </p:grpSp>
      </p:grpSp>
      <p:sp>
        <p:nvSpPr>
          <p:cNvPr id="3164" name="Rectangle 92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3165" name="Rectangle 9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D555242-9635-4911-981B-C1DD4292CD2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EDDD76-30B4-4397-85D2-E55BDEC79C77}" type="datetimeFigureOut">
              <a:rPr lang="zh-TW" altLang="en-US" smtClean="0"/>
              <a:t>2012/11/5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555242-9635-4911-981B-C1DD4292CD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610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19938" y="228600"/>
            <a:ext cx="1871662" cy="601027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500188" y="228600"/>
            <a:ext cx="5467350" cy="601027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EDDD76-30B4-4397-85D2-E55BDEC79C77}" type="datetimeFigureOut">
              <a:rPr lang="zh-TW" altLang="en-US" smtClean="0"/>
              <a:t>2012/11/5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555242-9635-4911-981B-C1DD4292CD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4456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EDDD76-30B4-4397-85D2-E55BDEC79C77}" type="datetimeFigureOut">
              <a:rPr lang="zh-TW" altLang="en-US" smtClean="0"/>
              <a:t>2012/11/5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555242-9635-4911-981B-C1DD4292CD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7012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EDDD76-30B4-4397-85D2-E55BDEC79C77}" type="datetimeFigureOut">
              <a:rPr lang="zh-TW" altLang="en-US" smtClean="0"/>
              <a:t>2012/11/5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555242-9635-4911-981B-C1DD4292CD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1814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500188" y="1524000"/>
            <a:ext cx="3668712" cy="4714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321300" y="1524000"/>
            <a:ext cx="3670300" cy="4714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EDDD76-30B4-4397-85D2-E55BDEC79C77}" type="datetimeFigureOut">
              <a:rPr lang="zh-TW" altLang="en-US" smtClean="0"/>
              <a:t>2012/11/5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555242-9635-4911-981B-C1DD4292CD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585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EDDD76-30B4-4397-85D2-E55BDEC79C77}" type="datetimeFigureOut">
              <a:rPr lang="zh-TW" altLang="en-US" smtClean="0"/>
              <a:t>2012/11/5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555242-9635-4911-981B-C1DD4292CD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778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EDDD76-30B4-4397-85D2-E55BDEC79C77}" type="datetimeFigureOut">
              <a:rPr lang="zh-TW" altLang="en-US" smtClean="0"/>
              <a:t>2012/11/5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555242-9635-4911-981B-C1DD4292CD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1004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EDDD76-30B4-4397-85D2-E55BDEC79C77}" type="datetimeFigureOut">
              <a:rPr lang="zh-TW" altLang="en-US" smtClean="0"/>
              <a:t>2012/11/5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555242-9635-4911-981B-C1DD4292CD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6942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EDDD76-30B4-4397-85D2-E55BDEC79C77}" type="datetimeFigureOut">
              <a:rPr lang="zh-TW" altLang="en-US" smtClean="0"/>
              <a:t>2012/11/5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555242-9635-4911-981B-C1DD4292CD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8064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EDDD76-30B4-4397-85D2-E55BDEC79C77}" type="datetimeFigureOut">
              <a:rPr lang="zh-TW" altLang="en-US" smtClean="0"/>
              <a:t>2012/11/5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555242-9635-4911-981B-C1DD4292CD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0608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1" name="Group 37"/>
          <p:cNvGrpSpPr>
            <a:grpSpLocks/>
          </p:cNvGrpSpPr>
          <p:nvPr/>
        </p:nvGrpSpPr>
        <p:grpSpPr bwMode="auto">
          <a:xfrm>
            <a:off x="0" y="-9525"/>
            <a:ext cx="1557338" cy="6878638"/>
            <a:chOff x="0" y="-6"/>
            <a:chExt cx="981" cy="4333"/>
          </a:xfrm>
        </p:grpSpPr>
        <p:sp>
          <p:nvSpPr>
            <p:cNvPr id="1026" name="Rectangle 2"/>
            <p:cNvSpPr>
              <a:spLocks noChangeArrowheads="1"/>
            </p:cNvSpPr>
            <p:nvPr/>
          </p:nvSpPr>
          <p:spPr bwMode="auto">
            <a:xfrm>
              <a:off x="453" y="2151"/>
              <a:ext cx="114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27" name="Rectangle 3"/>
            <p:cNvSpPr>
              <a:spLocks noChangeArrowheads="1"/>
            </p:cNvSpPr>
            <p:nvPr/>
          </p:nvSpPr>
          <p:spPr bwMode="auto">
            <a:xfrm>
              <a:off x="0" y="2151"/>
              <a:ext cx="221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7" rIns="92075" bIns="46037" anchor="ctr"/>
            <a:lstStyle/>
            <a:p>
              <a:pPr eaLnBrk="0" hangingPunct="0">
                <a:spcBef>
                  <a:spcPct val="50000"/>
                </a:spcBef>
              </a:pPr>
              <a:endParaRPr kumimoji="1" lang="zh-TW" altLang="en-US">
                <a:ea typeface="新細明體" charset="-120"/>
              </a:endParaRPr>
            </a:p>
            <a:p>
              <a:endParaRPr kumimoji="1" lang="zh-TW" altLang="en-US">
                <a:ea typeface="新細明體" charset="-120"/>
              </a:endParaRPr>
            </a:p>
          </p:txBody>
        </p:sp>
        <p:sp>
          <p:nvSpPr>
            <p:cNvPr id="1028" name="Rectangle 4"/>
            <p:cNvSpPr>
              <a:spLocks noChangeArrowheads="1"/>
            </p:cNvSpPr>
            <p:nvPr/>
          </p:nvSpPr>
          <p:spPr bwMode="auto">
            <a:xfrm>
              <a:off x="222" y="2151"/>
              <a:ext cx="231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>
              <a:off x="567" y="2160"/>
              <a:ext cx="204" cy="2161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7" rIns="92075" bIns="46037" anchor="ctr"/>
            <a:lstStyle/>
            <a:p>
              <a:pPr eaLnBrk="0" hangingPunct="0">
                <a:spcBef>
                  <a:spcPct val="50000"/>
                </a:spcBef>
              </a:pPr>
              <a:endParaRPr kumimoji="1" lang="zh-TW" altLang="en-US">
                <a:ea typeface="新細明體" charset="-120"/>
              </a:endParaRPr>
            </a:p>
            <a:p>
              <a:endParaRPr kumimoji="1" lang="zh-TW" altLang="en-US">
                <a:ea typeface="新細明體" charset="-120"/>
              </a:endParaRPr>
            </a:p>
          </p:txBody>
        </p:sp>
        <p:sp>
          <p:nvSpPr>
            <p:cNvPr id="1030" name="Freeform 6"/>
            <p:cNvSpPr>
              <a:spLocks/>
            </p:cNvSpPr>
            <p:nvPr/>
          </p:nvSpPr>
          <p:spPr bwMode="auto">
            <a:xfrm>
              <a:off x="222" y="2636"/>
              <a:ext cx="344" cy="647"/>
            </a:xfrm>
            <a:custGeom>
              <a:avLst/>
              <a:gdLst>
                <a:gd name="T0" fmla="*/ 343 w 344"/>
                <a:gd name="T1" fmla="*/ 52 h 647"/>
                <a:gd name="T2" fmla="*/ 343 w 344"/>
                <a:gd name="T3" fmla="*/ 194 h 647"/>
                <a:gd name="T4" fmla="*/ 335 w 344"/>
                <a:gd name="T5" fmla="*/ 188 h 647"/>
                <a:gd name="T6" fmla="*/ 315 w 344"/>
                <a:gd name="T7" fmla="*/ 188 h 647"/>
                <a:gd name="T8" fmla="*/ 300 w 344"/>
                <a:gd name="T9" fmla="*/ 194 h 647"/>
                <a:gd name="T10" fmla="*/ 284 w 344"/>
                <a:gd name="T11" fmla="*/ 209 h 647"/>
                <a:gd name="T12" fmla="*/ 242 w 344"/>
                <a:gd name="T13" fmla="*/ 261 h 647"/>
                <a:gd name="T14" fmla="*/ 146 w 344"/>
                <a:gd name="T15" fmla="*/ 366 h 647"/>
                <a:gd name="T16" fmla="*/ 50 w 344"/>
                <a:gd name="T17" fmla="*/ 475 h 647"/>
                <a:gd name="T18" fmla="*/ 30 w 344"/>
                <a:gd name="T19" fmla="*/ 505 h 647"/>
                <a:gd name="T20" fmla="*/ 17 w 344"/>
                <a:gd name="T21" fmla="*/ 535 h 647"/>
                <a:gd name="T22" fmla="*/ 10 w 344"/>
                <a:gd name="T23" fmla="*/ 582 h 647"/>
                <a:gd name="T24" fmla="*/ 0 w 344"/>
                <a:gd name="T25" fmla="*/ 646 h 647"/>
                <a:gd name="T26" fmla="*/ 0 w 344"/>
                <a:gd name="T27" fmla="*/ 365 h 647"/>
                <a:gd name="T28" fmla="*/ 5 w 344"/>
                <a:gd name="T29" fmla="*/ 392 h 647"/>
                <a:gd name="T30" fmla="*/ 10 w 344"/>
                <a:gd name="T31" fmla="*/ 404 h 647"/>
                <a:gd name="T32" fmla="*/ 20 w 344"/>
                <a:gd name="T33" fmla="*/ 410 h 647"/>
                <a:gd name="T34" fmla="*/ 30 w 344"/>
                <a:gd name="T35" fmla="*/ 413 h 647"/>
                <a:gd name="T36" fmla="*/ 45 w 344"/>
                <a:gd name="T37" fmla="*/ 413 h 647"/>
                <a:gd name="T38" fmla="*/ 60 w 344"/>
                <a:gd name="T39" fmla="*/ 407 h 647"/>
                <a:gd name="T40" fmla="*/ 257 w 344"/>
                <a:gd name="T41" fmla="*/ 190 h 647"/>
                <a:gd name="T42" fmla="*/ 297 w 344"/>
                <a:gd name="T43" fmla="*/ 138 h 647"/>
                <a:gd name="T44" fmla="*/ 312 w 344"/>
                <a:gd name="T45" fmla="*/ 111 h 647"/>
                <a:gd name="T46" fmla="*/ 325 w 344"/>
                <a:gd name="T47" fmla="*/ 84 h 647"/>
                <a:gd name="T48" fmla="*/ 335 w 344"/>
                <a:gd name="T49" fmla="*/ 39 h 647"/>
                <a:gd name="T50" fmla="*/ 343 w 344"/>
                <a:gd name="T51" fmla="*/ 0 h 647"/>
                <a:gd name="T52" fmla="*/ 343 w 344"/>
                <a:gd name="T53" fmla="*/ 117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7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1"/>
                  </a:lnTo>
                  <a:lnTo>
                    <a:pt x="146" y="366"/>
                  </a:lnTo>
                  <a:lnTo>
                    <a:pt x="50" y="475"/>
                  </a:lnTo>
                  <a:lnTo>
                    <a:pt x="30" y="505"/>
                  </a:lnTo>
                  <a:lnTo>
                    <a:pt x="17" y="535"/>
                  </a:lnTo>
                  <a:lnTo>
                    <a:pt x="10" y="582"/>
                  </a:lnTo>
                  <a:lnTo>
                    <a:pt x="0" y="646"/>
                  </a:lnTo>
                  <a:lnTo>
                    <a:pt x="0" y="365"/>
                  </a:lnTo>
                  <a:lnTo>
                    <a:pt x="5" y="392"/>
                  </a:lnTo>
                  <a:lnTo>
                    <a:pt x="10" y="404"/>
                  </a:lnTo>
                  <a:lnTo>
                    <a:pt x="20" y="410"/>
                  </a:lnTo>
                  <a:lnTo>
                    <a:pt x="30" y="413"/>
                  </a:lnTo>
                  <a:lnTo>
                    <a:pt x="45" y="413"/>
                  </a:lnTo>
                  <a:lnTo>
                    <a:pt x="60" y="407"/>
                  </a:lnTo>
                  <a:lnTo>
                    <a:pt x="257" y="190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31" name="Freeform 7"/>
            <p:cNvSpPr>
              <a:spLocks/>
            </p:cNvSpPr>
            <p:nvPr/>
          </p:nvSpPr>
          <p:spPr bwMode="auto">
            <a:xfrm>
              <a:off x="222" y="2908"/>
              <a:ext cx="344" cy="645"/>
            </a:xfrm>
            <a:custGeom>
              <a:avLst/>
              <a:gdLst>
                <a:gd name="T0" fmla="*/ 343 w 344"/>
                <a:gd name="T1" fmla="*/ 52 h 645"/>
                <a:gd name="T2" fmla="*/ 343 w 344"/>
                <a:gd name="T3" fmla="*/ 194 h 645"/>
                <a:gd name="T4" fmla="*/ 335 w 344"/>
                <a:gd name="T5" fmla="*/ 188 h 645"/>
                <a:gd name="T6" fmla="*/ 315 w 344"/>
                <a:gd name="T7" fmla="*/ 188 h 645"/>
                <a:gd name="T8" fmla="*/ 300 w 344"/>
                <a:gd name="T9" fmla="*/ 194 h 645"/>
                <a:gd name="T10" fmla="*/ 284 w 344"/>
                <a:gd name="T11" fmla="*/ 209 h 645"/>
                <a:gd name="T12" fmla="*/ 242 w 344"/>
                <a:gd name="T13" fmla="*/ 260 h 645"/>
                <a:gd name="T14" fmla="*/ 146 w 344"/>
                <a:gd name="T15" fmla="*/ 365 h 645"/>
                <a:gd name="T16" fmla="*/ 50 w 344"/>
                <a:gd name="T17" fmla="*/ 473 h 645"/>
                <a:gd name="T18" fmla="*/ 30 w 344"/>
                <a:gd name="T19" fmla="*/ 504 h 645"/>
                <a:gd name="T20" fmla="*/ 17 w 344"/>
                <a:gd name="T21" fmla="*/ 534 h 645"/>
                <a:gd name="T22" fmla="*/ 10 w 344"/>
                <a:gd name="T23" fmla="*/ 580 h 645"/>
                <a:gd name="T24" fmla="*/ 0 w 344"/>
                <a:gd name="T25" fmla="*/ 644 h 645"/>
                <a:gd name="T26" fmla="*/ 0 w 344"/>
                <a:gd name="T27" fmla="*/ 364 h 645"/>
                <a:gd name="T28" fmla="*/ 5 w 344"/>
                <a:gd name="T29" fmla="*/ 391 h 645"/>
                <a:gd name="T30" fmla="*/ 10 w 344"/>
                <a:gd name="T31" fmla="*/ 403 h 645"/>
                <a:gd name="T32" fmla="*/ 20 w 344"/>
                <a:gd name="T33" fmla="*/ 409 h 645"/>
                <a:gd name="T34" fmla="*/ 30 w 344"/>
                <a:gd name="T35" fmla="*/ 412 h 645"/>
                <a:gd name="T36" fmla="*/ 45 w 344"/>
                <a:gd name="T37" fmla="*/ 412 h 645"/>
                <a:gd name="T38" fmla="*/ 60 w 344"/>
                <a:gd name="T39" fmla="*/ 406 h 645"/>
                <a:gd name="T40" fmla="*/ 257 w 344"/>
                <a:gd name="T41" fmla="*/ 189 h 645"/>
                <a:gd name="T42" fmla="*/ 297 w 344"/>
                <a:gd name="T43" fmla="*/ 138 h 645"/>
                <a:gd name="T44" fmla="*/ 312 w 344"/>
                <a:gd name="T45" fmla="*/ 111 h 645"/>
                <a:gd name="T46" fmla="*/ 325 w 344"/>
                <a:gd name="T47" fmla="*/ 84 h 645"/>
                <a:gd name="T48" fmla="*/ 335 w 344"/>
                <a:gd name="T49" fmla="*/ 39 h 645"/>
                <a:gd name="T50" fmla="*/ 343 w 344"/>
                <a:gd name="T51" fmla="*/ 0 h 645"/>
                <a:gd name="T52" fmla="*/ 343 w 344"/>
                <a:gd name="T53" fmla="*/ 117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32" name="Freeform 8"/>
            <p:cNvSpPr>
              <a:spLocks/>
            </p:cNvSpPr>
            <p:nvPr/>
          </p:nvSpPr>
          <p:spPr bwMode="auto">
            <a:xfrm>
              <a:off x="222" y="3165"/>
              <a:ext cx="344" cy="645"/>
            </a:xfrm>
            <a:custGeom>
              <a:avLst/>
              <a:gdLst>
                <a:gd name="T0" fmla="*/ 343 w 344"/>
                <a:gd name="T1" fmla="*/ 52 h 645"/>
                <a:gd name="T2" fmla="*/ 343 w 344"/>
                <a:gd name="T3" fmla="*/ 194 h 645"/>
                <a:gd name="T4" fmla="*/ 335 w 344"/>
                <a:gd name="T5" fmla="*/ 188 h 645"/>
                <a:gd name="T6" fmla="*/ 315 w 344"/>
                <a:gd name="T7" fmla="*/ 188 h 645"/>
                <a:gd name="T8" fmla="*/ 300 w 344"/>
                <a:gd name="T9" fmla="*/ 194 h 645"/>
                <a:gd name="T10" fmla="*/ 284 w 344"/>
                <a:gd name="T11" fmla="*/ 209 h 645"/>
                <a:gd name="T12" fmla="*/ 242 w 344"/>
                <a:gd name="T13" fmla="*/ 260 h 645"/>
                <a:gd name="T14" fmla="*/ 146 w 344"/>
                <a:gd name="T15" fmla="*/ 365 h 645"/>
                <a:gd name="T16" fmla="*/ 50 w 344"/>
                <a:gd name="T17" fmla="*/ 473 h 645"/>
                <a:gd name="T18" fmla="*/ 30 w 344"/>
                <a:gd name="T19" fmla="*/ 504 h 645"/>
                <a:gd name="T20" fmla="*/ 17 w 344"/>
                <a:gd name="T21" fmla="*/ 534 h 645"/>
                <a:gd name="T22" fmla="*/ 10 w 344"/>
                <a:gd name="T23" fmla="*/ 580 h 645"/>
                <a:gd name="T24" fmla="*/ 0 w 344"/>
                <a:gd name="T25" fmla="*/ 644 h 645"/>
                <a:gd name="T26" fmla="*/ 0 w 344"/>
                <a:gd name="T27" fmla="*/ 364 h 645"/>
                <a:gd name="T28" fmla="*/ 5 w 344"/>
                <a:gd name="T29" fmla="*/ 391 h 645"/>
                <a:gd name="T30" fmla="*/ 10 w 344"/>
                <a:gd name="T31" fmla="*/ 403 h 645"/>
                <a:gd name="T32" fmla="*/ 20 w 344"/>
                <a:gd name="T33" fmla="*/ 409 h 645"/>
                <a:gd name="T34" fmla="*/ 30 w 344"/>
                <a:gd name="T35" fmla="*/ 412 h 645"/>
                <a:gd name="T36" fmla="*/ 45 w 344"/>
                <a:gd name="T37" fmla="*/ 412 h 645"/>
                <a:gd name="T38" fmla="*/ 60 w 344"/>
                <a:gd name="T39" fmla="*/ 406 h 645"/>
                <a:gd name="T40" fmla="*/ 257 w 344"/>
                <a:gd name="T41" fmla="*/ 189 h 645"/>
                <a:gd name="T42" fmla="*/ 297 w 344"/>
                <a:gd name="T43" fmla="*/ 138 h 645"/>
                <a:gd name="T44" fmla="*/ 312 w 344"/>
                <a:gd name="T45" fmla="*/ 111 h 645"/>
                <a:gd name="T46" fmla="*/ 325 w 344"/>
                <a:gd name="T47" fmla="*/ 84 h 645"/>
                <a:gd name="T48" fmla="*/ 335 w 344"/>
                <a:gd name="T49" fmla="*/ 39 h 645"/>
                <a:gd name="T50" fmla="*/ 343 w 344"/>
                <a:gd name="T51" fmla="*/ 0 h 645"/>
                <a:gd name="T52" fmla="*/ 343 w 344"/>
                <a:gd name="T53" fmla="*/ 117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33" name="Freeform 9"/>
            <p:cNvSpPr>
              <a:spLocks/>
            </p:cNvSpPr>
            <p:nvPr/>
          </p:nvSpPr>
          <p:spPr bwMode="auto">
            <a:xfrm>
              <a:off x="222" y="3420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22" y="3677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301" y="3932"/>
              <a:ext cx="265" cy="392"/>
            </a:xfrm>
            <a:custGeom>
              <a:avLst/>
              <a:gdLst>
                <a:gd name="T0" fmla="*/ 264 w 265"/>
                <a:gd name="T1" fmla="*/ 52 h 392"/>
                <a:gd name="T2" fmla="*/ 264 w 265"/>
                <a:gd name="T3" fmla="*/ 194 h 392"/>
                <a:gd name="T4" fmla="*/ 256 w 265"/>
                <a:gd name="T5" fmla="*/ 188 h 392"/>
                <a:gd name="T6" fmla="*/ 236 w 265"/>
                <a:gd name="T7" fmla="*/ 188 h 392"/>
                <a:gd name="T8" fmla="*/ 221 w 265"/>
                <a:gd name="T9" fmla="*/ 194 h 392"/>
                <a:gd name="T10" fmla="*/ 205 w 265"/>
                <a:gd name="T11" fmla="*/ 209 h 392"/>
                <a:gd name="T12" fmla="*/ 162 w 265"/>
                <a:gd name="T13" fmla="*/ 261 h 392"/>
                <a:gd name="T14" fmla="*/ 66 w 265"/>
                <a:gd name="T15" fmla="*/ 366 h 392"/>
                <a:gd name="T16" fmla="*/ 45 w 265"/>
                <a:gd name="T17" fmla="*/ 391 h 392"/>
                <a:gd name="T18" fmla="*/ 0 w 265"/>
                <a:gd name="T19" fmla="*/ 391 h 392"/>
                <a:gd name="T20" fmla="*/ 178 w 265"/>
                <a:gd name="T21" fmla="*/ 190 h 392"/>
                <a:gd name="T22" fmla="*/ 218 w 265"/>
                <a:gd name="T23" fmla="*/ 138 h 392"/>
                <a:gd name="T24" fmla="*/ 233 w 265"/>
                <a:gd name="T25" fmla="*/ 111 h 392"/>
                <a:gd name="T26" fmla="*/ 246 w 265"/>
                <a:gd name="T27" fmla="*/ 84 h 392"/>
                <a:gd name="T28" fmla="*/ 256 w 265"/>
                <a:gd name="T29" fmla="*/ 39 h 392"/>
                <a:gd name="T30" fmla="*/ 264 w 265"/>
                <a:gd name="T31" fmla="*/ 0 h 392"/>
                <a:gd name="T32" fmla="*/ 264 w 265"/>
                <a:gd name="T33" fmla="*/ 117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5" h="392">
                  <a:moveTo>
                    <a:pt x="264" y="52"/>
                  </a:moveTo>
                  <a:lnTo>
                    <a:pt x="264" y="194"/>
                  </a:lnTo>
                  <a:lnTo>
                    <a:pt x="256" y="188"/>
                  </a:lnTo>
                  <a:lnTo>
                    <a:pt x="236" y="188"/>
                  </a:lnTo>
                  <a:lnTo>
                    <a:pt x="221" y="194"/>
                  </a:lnTo>
                  <a:lnTo>
                    <a:pt x="205" y="209"/>
                  </a:lnTo>
                  <a:lnTo>
                    <a:pt x="162" y="261"/>
                  </a:lnTo>
                  <a:lnTo>
                    <a:pt x="66" y="366"/>
                  </a:lnTo>
                  <a:lnTo>
                    <a:pt x="45" y="391"/>
                  </a:lnTo>
                  <a:lnTo>
                    <a:pt x="0" y="391"/>
                  </a:lnTo>
                  <a:lnTo>
                    <a:pt x="178" y="190"/>
                  </a:lnTo>
                  <a:lnTo>
                    <a:pt x="218" y="138"/>
                  </a:lnTo>
                  <a:lnTo>
                    <a:pt x="233" y="111"/>
                  </a:lnTo>
                  <a:lnTo>
                    <a:pt x="246" y="84"/>
                  </a:lnTo>
                  <a:lnTo>
                    <a:pt x="256" y="39"/>
                  </a:lnTo>
                  <a:lnTo>
                    <a:pt x="264" y="0"/>
                  </a:lnTo>
                  <a:lnTo>
                    <a:pt x="264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222" y="2366"/>
              <a:ext cx="344" cy="645"/>
            </a:xfrm>
            <a:custGeom>
              <a:avLst/>
              <a:gdLst>
                <a:gd name="T0" fmla="*/ 343 w 344"/>
                <a:gd name="T1" fmla="*/ 52 h 645"/>
                <a:gd name="T2" fmla="*/ 343 w 344"/>
                <a:gd name="T3" fmla="*/ 194 h 645"/>
                <a:gd name="T4" fmla="*/ 335 w 344"/>
                <a:gd name="T5" fmla="*/ 188 h 645"/>
                <a:gd name="T6" fmla="*/ 315 w 344"/>
                <a:gd name="T7" fmla="*/ 188 h 645"/>
                <a:gd name="T8" fmla="*/ 300 w 344"/>
                <a:gd name="T9" fmla="*/ 194 h 645"/>
                <a:gd name="T10" fmla="*/ 284 w 344"/>
                <a:gd name="T11" fmla="*/ 209 h 645"/>
                <a:gd name="T12" fmla="*/ 242 w 344"/>
                <a:gd name="T13" fmla="*/ 260 h 645"/>
                <a:gd name="T14" fmla="*/ 146 w 344"/>
                <a:gd name="T15" fmla="*/ 365 h 645"/>
                <a:gd name="T16" fmla="*/ 50 w 344"/>
                <a:gd name="T17" fmla="*/ 473 h 645"/>
                <a:gd name="T18" fmla="*/ 30 w 344"/>
                <a:gd name="T19" fmla="*/ 504 h 645"/>
                <a:gd name="T20" fmla="*/ 17 w 344"/>
                <a:gd name="T21" fmla="*/ 534 h 645"/>
                <a:gd name="T22" fmla="*/ 10 w 344"/>
                <a:gd name="T23" fmla="*/ 580 h 645"/>
                <a:gd name="T24" fmla="*/ 0 w 344"/>
                <a:gd name="T25" fmla="*/ 644 h 645"/>
                <a:gd name="T26" fmla="*/ 0 w 344"/>
                <a:gd name="T27" fmla="*/ 364 h 645"/>
                <a:gd name="T28" fmla="*/ 5 w 344"/>
                <a:gd name="T29" fmla="*/ 391 h 645"/>
                <a:gd name="T30" fmla="*/ 10 w 344"/>
                <a:gd name="T31" fmla="*/ 403 h 645"/>
                <a:gd name="T32" fmla="*/ 20 w 344"/>
                <a:gd name="T33" fmla="*/ 409 h 645"/>
                <a:gd name="T34" fmla="*/ 30 w 344"/>
                <a:gd name="T35" fmla="*/ 412 h 645"/>
                <a:gd name="T36" fmla="*/ 45 w 344"/>
                <a:gd name="T37" fmla="*/ 412 h 645"/>
                <a:gd name="T38" fmla="*/ 60 w 344"/>
                <a:gd name="T39" fmla="*/ 406 h 645"/>
                <a:gd name="T40" fmla="*/ 257 w 344"/>
                <a:gd name="T41" fmla="*/ 189 h 645"/>
                <a:gd name="T42" fmla="*/ 297 w 344"/>
                <a:gd name="T43" fmla="*/ 138 h 645"/>
                <a:gd name="T44" fmla="*/ 312 w 344"/>
                <a:gd name="T45" fmla="*/ 111 h 645"/>
                <a:gd name="T46" fmla="*/ 325 w 344"/>
                <a:gd name="T47" fmla="*/ 84 h 645"/>
                <a:gd name="T48" fmla="*/ 335 w 344"/>
                <a:gd name="T49" fmla="*/ 39 h 645"/>
                <a:gd name="T50" fmla="*/ 343 w 344"/>
                <a:gd name="T51" fmla="*/ 0 h 645"/>
                <a:gd name="T52" fmla="*/ 343 w 344"/>
                <a:gd name="T53" fmla="*/ 117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222" y="2151"/>
              <a:ext cx="346" cy="575"/>
            </a:xfrm>
            <a:custGeom>
              <a:avLst/>
              <a:gdLst>
                <a:gd name="T0" fmla="*/ 345 w 346"/>
                <a:gd name="T1" fmla="*/ 0 h 575"/>
                <a:gd name="T2" fmla="*/ 343 w 346"/>
                <a:gd name="T3" fmla="*/ 122 h 575"/>
                <a:gd name="T4" fmla="*/ 336 w 346"/>
                <a:gd name="T5" fmla="*/ 116 h 575"/>
                <a:gd name="T6" fmla="*/ 315 w 346"/>
                <a:gd name="T7" fmla="*/ 116 h 575"/>
                <a:gd name="T8" fmla="*/ 300 w 346"/>
                <a:gd name="T9" fmla="*/ 122 h 575"/>
                <a:gd name="T10" fmla="*/ 285 w 346"/>
                <a:gd name="T11" fmla="*/ 137 h 575"/>
                <a:gd name="T12" fmla="*/ 242 w 346"/>
                <a:gd name="T13" fmla="*/ 188 h 575"/>
                <a:gd name="T14" fmla="*/ 146 w 346"/>
                <a:gd name="T15" fmla="*/ 294 h 575"/>
                <a:gd name="T16" fmla="*/ 50 w 346"/>
                <a:gd name="T17" fmla="*/ 403 h 575"/>
                <a:gd name="T18" fmla="*/ 30 w 346"/>
                <a:gd name="T19" fmla="*/ 433 h 575"/>
                <a:gd name="T20" fmla="*/ 17 w 346"/>
                <a:gd name="T21" fmla="*/ 463 h 575"/>
                <a:gd name="T22" fmla="*/ 10 w 346"/>
                <a:gd name="T23" fmla="*/ 510 h 575"/>
                <a:gd name="T24" fmla="*/ 0 w 346"/>
                <a:gd name="T25" fmla="*/ 574 h 575"/>
                <a:gd name="T26" fmla="*/ 0 w 346"/>
                <a:gd name="T27" fmla="*/ 293 h 575"/>
                <a:gd name="T28" fmla="*/ 5 w 346"/>
                <a:gd name="T29" fmla="*/ 320 h 575"/>
                <a:gd name="T30" fmla="*/ 10 w 346"/>
                <a:gd name="T31" fmla="*/ 332 h 575"/>
                <a:gd name="T32" fmla="*/ 20 w 346"/>
                <a:gd name="T33" fmla="*/ 338 h 575"/>
                <a:gd name="T34" fmla="*/ 30 w 346"/>
                <a:gd name="T35" fmla="*/ 341 h 575"/>
                <a:gd name="T36" fmla="*/ 45 w 346"/>
                <a:gd name="T37" fmla="*/ 341 h 575"/>
                <a:gd name="T38" fmla="*/ 60 w 346"/>
                <a:gd name="T39" fmla="*/ 335 h 575"/>
                <a:gd name="T40" fmla="*/ 257 w 346"/>
                <a:gd name="T41" fmla="*/ 117 h 575"/>
                <a:gd name="T42" fmla="*/ 298 w 346"/>
                <a:gd name="T43" fmla="*/ 66 h 575"/>
                <a:gd name="T44" fmla="*/ 313 w 346"/>
                <a:gd name="T45" fmla="*/ 39 h 575"/>
                <a:gd name="T46" fmla="*/ 326 w 346"/>
                <a:gd name="T47" fmla="*/ 12 h 575"/>
                <a:gd name="T48" fmla="*/ 329 w 346"/>
                <a:gd name="T49" fmla="*/ 0 h 575"/>
                <a:gd name="T50" fmla="*/ 345 w 346"/>
                <a:gd name="T51" fmla="*/ 3 h 575"/>
                <a:gd name="T52" fmla="*/ 343 w 346"/>
                <a:gd name="T53" fmla="*/ 45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6" h="575">
                  <a:moveTo>
                    <a:pt x="345" y="0"/>
                  </a:moveTo>
                  <a:lnTo>
                    <a:pt x="343" y="122"/>
                  </a:lnTo>
                  <a:lnTo>
                    <a:pt x="336" y="116"/>
                  </a:lnTo>
                  <a:lnTo>
                    <a:pt x="315" y="116"/>
                  </a:lnTo>
                  <a:lnTo>
                    <a:pt x="300" y="122"/>
                  </a:lnTo>
                  <a:lnTo>
                    <a:pt x="285" y="137"/>
                  </a:lnTo>
                  <a:lnTo>
                    <a:pt x="242" y="188"/>
                  </a:lnTo>
                  <a:lnTo>
                    <a:pt x="146" y="294"/>
                  </a:lnTo>
                  <a:lnTo>
                    <a:pt x="50" y="403"/>
                  </a:lnTo>
                  <a:lnTo>
                    <a:pt x="30" y="433"/>
                  </a:lnTo>
                  <a:lnTo>
                    <a:pt x="17" y="463"/>
                  </a:lnTo>
                  <a:lnTo>
                    <a:pt x="10" y="510"/>
                  </a:lnTo>
                  <a:lnTo>
                    <a:pt x="0" y="574"/>
                  </a:lnTo>
                  <a:lnTo>
                    <a:pt x="0" y="293"/>
                  </a:lnTo>
                  <a:lnTo>
                    <a:pt x="5" y="320"/>
                  </a:lnTo>
                  <a:lnTo>
                    <a:pt x="10" y="332"/>
                  </a:lnTo>
                  <a:lnTo>
                    <a:pt x="20" y="338"/>
                  </a:lnTo>
                  <a:lnTo>
                    <a:pt x="30" y="341"/>
                  </a:lnTo>
                  <a:lnTo>
                    <a:pt x="45" y="341"/>
                  </a:lnTo>
                  <a:lnTo>
                    <a:pt x="60" y="335"/>
                  </a:lnTo>
                  <a:lnTo>
                    <a:pt x="257" y="117"/>
                  </a:lnTo>
                  <a:lnTo>
                    <a:pt x="298" y="66"/>
                  </a:lnTo>
                  <a:lnTo>
                    <a:pt x="313" y="39"/>
                  </a:lnTo>
                  <a:lnTo>
                    <a:pt x="326" y="12"/>
                  </a:lnTo>
                  <a:lnTo>
                    <a:pt x="329" y="0"/>
                  </a:lnTo>
                  <a:lnTo>
                    <a:pt x="345" y="3"/>
                  </a:lnTo>
                  <a:lnTo>
                    <a:pt x="343" y="45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38" name="Rectangle 14"/>
            <p:cNvSpPr>
              <a:spLocks noChangeArrowheads="1"/>
            </p:cNvSpPr>
            <p:nvPr/>
          </p:nvSpPr>
          <p:spPr bwMode="auto">
            <a:xfrm>
              <a:off x="453" y="-3"/>
              <a:ext cx="114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39" name="Rectangle 15"/>
            <p:cNvSpPr>
              <a:spLocks noChangeArrowheads="1"/>
            </p:cNvSpPr>
            <p:nvPr/>
          </p:nvSpPr>
          <p:spPr bwMode="auto">
            <a:xfrm>
              <a:off x="0" y="-3"/>
              <a:ext cx="221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7" rIns="92075" bIns="46037" anchor="ctr"/>
            <a:lstStyle/>
            <a:p>
              <a:pPr eaLnBrk="0" hangingPunct="0">
                <a:spcBef>
                  <a:spcPct val="50000"/>
                </a:spcBef>
              </a:pPr>
              <a:endParaRPr kumimoji="1" lang="zh-TW" altLang="en-US">
                <a:ea typeface="新細明體" charset="-120"/>
              </a:endParaRPr>
            </a:p>
            <a:p>
              <a:endParaRPr kumimoji="1" lang="zh-TW" altLang="en-US">
                <a:ea typeface="新細明體" charset="-120"/>
              </a:endParaRPr>
            </a:p>
          </p:txBody>
        </p:sp>
        <p:sp>
          <p:nvSpPr>
            <p:cNvPr id="1040" name="Rectangle 16"/>
            <p:cNvSpPr>
              <a:spLocks noChangeArrowheads="1"/>
            </p:cNvSpPr>
            <p:nvPr/>
          </p:nvSpPr>
          <p:spPr bwMode="auto">
            <a:xfrm>
              <a:off x="222" y="-3"/>
              <a:ext cx="231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41" name="Rectangle 17"/>
            <p:cNvSpPr>
              <a:spLocks noChangeArrowheads="1"/>
            </p:cNvSpPr>
            <p:nvPr/>
          </p:nvSpPr>
          <p:spPr bwMode="auto">
            <a:xfrm>
              <a:off x="567" y="-3"/>
              <a:ext cx="204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7" rIns="92075" bIns="46037" anchor="ctr"/>
            <a:lstStyle/>
            <a:p>
              <a:pPr eaLnBrk="0" hangingPunct="0">
                <a:spcBef>
                  <a:spcPct val="50000"/>
                </a:spcBef>
              </a:pPr>
              <a:endParaRPr kumimoji="1" lang="zh-TW" altLang="en-US">
                <a:ea typeface="新細明體" charset="-120"/>
              </a:endParaRPr>
            </a:p>
            <a:p>
              <a:endParaRPr kumimoji="1" lang="zh-TW" altLang="en-US">
                <a:ea typeface="新細明體" charset="-120"/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222" y="497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22" y="754"/>
              <a:ext cx="344" cy="645"/>
            </a:xfrm>
            <a:custGeom>
              <a:avLst/>
              <a:gdLst>
                <a:gd name="T0" fmla="*/ 343 w 344"/>
                <a:gd name="T1" fmla="*/ 52 h 645"/>
                <a:gd name="T2" fmla="*/ 343 w 344"/>
                <a:gd name="T3" fmla="*/ 194 h 645"/>
                <a:gd name="T4" fmla="*/ 335 w 344"/>
                <a:gd name="T5" fmla="*/ 188 h 645"/>
                <a:gd name="T6" fmla="*/ 315 w 344"/>
                <a:gd name="T7" fmla="*/ 188 h 645"/>
                <a:gd name="T8" fmla="*/ 300 w 344"/>
                <a:gd name="T9" fmla="*/ 194 h 645"/>
                <a:gd name="T10" fmla="*/ 284 w 344"/>
                <a:gd name="T11" fmla="*/ 209 h 645"/>
                <a:gd name="T12" fmla="*/ 242 w 344"/>
                <a:gd name="T13" fmla="*/ 260 h 645"/>
                <a:gd name="T14" fmla="*/ 146 w 344"/>
                <a:gd name="T15" fmla="*/ 365 h 645"/>
                <a:gd name="T16" fmla="*/ 50 w 344"/>
                <a:gd name="T17" fmla="*/ 473 h 645"/>
                <a:gd name="T18" fmla="*/ 30 w 344"/>
                <a:gd name="T19" fmla="*/ 504 h 645"/>
                <a:gd name="T20" fmla="*/ 17 w 344"/>
                <a:gd name="T21" fmla="*/ 534 h 645"/>
                <a:gd name="T22" fmla="*/ 10 w 344"/>
                <a:gd name="T23" fmla="*/ 580 h 645"/>
                <a:gd name="T24" fmla="*/ 0 w 344"/>
                <a:gd name="T25" fmla="*/ 644 h 645"/>
                <a:gd name="T26" fmla="*/ 0 w 344"/>
                <a:gd name="T27" fmla="*/ 364 h 645"/>
                <a:gd name="T28" fmla="*/ 5 w 344"/>
                <a:gd name="T29" fmla="*/ 391 h 645"/>
                <a:gd name="T30" fmla="*/ 10 w 344"/>
                <a:gd name="T31" fmla="*/ 403 h 645"/>
                <a:gd name="T32" fmla="*/ 20 w 344"/>
                <a:gd name="T33" fmla="*/ 409 h 645"/>
                <a:gd name="T34" fmla="*/ 30 w 344"/>
                <a:gd name="T35" fmla="*/ 412 h 645"/>
                <a:gd name="T36" fmla="*/ 45 w 344"/>
                <a:gd name="T37" fmla="*/ 412 h 645"/>
                <a:gd name="T38" fmla="*/ 60 w 344"/>
                <a:gd name="T39" fmla="*/ 406 h 645"/>
                <a:gd name="T40" fmla="*/ 257 w 344"/>
                <a:gd name="T41" fmla="*/ 189 h 645"/>
                <a:gd name="T42" fmla="*/ 297 w 344"/>
                <a:gd name="T43" fmla="*/ 138 h 645"/>
                <a:gd name="T44" fmla="*/ 312 w 344"/>
                <a:gd name="T45" fmla="*/ 111 h 645"/>
                <a:gd name="T46" fmla="*/ 325 w 344"/>
                <a:gd name="T47" fmla="*/ 84 h 645"/>
                <a:gd name="T48" fmla="*/ 335 w 344"/>
                <a:gd name="T49" fmla="*/ 39 h 645"/>
                <a:gd name="T50" fmla="*/ 343 w 344"/>
                <a:gd name="T51" fmla="*/ 0 h 645"/>
                <a:gd name="T52" fmla="*/ 343 w 344"/>
                <a:gd name="T53" fmla="*/ 117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22" y="1010"/>
              <a:ext cx="344" cy="645"/>
            </a:xfrm>
            <a:custGeom>
              <a:avLst/>
              <a:gdLst>
                <a:gd name="T0" fmla="*/ 343 w 344"/>
                <a:gd name="T1" fmla="*/ 52 h 645"/>
                <a:gd name="T2" fmla="*/ 343 w 344"/>
                <a:gd name="T3" fmla="*/ 194 h 645"/>
                <a:gd name="T4" fmla="*/ 335 w 344"/>
                <a:gd name="T5" fmla="*/ 188 h 645"/>
                <a:gd name="T6" fmla="*/ 315 w 344"/>
                <a:gd name="T7" fmla="*/ 188 h 645"/>
                <a:gd name="T8" fmla="*/ 300 w 344"/>
                <a:gd name="T9" fmla="*/ 194 h 645"/>
                <a:gd name="T10" fmla="*/ 284 w 344"/>
                <a:gd name="T11" fmla="*/ 209 h 645"/>
                <a:gd name="T12" fmla="*/ 242 w 344"/>
                <a:gd name="T13" fmla="*/ 260 h 645"/>
                <a:gd name="T14" fmla="*/ 146 w 344"/>
                <a:gd name="T15" fmla="*/ 365 h 645"/>
                <a:gd name="T16" fmla="*/ 50 w 344"/>
                <a:gd name="T17" fmla="*/ 473 h 645"/>
                <a:gd name="T18" fmla="*/ 30 w 344"/>
                <a:gd name="T19" fmla="*/ 504 h 645"/>
                <a:gd name="T20" fmla="*/ 17 w 344"/>
                <a:gd name="T21" fmla="*/ 534 h 645"/>
                <a:gd name="T22" fmla="*/ 10 w 344"/>
                <a:gd name="T23" fmla="*/ 580 h 645"/>
                <a:gd name="T24" fmla="*/ 0 w 344"/>
                <a:gd name="T25" fmla="*/ 644 h 645"/>
                <a:gd name="T26" fmla="*/ 0 w 344"/>
                <a:gd name="T27" fmla="*/ 364 h 645"/>
                <a:gd name="T28" fmla="*/ 5 w 344"/>
                <a:gd name="T29" fmla="*/ 391 h 645"/>
                <a:gd name="T30" fmla="*/ 10 w 344"/>
                <a:gd name="T31" fmla="*/ 403 h 645"/>
                <a:gd name="T32" fmla="*/ 20 w 344"/>
                <a:gd name="T33" fmla="*/ 409 h 645"/>
                <a:gd name="T34" fmla="*/ 30 w 344"/>
                <a:gd name="T35" fmla="*/ 412 h 645"/>
                <a:gd name="T36" fmla="*/ 45 w 344"/>
                <a:gd name="T37" fmla="*/ 412 h 645"/>
                <a:gd name="T38" fmla="*/ 60 w 344"/>
                <a:gd name="T39" fmla="*/ 406 h 645"/>
                <a:gd name="T40" fmla="*/ 257 w 344"/>
                <a:gd name="T41" fmla="*/ 189 h 645"/>
                <a:gd name="T42" fmla="*/ 297 w 344"/>
                <a:gd name="T43" fmla="*/ 138 h 645"/>
                <a:gd name="T44" fmla="*/ 312 w 344"/>
                <a:gd name="T45" fmla="*/ 111 h 645"/>
                <a:gd name="T46" fmla="*/ 325 w 344"/>
                <a:gd name="T47" fmla="*/ 84 h 645"/>
                <a:gd name="T48" fmla="*/ 335 w 344"/>
                <a:gd name="T49" fmla="*/ 39 h 645"/>
                <a:gd name="T50" fmla="*/ 343 w 344"/>
                <a:gd name="T51" fmla="*/ 0 h 645"/>
                <a:gd name="T52" fmla="*/ 343 w 344"/>
                <a:gd name="T53" fmla="*/ 117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22" y="1266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222" y="1522"/>
              <a:ext cx="344" cy="647"/>
            </a:xfrm>
            <a:custGeom>
              <a:avLst/>
              <a:gdLst>
                <a:gd name="T0" fmla="*/ 343 w 344"/>
                <a:gd name="T1" fmla="*/ 52 h 647"/>
                <a:gd name="T2" fmla="*/ 343 w 344"/>
                <a:gd name="T3" fmla="*/ 194 h 647"/>
                <a:gd name="T4" fmla="*/ 335 w 344"/>
                <a:gd name="T5" fmla="*/ 188 h 647"/>
                <a:gd name="T6" fmla="*/ 315 w 344"/>
                <a:gd name="T7" fmla="*/ 188 h 647"/>
                <a:gd name="T8" fmla="*/ 300 w 344"/>
                <a:gd name="T9" fmla="*/ 194 h 647"/>
                <a:gd name="T10" fmla="*/ 284 w 344"/>
                <a:gd name="T11" fmla="*/ 209 h 647"/>
                <a:gd name="T12" fmla="*/ 242 w 344"/>
                <a:gd name="T13" fmla="*/ 261 h 647"/>
                <a:gd name="T14" fmla="*/ 146 w 344"/>
                <a:gd name="T15" fmla="*/ 366 h 647"/>
                <a:gd name="T16" fmla="*/ 50 w 344"/>
                <a:gd name="T17" fmla="*/ 475 h 647"/>
                <a:gd name="T18" fmla="*/ 30 w 344"/>
                <a:gd name="T19" fmla="*/ 505 h 647"/>
                <a:gd name="T20" fmla="*/ 17 w 344"/>
                <a:gd name="T21" fmla="*/ 535 h 647"/>
                <a:gd name="T22" fmla="*/ 10 w 344"/>
                <a:gd name="T23" fmla="*/ 582 h 647"/>
                <a:gd name="T24" fmla="*/ 0 w 344"/>
                <a:gd name="T25" fmla="*/ 646 h 647"/>
                <a:gd name="T26" fmla="*/ 0 w 344"/>
                <a:gd name="T27" fmla="*/ 365 h 647"/>
                <a:gd name="T28" fmla="*/ 5 w 344"/>
                <a:gd name="T29" fmla="*/ 392 h 647"/>
                <a:gd name="T30" fmla="*/ 10 w 344"/>
                <a:gd name="T31" fmla="*/ 404 h 647"/>
                <a:gd name="T32" fmla="*/ 20 w 344"/>
                <a:gd name="T33" fmla="*/ 410 h 647"/>
                <a:gd name="T34" fmla="*/ 30 w 344"/>
                <a:gd name="T35" fmla="*/ 413 h 647"/>
                <a:gd name="T36" fmla="*/ 45 w 344"/>
                <a:gd name="T37" fmla="*/ 413 h 647"/>
                <a:gd name="T38" fmla="*/ 60 w 344"/>
                <a:gd name="T39" fmla="*/ 407 h 647"/>
                <a:gd name="T40" fmla="*/ 257 w 344"/>
                <a:gd name="T41" fmla="*/ 190 h 647"/>
                <a:gd name="T42" fmla="*/ 297 w 344"/>
                <a:gd name="T43" fmla="*/ 138 h 647"/>
                <a:gd name="T44" fmla="*/ 312 w 344"/>
                <a:gd name="T45" fmla="*/ 111 h 647"/>
                <a:gd name="T46" fmla="*/ 325 w 344"/>
                <a:gd name="T47" fmla="*/ 84 h 647"/>
                <a:gd name="T48" fmla="*/ 335 w 344"/>
                <a:gd name="T49" fmla="*/ 39 h 647"/>
                <a:gd name="T50" fmla="*/ 343 w 344"/>
                <a:gd name="T51" fmla="*/ 0 h 647"/>
                <a:gd name="T52" fmla="*/ 343 w 344"/>
                <a:gd name="T53" fmla="*/ 117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7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1"/>
                  </a:lnTo>
                  <a:lnTo>
                    <a:pt x="146" y="366"/>
                  </a:lnTo>
                  <a:lnTo>
                    <a:pt x="50" y="475"/>
                  </a:lnTo>
                  <a:lnTo>
                    <a:pt x="30" y="505"/>
                  </a:lnTo>
                  <a:lnTo>
                    <a:pt x="17" y="535"/>
                  </a:lnTo>
                  <a:lnTo>
                    <a:pt x="10" y="582"/>
                  </a:lnTo>
                  <a:lnTo>
                    <a:pt x="0" y="646"/>
                  </a:lnTo>
                  <a:lnTo>
                    <a:pt x="0" y="365"/>
                  </a:lnTo>
                  <a:lnTo>
                    <a:pt x="5" y="392"/>
                  </a:lnTo>
                  <a:lnTo>
                    <a:pt x="10" y="404"/>
                  </a:lnTo>
                  <a:lnTo>
                    <a:pt x="20" y="410"/>
                  </a:lnTo>
                  <a:lnTo>
                    <a:pt x="30" y="413"/>
                  </a:lnTo>
                  <a:lnTo>
                    <a:pt x="45" y="413"/>
                  </a:lnTo>
                  <a:lnTo>
                    <a:pt x="60" y="407"/>
                  </a:lnTo>
                  <a:lnTo>
                    <a:pt x="257" y="190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219" y="4178"/>
              <a:ext cx="349" cy="149"/>
            </a:xfrm>
            <a:custGeom>
              <a:avLst/>
              <a:gdLst>
                <a:gd name="T0" fmla="*/ 345 w 349"/>
                <a:gd name="T1" fmla="*/ 52 h 149"/>
                <a:gd name="T2" fmla="*/ 348 w 349"/>
                <a:gd name="T3" fmla="*/ 144 h 149"/>
                <a:gd name="T4" fmla="*/ 0 w 349"/>
                <a:gd name="T5" fmla="*/ 148 h 149"/>
                <a:gd name="T6" fmla="*/ 299 w 349"/>
                <a:gd name="T7" fmla="*/ 143 h 149"/>
                <a:gd name="T8" fmla="*/ 315 w 349"/>
                <a:gd name="T9" fmla="*/ 111 h 149"/>
                <a:gd name="T10" fmla="*/ 328 w 349"/>
                <a:gd name="T11" fmla="*/ 84 h 149"/>
                <a:gd name="T12" fmla="*/ 338 w 349"/>
                <a:gd name="T13" fmla="*/ 39 h 149"/>
                <a:gd name="T14" fmla="*/ 345 w 349"/>
                <a:gd name="T15" fmla="*/ 0 h 149"/>
                <a:gd name="T16" fmla="*/ 345 w 349"/>
                <a:gd name="T17" fmla="*/ 117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9" h="149">
                  <a:moveTo>
                    <a:pt x="345" y="52"/>
                  </a:moveTo>
                  <a:lnTo>
                    <a:pt x="348" y="144"/>
                  </a:lnTo>
                  <a:lnTo>
                    <a:pt x="0" y="148"/>
                  </a:lnTo>
                  <a:lnTo>
                    <a:pt x="299" y="143"/>
                  </a:lnTo>
                  <a:lnTo>
                    <a:pt x="315" y="111"/>
                  </a:lnTo>
                  <a:lnTo>
                    <a:pt x="328" y="84"/>
                  </a:lnTo>
                  <a:lnTo>
                    <a:pt x="338" y="39"/>
                  </a:lnTo>
                  <a:lnTo>
                    <a:pt x="345" y="0"/>
                  </a:lnTo>
                  <a:lnTo>
                    <a:pt x="345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222" y="211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22" y="-3"/>
              <a:ext cx="346" cy="574"/>
            </a:xfrm>
            <a:custGeom>
              <a:avLst/>
              <a:gdLst>
                <a:gd name="T0" fmla="*/ 345 w 346"/>
                <a:gd name="T1" fmla="*/ 0 h 574"/>
                <a:gd name="T2" fmla="*/ 343 w 346"/>
                <a:gd name="T3" fmla="*/ 122 h 574"/>
                <a:gd name="T4" fmla="*/ 336 w 346"/>
                <a:gd name="T5" fmla="*/ 116 h 574"/>
                <a:gd name="T6" fmla="*/ 315 w 346"/>
                <a:gd name="T7" fmla="*/ 116 h 574"/>
                <a:gd name="T8" fmla="*/ 300 w 346"/>
                <a:gd name="T9" fmla="*/ 122 h 574"/>
                <a:gd name="T10" fmla="*/ 285 w 346"/>
                <a:gd name="T11" fmla="*/ 137 h 574"/>
                <a:gd name="T12" fmla="*/ 242 w 346"/>
                <a:gd name="T13" fmla="*/ 188 h 574"/>
                <a:gd name="T14" fmla="*/ 146 w 346"/>
                <a:gd name="T15" fmla="*/ 294 h 574"/>
                <a:gd name="T16" fmla="*/ 50 w 346"/>
                <a:gd name="T17" fmla="*/ 402 h 574"/>
                <a:gd name="T18" fmla="*/ 30 w 346"/>
                <a:gd name="T19" fmla="*/ 432 h 574"/>
                <a:gd name="T20" fmla="*/ 17 w 346"/>
                <a:gd name="T21" fmla="*/ 462 h 574"/>
                <a:gd name="T22" fmla="*/ 10 w 346"/>
                <a:gd name="T23" fmla="*/ 509 h 574"/>
                <a:gd name="T24" fmla="*/ 0 w 346"/>
                <a:gd name="T25" fmla="*/ 573 h 574"/>
                <a:gd name="T26" fmla="*/ 0 w 346"/>
                <a:gd name="T27" fmla="*/ 292 h 574"/>
                <a:gd name="T28" fmla="*/ 5 w 346"/>
                <a:gd name="T29" fmla="*/ 319 h 574"/>
                <a:gd name="T30" fmla="*/ 10 w 346"/>
                <a:gd name="T31" fmla="*/ 331 h 574"/>
                <a:gd name="T32" fmla="*/ 20 w 346"/>
                <a:gd name="T33" fmla="*/ 337 h 574"/>
                <a:gd name="T34" fmla="*/ 30 w 346"/>
                <a:gd name="T35" fmla="*/ 340 h 574"/>
                <a:gd name="T36" fmla="*/ 45 w 346"/>
                <a:gd name="T37" fmla="*/ 340 h 574"/>
                <a:gd name="T38" fmla="*/ 60 w 346"/>
                <a:gd name="T39" fmla="*/ 334 h 574"/>
                <a:gd name="T40" fmla="*/ 257 w 346"/>
                <a:gd name="T41" fmla="*/ 117 h 574"/>
                <a:gd name="T42" fmla="*/ 298 w 346"/>
                <a:gd name="T43" fmla="*/ 66 h 574"/>
                <a:gd name="T44" fmla="*/ 313 w 346"/>
                <a:gd name="T45" fmla="*/ 39 h 574"/>
                <a:gd name="T46" fmla="*/ 326 w 346"/>
                <a:gd name="T47" fmla="*/ 12 h 574"/>
                <a:gd name="T48" fmla="*/ 329 w 346"/>
                <a:gd name="T49" fmla="*/ 0 h 574"/>
                <a:gd name="T50" fmla="*/ 345 w 346"/>
                <a:gd name="T51" fmla="*/ 3 h 574"/>
                <a:gd name="T52" fmla="*/ 343 w 346"/>
                <a:gd name="T53" fmla="*/ 45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6" h="574">
                  <a:moveTo>
                    <a:pt x="345" y="0"/>
                  </a:moveTo>
                  <a:lnTo>
                    <a:pt x="343" y="122"/>
                  </a:lnTo>
                  <a:lnTo>
                    <a:pt x="336" y="116"/>
                  </a:lnTo>
                  <a:lnTo>
                    <a:pt x="315" y="116"/>
                  </a:lnTo>
                  <a:lnTo>
                    <a:pt x="300" y="122"/>
                  </a:lnTo>
                  <a:lnTo>
                    <a:pt x="285" y="137"/>
                  </a:lnTo>
                  <a:lnTo>
                    <a:pt x="242" y="188"/>
                  </a:lnTo>
                  <a:lnTo>
                    <a:pt x="146" y="294"/>
                  </a:lnTo>
                  <a:lnTo>
                    <a:pt x="50" y="402"/>
                  </a:lnTo>
                  <a:lnTo>
                    <a:pt x="30" y="432"/>
                  </a:lnTo>
                  <a:lnTo>
                    <a:pt x="17" y="462"/>
                  </a:lnTo>
                  <a:lnTo>
                    <a:pt x="10" y="509"/>
                  </a:lnTo>
                  <a:lnTo>
                    <a:pt x="0" y="573"/>
                  </a:lnTo>
                  <a:lnTo>
                    <a:pt x="0" y="292"/>
                  </a:lnTo>
                  <a:lnTo>
                    <a:pt x="5" y="319"/>
                  </a:lnTo>
                  <a:lnTo>
                    <a:pt x="10" y="331"/>
                  </a:lnTo>
                  <a:lnTo>
                    <a:pt x="20" y="337"/>
                  </a:lnTo>
                  <a:lnTo>
                    <a:pt x="30" y="340"/>
                  </a:lnTo>
                  <a:lnTo>
                    <a:pt x="45" y="340"/>
                  </a:lnTo>
                  <a:lnTo>
                    <a:pt x="60" y="334"/>
                  </a:lnTo>
                  <a:lnTo>
                    <a:pt x="257" y="117"/>
                  </a:lnTo>
                  <a:lnTo>
                    <a:pt x="298" y="66"/>
                  </a:lnTo>
                  <a:lnTo>
                    <a:pt x="313" y="39"/>
                  </a:lnTo>
                  <a:lnTo>
                    <a:pt x="326" y="12"/>
                  </a:lnTo>
                  <a:lnTo>
                    <a:pt x="329" y="0"/>
                  </a:lnTo>
                  <a:lnTo>
                    <a:pt x="345" y="3"/>
                  </a:lnTo>
                  <a:lnTo>
                    <a:pt x="343" y="45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24" y="-6"/>
              <a:ext cx="154" cy="294"/>
            </a:xfrm>
            <a:custGeom>
              <a:avLst/>
              <a:gdLst>
                <a:gd name="T0" fmla="*/ 153 w 154"/>
                <a:gd name="T1" fmla="*/ 3 h 294"/>
                <a:gd name="T2" fmla="*/ 50 w 154"/>
                <a:gd name="T3" fmla="*/ 122 h 294"/>
                <a:gd name="T4" fmla="*/ 30 w 154"/>
                <a:gd name="T5" fmla="*/ 152 h 294"/>
                <a:gd name="T6" fmla="*/ 17 w 154"/>
                <a:gd name="T7" fmla="*/ 182 h 294"/>
                <a:gd name="T8" fmla="*/ 10 w 154"/>
                <a:gd name="T9" fmla="*/ 229 h 294"/>
                <a:gd name="T10" fmla="*/ 0 w 154"/>
                <a:gd name="T11" fmla="*/ 293 h 294"/>
                <a:gd name="T12" fmla="*/ 0 w 154"/>
                <a:gd name="T13" fmla="*/ 12 h 294"/>
                <a:gd name="T14" fmla="*/ 5 w 154"/>
                <a:gd name="T15" fmla="*/ 39 h 294"/>
                <a:gd name="T16" fmla="*/ 10 w 154"/>
                <a:gd name="T17" fmla="*/ 51 h 294"/>
                <a:gd name="T18" fmla="*/ 20 w 154"/>
                <a:gd name="T19" fmla="*/ 57 h 294"/>
                <a:gd name="T20" fmla="*/ 30 w 154"/>
                <a:gd name="T21" fmla="*/ 60 h 294"/>
                <a:gd name="T22" fmla="*/ 45 w 154"/>
                <a:gd name="T23" fmla="*/ 60 h 294"/>
                <a:gd name="T24" fmla="*/ 60 w 154"/>
                <a:gd name="T25" fmla="*/ 54 h 294"/>
                <a:gd name="T26" fmla="*/ 110 w 154"/>
                <a:gd name="T27" fmla="*/ 0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4" h="294">
                  <a:moveTo>
                    <a:pt x="153" y="3"/>
                  </a:moveTo>
                  <a:lnTo>
                    <a:pt x="50" y="122"/>
                  </a:lnTo>
                  <a:lnTo>
                    <a:pt x="30" y="152"/>
                  </a:lnTo>
                  <a:lnTo>
                    <a:pt x="17" y="182"/>
                  </a:lnTo>
                  <a:lnTo>
                    <a:pt x="10" y="229"/>
                  </a:lnTo>
                  <a:lnTo>
                    <a:pt x="0" y="293"/>
                  </a:lnTo>
                  <a:lnTo>
                    <a:pt x="0" y="12"/>
                  </a:lnTo>
                  <a:lnTo>
                    <a:pt x="5" y="39"/>
                  </a:lnTo>
                  <a:lnTo>
                    <a:pt x="10" y="51"/>
                  </a:lnTo>
                  <a:lnTo>
                    <a:pt x="20" y="57"/>
                  </a:lnTo>
                  <a:lnTo>
                    <a:pt x="30" y="60"/>
                  </a:lnTo>
                  <a:lnTo>
                    <a:pt x="45" y="60"/>
                  </a:lnTo>
                  <a:lnTo>
                    <a:pt x="60" y="54"/>
                  </a:lnTo>
                  <a:lnTo>
                    <a:pt x="110" y="0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222" y="1796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52" name="Rectangle 28"/>
            <p:cNvSpPr>
              <a:spLocks noChangeArrowheads="1"/>
            </p:cNvSpPr>
            <p:nvPr/>
          </p:nvSpPr>
          <p:spPr bwMode="auto">
            <a:xfrm>
              <a:off x="771" y="0"/>
              <a:ext cx="210" cy="4319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53" name="Line 29"/>
            <p:cNvSpPr>
              <a:spLocks noChangeShapeType="1"/>
            </p:cNvSpPr>
            <p:nvPr/>
          </p:nvSpPr>
          <p:spPr bwMode="auto">
            <a:xfrm>
              <a:off x="135" y="0"/>
              <a:ext cx="0" cy="4319"/>
            </a:xfrm>
            <a:prstGeom prst="line">
              <a:avLst/>
            </a:prstGeom>
            <a:noFill/>
            <a:ln w="12700" cap="sq">
              <a:solidFill>
                <a:schemeClr val="accent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54" name="Line 30"/>
            <p:cNvSpPr>
              <a:spLocks noChangeShapeType="1"/>
            </p:cNvSpPr>
            <p:nvPr/>
          </p:nvSpPr>
          <p:spPr bwMode="auto">
            <a:xfrm>
              <a:off x="645" y="0"/>
              <a:ext cx="0" cy="4319"/>
            </a:xfrm>
            <a:prstGeom prst="line">
              <a:avLst/>
            </a:prstGeom>
            <a:noFill/>
            <a:ln w="12700" cap="sq">
              <a:solidFill>
                <a:schemeClr val="accent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056" name="Rectangle 32"/>
          <p:cNvSpPr>
            <a:spLocks noGrp="1" noChangeArrowheads="1"/>
          </p:cNvSpPr>
          <p:nvPr>
            <p:ph type="title"/>
          </p:nvPr>
        </p:nvSpPr>
        <p:spPr bwMode="auto">
          <a:xfrm>
            <a:off x="1500188" y="228600"/>
            <a:ext cx="74914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按一下來編輯 </a:t>
            </a:r>
            <a:r>
              <a:rPr lang="en-US" altLang="zh-TW" smtClean="0"/>
              <a:t>[</a:t>
            </a:r>
            <a:r>
              <a:rPr lang="zh-TW" altLang="en-US" smtClean="0"/>
              <a:t>母片</a:t>
            </a:r>
            <a:r>
              <a:rPr lang="en-US" altLang="zh-TW" smtClean="0"/>
              <a:t>] </a:t>
            </a:r>
            <a:r>
              <a:rPr lang="zh-TW" altLang="en-US" smtClean="0"/>
              <a:t>標題樣式</a:t>
            </a:r>
          </a:p>
        </p:txBody>
      </p:sp>
      <p:sp>
        <p:nvSpPr>
          <p:cNvPr id="1057" name="Rectangle 3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00188" y="1524000"/>
            <a:ext cx="7491412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按一下來編輯 </a:t>
            </a:r>
            <a:r>
              <a:rPr lang="en-US" altLang="zh-TW" smtClean="0"/>
              <a:t>[</a:t>
            </a:r>
            <a:r>
              <a:rPr lang="zh-TW" altLang="en-US" smtClean="0"/>
              <a:t>母片</a:t>
            </a:r>
            <a:r>
              <a:rPr lang="en-US" altLang="zh-TW" smtClean="0"/>
              <a:t>] </a:t>
            </a:r>
            <a:r>
              <a:rPr lang="zh-TW" altLang="en-US" smtClean="0"/>
              <a:t>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58" name="Rectangle 3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7800" y="6324600"/>
            <a:ext cx="1409700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>
              <a:defRPr sz="1400">
                <a:ea typeface="新細明體" charset="-120"/>
              </a:defRPr>
            </a:lvl1pPr>
          </a:lstStyle>
          <a:p>
            <a:fld id="{E3EDDD76-30B4-4397-85D2-E55BDEC79C77}" type="datetimeFigureOut">
              <a:rPr lang="zh-TW" altLang="en-US" smtClean="0"/>
              <a:t>2012/11/5</a:t>
            </a:fld>
            <a:endParaRPr lang="zh-TW" altLang="en-US"/>
          </a:p>
        </p:txBody>
      </p:sp>
      <p:sp>
        <p:nvSpPr>
          <p:cNvPr id="1062" name="Rectangle 3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3246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ea typeface="新細明體" charset="-120"/>
              </a:defRPr>
            </a:lvl1pPr>
          </a:lstStyle>
          <a:p>
            <a:endParaRPr lang="zh-TW" altLang="en-US"/>
          </a:p>
        </p:txBody>
      </p:sp>
      <p:sp>
        <p:nvSpPr>
          <p:cNvPr id="1063" name="Rectangle 3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3246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ea typeface="新細明體" charset="-120"/>
              </a:defRPr>
            </a:lvl1pPr>
          </a:lstStyle>
          <a:p>
            <a:fld id="{8D555242-9635-4911-981B-C1DD4292CD2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l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3491880" y="4077072"/>
            <a:ext cx="3200645" cy="1459767"/>
          </a:xfrm>
        </p:spPr>
        <p:txBody>
          <a:bodyPr>
            <a:normAutofit/>
          </a:bodyPr>
          <a:lstStyle/>
          <a:p>
            <a:pPr algn="ctr"/>
            <a:r>
              <a:rPr lang="en-US" altLang="zh-TW" sz="4800" b="0" dirty="0" smtClean="0">
                <a:solidFill>
                  <a:srgbClr val="002060"/>
                </a:solidFill>
                <a:latin typeface="Algerian" pitchFamily="82" charset="0"/>
              </a:rPr>
              <a:t>Ch11</a:t>
            </a:r>
            <a:endParaRPr lang="zh-TW" altLang="en-US" sz="4800" b="0" dirty="0">
              <a:solidFill>
                <a:srgbClr val="002060"/>
              </a:solidFill>
              <a:latin typeface="Algerian" pitchFamily="82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835696" y="476672"/>
            <a:ext cx="5904655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altLang="zh-TW" sz="8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SimHei" pitchFamily="49" charset="-122"/>
                <a:ea typeface="SimHei" pitchFamily="49" charset="-122"/>
              </a:rPr>
              <a:t>The Craft of Research</a:t>
            </a:r>
            <a:endParaRPr lang="zh-TW" altLang="en-US" sz="80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SimHei" pitchFamily="49" charset="-122"/>
              <a:ea typeface="SimHei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81241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 smtClean="0"/>
              <a:t>LOGIC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34304" y="1293564"/>
            <a:ext cx="9109695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Aharoni" pitchFamily="2" charset="-79"/>
                <a:cs typeface="Aharoni" pitchFamily="2" charset="-79"/>
              </a:rPr>
              <a:t>This General Circumstance                    implies                   This General Consequence</a:t>
            </a:r>
            <a:endParaRPr lang="zh-TW" alt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7151" y="1662896"/>
            <a:ext cx="9144000" cy="369331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/>
              <a:t>When a nation’s labor force shrinks.                            Its economic future is grim.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[cause]                                                                         [effect]</a:t>
            </a:r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[reason]                                                                         [claim]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Russia’s birthrate is only 1.17 and men’s                      it faces a falling standard of living.</a:t>
            </a:r>
          </a:p>
          <a:p>
            <a:r>
              <a:rPr lang="en-US" altLang="zh-TW" dirty="0" smtClean="0"/>
              <a:t>Life expectancy has dropped to 58.</a:t>
            </a:r>
            <a:endParaRPr lang="en-US" altLang="zh-TW" dirty="0"/>
          </a:p>
        </p:txBody>
      </p:sp>
      <p:sp>
        <p:nvSpPr>
          <p:cNvPr id="6" name="文字方塊 5"/>
          <p:cNvSpPr txBox="1"/>
          <p:nvPr/>
        </p:nvSpPr>
        <p:spPr>
          <a:xfrm>
            <a:off x="0" y="5356215"/>
            <a:ext cx="9109696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Aharoni" pitchFamily="2" charset="-79"/>
                <a:cs typeface="Aharoni" pitchFamily="2" charset="-79"/>
              </a:rPr>
              <a:t>This Specific Circumstance                  lets us infer                This Specific Consequence</a:t>
            </a:r>
            <a:endParaRPr lang="zh-TW" alt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439" y="3113307"/>
            <a:ext cx="91096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rgbClr val="002060"/>
                </a:solidFill>
                <a:latin typeface="Aharoni" pitchFamily="2" charset="-79"/>
                <a:cs typeface="Aharoni" pitchFamily="2" charset="-79"/>
              </a:rPr>
              <a:t>warrant </a:t>
            </a:r>
            <a:r>
              <a:rPr lang="en-US" altLang="zh-TW" sz="2000" dirty="0" smtClean="0">
                <a:solidFill>
                  <a:srgbClr val="002060"/>
                </a:solidFill>
                <a:latin typeface="Aharoni" pitchFamily="2" charset="-79"/>
                <a:cs typeface="Aharoni" pitchFamily="2" charset="-79"/>
              </a:rPr>
              <a:t>consists </a:t>
            </a:r>
            <a:r>
              <a:rPr lang="en-US" altLang="zh-TW" sz="2000" dirty="0">
                <a:solidFill>
                  <a:srgbClr val="002060"/>
                </a:solidFill>
                <a:latin typeface="Aharoni" pitchFamily="2" charset="-79"/>
                <a:cs typeface="Aharoni" pitchFamily="2" charset="-79"/>
              </a:rPr>
              <a:t>of a general circumstance and a general consequence</a:t>
            </a:r>
            <a:endParaRPr lang="zh-TW" altLang="en-US" sz="2000" dirty="0">
              <a:solidFill>
                <a:srgbClr val="00206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475656" y="5795972"/>
            <a:ext cx="6624736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Effect</a:t>
            </a:r>
            <a:r>
              <a:rPr lang="en-US" altLang="zh-TW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  <a:sym typeface="Wingdings" pitchFamily="2" charset="2"/>
              </a:rPr>
              <a:t>ClaimReasonCause</a:t>
            </a:r>
            <a:endParaRPr lang="zh-TW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385109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4313" y="274638"/>
            <a:ext cx="8472487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1.4 Testing whether a warrant is reliable</a:t>
            </a:r>
            <a:endParaRPr lang="zh-TW" altLang="en-US" dirty="0" smtClean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2341809"/>
              </p:ext>
            </p:extLst>
          </p:nvPr>
        </p:nvGraphicFramePr>
        <p:xfrm>
          <a:off x="285720" y="1297320"/>
          <a:ext cx="8858280" cy="5572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4752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7188" y="0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1.5 Knowing when to state a warrant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 smtClean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428564" y="785794"/>
          <a:ext cx="8715436" cy="6072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072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11.6 challenging others’ warrants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 smtClean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9766229"/>
              </p:ext>
            </p:extLst>
          </p:nvPr>
        </p:nvGraphicFramePr>
        <p:xfrm>
          <a:off x="357158" y="1142984"/>
          <a:ext cx="8501122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8951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標題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1143000"/>
          </a:xfrm>
        </p:spPr>
        <p:txBody>
          <a:bodyPr/>
          <a:lstStyle/>
          <a:p>
            <a:r>
              <a:rPr lang="en-US" altLang="zh-TW" smtClean="0"/>
              <a:t>11.6 challenging others’ warrants</a:t>
            </a:r>
            <a:endParaRPr lang="zh-TW" altLang="en-US" smtClean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2562912"/>
              </p:ext>
            </p:extLst>
          </p:nvPr>
        </p:nvGraphicFramePr>
        <p:xfrm>
          <a:off x="-71502" y="1285860"/>
          <a:ext cx="9001220" cy="5572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1916436743"/>
              </p:ext>
            </p:extLst>
          </p:nvPr>
        </p:nvGraphicFramePr>
        <p:xfrm>
          <a:off x="1691680" y="3501008"/>
          <a:ext cx="6858048" cy="37068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75536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5" grpId="1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Q&amp;A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00188" y="1524000"/>
            <a:ext cx="7824340" cy="4714875"/>
          </a:xfrm>
        </p:spPr>
        <p:txBody>
          <a:bodyPr/>
          <a:lstStyle/>
          <a:p>
            <a:r>
              <a:rPr lang="en-US" altLang="zh-TW" dirty="0" smtClean="0"/>
              <a:t>1</a:t>
            </a:r>
            <a:r>
              <a:rPr lang="en-US" altLang="zh-TW" sz="3600" dirty="0" smtClean="0"/>
              <a:t>. When your readers doubt your warrant , </a:t>
            </a:r>
            <a:r>
              <a:rPr lang="en-US" altLang="zh-TW" sz="3600" dirty="0"/>
              <a:t>how can you do counterexamples</a:t>
            </a:r>
          </a:p>
        </p:txBody>
      </p:sp>
      <p:pic>
        <p:nvPicPr>
          <p:cNvPr id="1026" name="Picture 2" descr="http://outofthetimegarden.files.wordpress.com/2012/03/cat-ques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1" y="3170178"/>
            <a:ext cx="3233589" cy="36878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04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2. </a:t>
            </a:r>
            <a:r>
              <a:rPr lang="en-US" altLang="zh-TW" sz="3600" dirty="0"/>
              <a:t>Which warrant do you want to challenge? Why? </a:t>
            </a:r>
            <a:endParaRPr lang="zh-TW" altLang="en-US" sz="3600" dirty="0"/>
          </a:p>
          <a:p>
            <a:endParaRPr lang="en-US" altLang="zh-TW" dirty="0" smtClean="0"/>
          </a:p>
        </p:txBody>
      </p:sp>
      <p:pic>
        <p:nvPicPr>
          <p:cNvPr id="6146" name="Picture 2" descr="http://www.clipartillustration.com/royalty-free-image-1527/clipart-illustration-orange-man-holding-question-mar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270" y="3623270"/>
            <a:ext cx="3234730" cy="32347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721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3</a:t>
            </a:r>
            <a:r>
              <a:rPr lang="en-US" altLang="zh-TW" sz="3600" dirty="0" smtClean="0"/>
              <a:t>. Have you ever doubt others warrants ?</a:t>
            </a:r>
            <a:endParaRPr lang="zh-TW" altLang="en-US" sz="3600" dirty="0"/>
          </a:p>
        </p:txBody>
      </p:sp>
      <p:pic>
        <p:nvPicPr>
          <p:cNvPr id="7170" name="Picture 2" descr="http://4.bp.blogspot.com/_NjVlCw1g-84/TOpxxvhN5lI/AAAAAAAAACo/GI7y0zBN-jA/s1600/question-mark8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173" y="3950939"/>
            <a:ext cx="3724275" cy="292417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457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21656" y="620688"/>
            <a:ext cx="7491412" cy="1143000"/>
          </a:xfrm>
        </p:spPr>
        <p:txBody>
          <a:bodyPr/>
          <a:lstStyle/>
          <a:p>
            <a:r>
              <a:rPr lang="en-US" altLang="zh-TW" dirty="0" smtClean="0"/>
              <a:t>The end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988840"/>
            <a:ext cx="5256584" cy="4484407"/>
          </a:xfrm>
        </p:spPr>
      </p:pic>
      <p:sp>
        <p:nvSpPr>
          <p:cNvPr id="5" name="文字方塊 4"/>
          <p:cNvSpPr txBox="1"/>
          <p:nvPr/>
        </p:nvSpPr>
        <p:spPr>
          <a:xfrm>
            <a:off x="4211960" y="620688"/>
            <a:ext cx="4680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 smtClean="0"/>
              <a:t>Thank you for your listening </a:t>
            </a:r>
            <a:r>
              <a:rPr lang="en-US" altLang="zh-TW" sz="3600" b="1" dirty="0" smtClean="0">
                <a:sym typeface="Wingdings" pitchFamily="2" charset="2"/>
              </a:rPr>
              <a:t></a:t>
            </a:r>
            <a:endParaRPr lang="zh-TW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21051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2267744" y="188640"/>
            <a:ext cx="6120680" cy="1875972"/>
          </a:xfrm>
        </p:spPr>
        <p:txBody>
          <a:bodyPr>
            <a:noAutofit/>
          </a:bodyPr>
          <a:lstStyle/>
          <a:p>
            <a:pPr algn="ctr"/>
            <a:r>
              <a:rPr lang="en-US" altLang="zh-TW" sz="5400" b="1" dirty="0">
                <a:solidFill>
                  <a:srgbClr val="002060"/>
                </a:solidFill>
                <a:latin typeface="AR BERKLEY" pitchFamily="2" charset="0"/>
              </a:rPr>
              <a:t>Team Members</a:t>
            </a:r>
            <a:br>
              <a:rPr lang="en-US" altLang="zh-TW" sz="5400" b="1" dirty="0">
                <a:solidFill>
                  <a:srgbClr val="002060"/>
                </a:solidFill>
                <a:latin typeface="AR BERKLEY" pitchFamily="2" charset="0"/>
              </a:rPr>
            </a:br>
            <a:endParaRPr lang="zh-TW" altLang="en-US" sz="5400" b="1" dirty="0">
              <a:solidFill>
                <a:srgbClr val="002060"/>
              </a:solidFill>
              <a:latin typeface="AR BERKLEY" pitchFamily="2" charset="0"/>
            </a:endParaRPr>
          </a:p>
        </p:txBody>
      </p:sp>
      <p:sp>
        <p:nvSpPr>
          <p:cNvPr id="6" name="文字版面配置區 5"/>
          <p:cNvSpPr>
            <a:spLocks noGrp="1"/>
          </p:cNvSpPr>
          <p:nvPr>
            <p:ph type="body" sz="half" idx="2"/>
          </p:nvPr>
        </p:nvSpPr>
        <p:spPr>
          <a:xfrm>
            <a:off x="1907704" y="3100412"/>
            <a:ext cx="6984776" cy="319276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zh-TW" altLang="en-US" sz="4600" b="1" dirty="0">
                <a:solidFill>
                  <a:srgbClr val="002060"/>
                </a:solidFill>
                <a:latin typeface="AR CHRISTY" pitchFamily="2" charset="0"/>
              </a:rPr>
              <a:t>指導教授</a:t>
            </a:r>
            <a:r>
              <a:rPr lang="en-US" altLang="zh-TW" sz="4600" b="1" dirty="0">
                <a:solidFill>
                  <a:srgbClr val="002060"/>
                </a:solidFill>
                <a:latin typeface="AR CHRISTY" pitchFamily="2" charset="0"/>
              </a:rPr>
              <a:t>:</a:t>
            </a:r>
            <a:r>
              <a:rPr lang="zh-TW" altLang="en-US" sz="4600" b="1" dirty="0">
                <a:solidFill>
                  <a:srgbClr val="002060"/>
                </a:solidFill>
                <a:latin typeface="AR CHRISTY" pitchFamily="2" charset="0"/>
              </a:rPr>
              <a:t>郭育仁</a:t>
            </a:r>
          </a:p>
          <a:p>
            <a:pPr algn="ctr"/>
            <a:endParaRPr lang="zh-TW" altLang="en-US" sz="3600" b="1" dirty="0">
              <a:latin typeface="AR CHRISTY" pitchFamily="2" charset="0"/>
            </a:endParaRPr>
          </a:p>
          <a:p>
            <a:pPr algn="ctr"/>
            <a:r>
              <a:rPr lang="zh-TW" altLang="en-US" sz="3600" b="1" dirty="0">
                <a:latin typeface="AR CHRISTY" pitchFamily="2" charset="0"/>
              </a:rPr>
              <a:t>組員</a:t>
            </a:r>
            <a:r>
              <a:rPr lang="en-US" altLang="zh-TW" sz="3600" b="1" dirty="0">
                <a:latin typeface="AR CHRISTY" pitchFamily="2" charset="0"/>
              </a:rPr>
              <a:t>:</a:t>
            </a:r>
          </a:p>
          <a:p>
            <a:pPr algn="ctr"/>
            <a:r>
              <a:rPr lang="en-US" altLang="zh-TW" sz="3600" b="1" dirty="0">
                <a:latin typeface="AR CHRISTY" pitchFamily="2" charset="0"/>
              </a:rPr>
              <a:t>M016070012-</a:t>
            </a:r>
            <a:r>
              <a:rPr lang="zh-TW" altLang="en-US" sz="3600" b="1" dirty="0">
                <a:latin typeface="AR CHRISTY" pitchFamily="2" charset="0"/>
              </a:rPr>
              <a:t>蘇文呈</a:t>
            </a:r>
          </a:p>
          <a:p>
            <a:pPr algn="ctr"/>
            <a:r>
              <a:rPr lang="en-US" altLang="zh-TW" sz="3600" b="1" dirty="0">
                <a:latin typeface="AR CHRISTY" pitchFamily="2" charset="0"/>
              </a:rPr>
              <a:t>M016070011-</a:t>
            </a:r>
            <a:r>
              <a:rPr lang="zh-TW" altLang="en-US" sz="3600" b="1" dirty="0">
                <a:latin typeface="AR CHRISTY" pitchFamily="2" charset="0"/>
              </a:rPr>
              <a:t>吳孟珊</a:t>
            </a:r>
          </a:p>
          <a:p>
            <a:pPr algn="ctr"/>
            <a:r>
              <a:rPr lang="en-US" altLang="zh-TW" sz="3600" b="1" dirty="0">
                <a:latin typeface="AR CHRISTY" pitchFamily="2" charset="0"/>
              </a:rPr>
              <a:t>M016070026-</a:t>
            </a:r>
            <a:r>
              <a:rPr lang="zh-TW" altLang="en-US" sz="3600" b="1" dirty="0">
                <a:latin typeface="AR CHRISTY" pitchFamily="2" charset="0"/>
              </a:rPr>
              <a:t>陳苾鈐</a:t>
            </a:r>
          </a:p>
          <a:p>
            <a:pPr algn="ctr"/>
            <a:r>
              <a:rPr lang="en-US" altLang="zh-TW" sz="3600" b="1" dirty="0">
                <a:latin typeface="AR CHRISTY" pitchFamily="2" charset="0"/>
              </a:rPr>
              <a:t>M016070003-</a:t>
            </a:r>
            <a:r>
              <a:rPr lang="zh-TW" altLang="en-US" sz="3600" b="1" dirty="0">
                <a:latin typeface="AR CHRISTY" pitchFamily="2" charset="0"/>
              </a:rPr>
              <a:t>蔡念倢</a:t>
            </a:r>
          </a:p>
          <a:p>
            <a:r>
              <a:rPr lang="zh-TW" altLang="en-US" dirty="0"/>
              <a:t>    </a:t>
            </a:r>
          </a:p>
        </p:txBody>
      </p:sp>
      <p:pic>
        <p:nvPicPr>
          <p:cNvPr id="1028" name="Picture 4" descr="C:\Users\WIN7\AppData\Local\Microsoft\Windows\Temporary Internet Files\Content.IE5\1ZP0Q9WH\MC900343359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157192"/>
            <a:ext cx="2374975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730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03848" y="2544067"/>
            <a:ext cx="40190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altLang="zh-TW" sz="54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lgerian" pitchFamily="82" charset="0"/>
              </a:rPr>
              <a:t>warrants</a:t>
            </a:r>
            <a:endParaRPr lang="zh-TW" altLang="en-US" sz="54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5889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2688264709"/>
              </p:ext>
            </p:extLst>
          </p:nvPr>
        </p:nvGraphicFramePr>
        <p:xfrm>
          <a:off x="1619672" y="764704"/>
          <a:ext cx="7272808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502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271770026"/>
              </p:ext>
            </p:extLst>
          </p:nvPr>
        </p:nvGraphicFramePr>
        <p:xfrm>
          <a:off x="1907704" y="1340768"/>
          <a:ext cx="6768752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/>
              <a:t>1.what is warrants?</a:t>
            </a:r>
            <a:br>
              <a:rPr lang="en-US" altLang="zh-TW" dirty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2214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1819486316"/>
              </p:ext>
            </p:extLst>
          </p:nvPr>
        </p:nvGraphicFramePr>
        <p:xfrm>
          <a:off x="1547664" y="0"/>
          <a:ext cx="7596336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5870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3946817476"/>
              </p:ext>
            </p:extLst>
          </p:nvPr>
        </p:nvGraphicFramePr>
        <p:xfrm>
          <a:off x="1835696" y="692696"/>
          <a:ext cx="6984776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757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3075190182"/>
              </p:ext>
            </p:extLst>
          </p:nvPr>
        </p:nvGraphicFramePr>
        <p:xfrm>
          <a:off x="1619672" y="2564904"/>
          <a:ext cx="7524328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772400" cy="1362075"/>
          </a:xfrm>
        </p:spPr>
        <p:txBody>
          <a:bodyPr/>
          <a:lstStyle/>
          <a:p>
            <a:pPr algn="ctr"/>
            <a:r>
              <a:rPr lang="en-US" altLang="zh-TW" dirty="0"/>
              <a:t>2.how warrants work?</a:t>
            </a:r>
            <a:br>
              <a:rPr lang="en-US" altLang="zh-TW" dirty="0"/>
            </a:b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1547664" y="1124744"/>
            <a:ext cx="7772400" cy="1500187"/>
          </a:xfrm>
        </p:spPr>
        <p:txBody>
          <a:bodyPr/>
          <a:lstStyle/>
          <a:p>
            <a:pPr algn="ctr"/>
            <a:r>
              <a:rPr lang="en-US" altLang="zh-TW" sz="280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haroni" pitchFamily="2" charset="-79"/>
                <a:cs typeface="Aharoni" pitchFamily="2" charset="-79"/>
              </a:rPr>
              <a:t>warrant is hard to grasp and difficult for beginners</a:t>
            </a:r>
            <a:br>
              <a:rPr lang="en-US" altLang="zh-TW" sz="280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haroni" pitchFamily="2" charset="-79"/>
                <a:cs typeface="Aharoni" pitchFamily="2" charset="-79"/>
              </a:rPr>
            </a:br>
            <a:r>
              <a:rPr lang="en-US" altLang="zh-TW" sz="280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haroni" pitchFamily="2" charset="-79"/>
                <a:cs typeface="Aharoni" pitchFamily="2" charset="-79"/>
              </a:rPr>
              <a:t>the </a:t>
            </a:r>
            <a:r>
              <a:rPr lang="en-US" altLang="zh-TW" sz="2800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haroni" pitchFamily="2" charset="-79"/>
                <a:cs typeface="Aharoni" pitchFamily="2" charset="-79"/>
              </a:rPr>
              <a:t>raesons</a:t>
            </a:r>
            <a:r>
              <a:rPr lang="en-US" altLang="zh-TW" sz="280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haroni" pitchFamily="2" charset="-79"/>
                <a:cs typeface="Aharoni" pitchFamily="2" charset="-79"/>
              </a:rPr>
              <a:t> </a:t>
            </a:r>
            <a:r>
              <a:rPr lang="en-US" altLang="zh-TW" sz="280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haroni" pitchFamily="2" charset="-79"/>
                <a:cs typeface="Aharoni" pitchFamily="2" charset="-79"/>
              </a:rPr>
              <a:t>are:</a:t>
            </a:r>
            <a:endParaRPr lang="zh-TW" altLang="en-US" sz="280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035054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 smtClean="0"/>
              <a:t>THINK</a:t>
            </a: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1569418" y="3140968"/>
            <a:ext cx="73448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understand them easily enough when someone offers a proverb to justify his reason, </a:t>
            </a:r>
          </a:p>
          <a:p>
            <a:pPr algn="ctr"/>
            <a:r>
              <a:rPr lang="en-US" altLang="zh-TW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warrant is academic proverb and more </a:t>
            </a:r>
            <a:r>
              <a:rPr lang="en-US" altLang="zh-TW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difficult  </a:t>
            </a:r>
            <a:r>
              <a:rPr lang="en-US" altLang="zh-TW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to manage</a:t>
            </a:r>
            <a:endParaRPr lang="zh-TW" alt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81901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ms_pptprojstatus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ms_pptprojstatu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s_pptprojstatus 1">
        <a:dk1>
          <a:srgbClr val="333300"/>
        </a:dk1>
        <a:lt1>
          <a:srgbClr val="FFFFFF"/>
        </a:lt1>
        <a:dk2>
          <a:srgbClr val="000000"/>
        </a:dk2>
        <a:lt2>
          <a:srgbClr val="969696"/>
        </a:lt2>
        <a:accent1>
          <a:srgbClr val="E5D58A"/>
        </a:accent1>
        <a:accent2>
          <a:srgbClr val="CCCC00"/>
        </a:accent2>
        <a:accent3>
          <a:srgbClr val="FFFFFF"/>
        </a:accent3>
        <a:accent4>
          <a:srgbClr val="2A2A00"/>
        </a:accent4>
        <a:accent5>
          <a:srgbClr val="F0E7C4"/>
        </a:accent5>
        <a:accent6>
          <a:srgbClr val="B9B900"/>
        </a:accent6>
        <a:hlink>
          <a:srgbClr val="999933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s_pptprojstatus 2">
        <a:dk1>
          <a:srgbClr val="000000"/>
        </a:dk1>
        <a:lt1>
          <a:srgbClr val="8EA1C0"/>
        </a:lt1>
        <a:dk2>
          <a:srgbClr val="FFFFFF"/>
        </a:dk2>
        <a:lt2>
          <a:srgbClr val="5F5F5F"/>
        </a:lt2>
        <a:accent1>
          <a:srgbClr val="B6CDDE"/>
        </a:accent1>
        <a:accent2>
          <a:srgbClr val="8A7CA2"/>
        </a:accent2>
        <a:accent3>
          <a:srgbClr val="C6CDDC"/>
        </a:accent3>
        <a:accent4>
          <a:srgbClr val="000000"/>
        </a:accent4>
        <a:accent5>
          <a:srgbClr val="D7E3EC"/>
        </a:accent5>
        <a:accent6>
          <a:srgbClr val="7D7092"/>
        </a:accent6>
        <a:hlink>
          <a:srgbClr val="336699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s_pptprojstatus 3">
        <a:dk1>
          <a:srgbClr val="333300"/>
        </a:dk1>
        <a:lt1>
          <a:srgbClr val="FFFFFF"/>
        </a:lt1>
        <a:dk2>
          <a:srgbClr val="000000"/>
        </a:dk2>
        <a:lt2>
          <a:srgbClr val="969696"/>
        </a:lt2>
        <a:accent1>
          <a:srgbClr val="EAEAEA"/>
        </a:accent1>
        <a:accent2>
          <a:srgbClr val="969696"/>
        </a:accent2>
        <a:accent3>
          <a:srgbClr val="FFFFFF"/>
        </a:accent3>
        <a:accent4>
          <a:srgbClr val="2A2A00"/>
        </a:accent4>
        <a:accent5>
          <a:srgbClr val="F3F3F3"/>
        </a:accent5>
        <a:accent6>
          <a:srgbClr val="878787"/>
        </a:accent6>
        <a:hlink>
          <a:srgbClr val="5F5F5F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06207074</Template>
  <TotalTime>406</TotalTime>
  <Words>519</Words>
  <Application>Microsoft Office PowerPoint</Application>
  <PresentationFormat>如螢幕大小 (4:3)</PresentationFormat>
  <Paragraphs>92</Paragraphs>
  <Slides>18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19" baseType="lpstr">
      <vt:lpstr>ms_pptprojstatus</vt:lpstr>
      <vt:lpstr>PowerPoint 簡報</vt:lpstr>
      <vt:lpstr>Team Members </vt:lpstr>
      <vt:lpstr>PowerPoint 簡報</vt:lpstr>
      <vt:lpstr>PowerPoint 簡報</vt:lpstr>
      <vt:lpstr>1.what is warrants? </vt:lpstr>
      <vt:lpstr>PowerPoint 簡報</vt:lpstr>
      <vt:lpstr>PowerPoint 簡報</vt:lpstr>
      <vt:lpstr>2.how warrants work?  </vt:lpstr>
      <vt:lpstr>THINK</vt:lpstr>
      <vt:lpstr>LOGIC</vt:lpstr>
      <vt:lpstr>1.4 Testing whether a warrant is reliable</vt:lpstr>
      <vt:lpstr>1.5 Knowing when to state a warrant </vt:lpstr>
      <vt:lpstr>11.6 challenging others’ warrants </vt:lpstr>
      <vt:lpstr>11.6 challenging others’ warrants</vt:lpstr>
      <vt:lpstr>Q&amp;A</vt:lpstr>
      <vt:lpstr>PowerPoint 簡報</vt:lpstr>
      <vt:lpstr>PowerPoint 簡報</vt:lpstr>
      <vt:lpstr>The end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WIN7</dc:creator>
  <cp:lastModifiedBy>WIN7</cp:lastModifiedBy>
  <cp:revision>25</cp:revision>
  <dcterms:created xsi:type="dcterms:W3CDTF">2012-11-03T23:54:10Z</dcterms:created>
  <dcterms:modified xsi:type="dcterms:W3CDTF">2012-11-05T03:51:25Z</dcterms:modified>
</cp:coreProperties>
</file>