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476" y="-96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03D147-FE13-44B7-9717-D6E4C54D067A}" type="doc">
      <dgm:prSet loTypeId="urn:microsoft.com/office/officeart/2005/8/layout/pyramid1" loCatId="pyramid" qsTypeId="urn:microsoft.com/office/officeart/2005/8/quickstyle/simple1" qsCatId="simple" csTypeId="urn:microsoft.com/office/officeart/2005/8/colors/colorful3" csCatId="colorful" phldr="1"/>
      <dgm:spPr/>
    </dgm:pt>
    <dgm:pt modelId="{A583011F-0701-4277-88F1-010DFAD6EFAC}">
      <dgm:prSet phldrT="[文字]" custT="1"/>
      <dgm:spPr/>
      <dgm:t>
        <a:bodyPr/>
        <a:lstStyle/>
        <a:p>
          <a:r>
            <a:rPr lang="zh-TW" altLang="en-US" sz="3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組長</a:t>
          </a:r>
          <a:endParaRPr lang="zh-TW" altLang="en-US" sz="3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E17FCC2-0B96-4201-AC85-1800C610A2BA}" type="parTrans" cxnId="{9C597FCE-D93A-4D8E-B01D-31EFDB46527F}">
      <dgm:prSet/>
      <dgm:spPr/>
      <dgm:t>
        <a:bodyPr/>
        <a:lstStyle/>
        <a:p>
          <a:endParaRPr lang="zh-TW" altLang="en-US"/>
        </a:p>
      </dgm:t>
    </dgm:pt>
    <dgm:pt modelId="{D1587590-0370-4A8C-AB16-F5BD8CDB00AF}" type="sibTrans" cxnId="{9C597FCE-D93A-4D8E-B01D-31EFDB46527F}">
      <dgm:prSet/>
      <dgm:spPr/>
      <dgm:t>
        <a:bodyPr/>
        <a:lstStyle/>
        <a:p>
          <a:endParaRPr lang="zh-TW" altLang="en-US"/>
        </a:p>
      </dgm:t>
    </dgm:pt>
    <dgm:pt modelId="{9B3D7AE2-4332-41B9-A868-816F5FDCB228}">
      <dgm:prSet phldrT="[文字]" custT="1"/>
      <dgm:spPr/>
      <dgm:t>
        <a:bodyPr/>
        <a:lstStyle/>
        <a:p>
          <a:r>
            <a:rPr lang="zh-TW" altLang="en-US" sz="3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幹部、若頭</a:t>
          </a:r>
          <a:endParaRPr lang="zh-TW" altLang="en-US" sz="3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BBB2E6F-273F-46E3-A2EA-88614651795B}" type="parTrans" cxnId="{5D07242B-96EB-4717-B769-479F9CB65D40}">
      <dgm:prSet/>
      <dgm:spPr/>
      <dgm:t>
        <a:bodyPr/>
        <a:lstStyle/>
        <a:p>
          <a:endParaRPr lang="zh-TW" altLang="en-US"/>
        </a:p>
      </dgm:t>
    </dgm:pt>
    <dgm:pt modelId="{182BE8BE-D610-4B5E-9E73-A07D225A004F}" type="sibTrans" cxnId="{5D07242B-96EB-4717-B769-479F9CB65D40}">
      <dgm:prSet/>
      <dgm:spPr/>
      <dgm:t>
        <a:bodyPr/>
        <a:lstStyle/>
        <a:p>
          <a:endParaRPr lang="zh-TW" altLang="en-US"/>
        </a:p>
      </dgm:t>
    </dgm:pt>
    <dgm:pt modelId="{90E53073-2117-4E27-B91F-87EF973BD012}">
      <dgm:prSet phldrT="[文字]" custT="1"/>
      <dgm:spPr/>
      <dgm:t>
        <a:bodyPr/>
        <a:lstStyle/>
        <a:p>
          <a:r>
            <a:rPr lang="zh-TW" altLang="en-US" sz="3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會眾</a:t>
          </a:r>
          <a:endParaRPr lang="zh-TW" altLang="en-US" sz="3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3733F91-8E55-49FD-9534-C8DD36DB4E5D}" type="parTrans" cxnId="{059995A1-BC0A-487F-A521-B7BD8EED9380}">
      <dgm:prSet/>
      <dgm:spPr/>
      <dgm:t>
        <a:bodyPr/>
        <a:lstStyle/>
        <a:p>
          <a:endParaRPr lang="zh-TW" altLang="en-US"/>
        </a:p>
      </dgm:t>
    </dgm:pt>
    <dgm:pt modelId="{110F72D3-70F7-4BD9-9366-93388807CED1}" type="sibTrans" cxnId="{059995A1-BC0A-487F-A521-B7BD8EED9380}">
      <dgm:prSet/>
      <dgm:spPr/>
      <dgm:t>
        <a:bodyPr/>
        <a:lstStyle/>
        <a:p>
          <a:endParaRPr lang="zh-TW" altLang="en-US"/>
        </a:p>
      </dgm:t>
    </dgm:pt>
    <dgm:pt modelId="{0DAE03FA-F06D-4166-93C4-7FEF545C4667}" type="pres">
      <dgm:prSet presAssocID="{F603D147-FE13-44B7-9717-D6E4C54D067A}" presName="Name0" presStyleCnt="0">
        <dgm:presLayoutVars>
          <dgm:dir/>
          <dgm:animLvl val="lvl"/>
          <dgm:resizeHandles val="exact"/>
        </dgm:presLayoutVars>
      </dgm:prSet>
      <dgm:spPr/>
    </dgm:pt>
    <dgm:pt modelId="{47B56F29-6F29-4648-B12B-A5206824F7EF}" type="pres">
      <dgm:prSet presAssocID="{A583011F-0701-4277-88F1-010DFAD6EFAC}" presName="Name8" presStyleCnt="0"/>
      <dgm:spPr/>
    </dgm:pt>
    <dgm:pt modelId="{A5C52259-1D43-4DD5-A8D3-4199DC5CF015}" type="pres">
      <dgm:prSet presAssocID="{A583011F-0701-4277-88F1-010DFAD6EFAC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6B77A9-142B-4B50-BC56-DE65EBB2E98E}" type="pres">
      <dgm:prSet presAssocID="{A583011F-0701-4277-88F1-010DFAD6EFA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4CA0F37-93AE-4CA0-AFF7-5226438AE224}" type="pres">
      <dgm:prSet presAssocID="{9B3D7AE2-4332-41B9-A868-816F5FDCB228}" presName="Name8" presStyleCnt="0"/>
      <dgm:spPr/>
    </dgm:pt>
    <dgm:pt modelId="{39EFBB09-C890-47EE-A3AD-FE891FC59527}" type="pres">
      <dgm:prSet presAssocID="{9B3D7AE2-4332-41B9-A868-816F5FDCB228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9A8CE29-CA5F-4821-8BE8-113FBDFC2BE6}" type="pres">
      <dgm:prSet presAssocID="{9B3D7AE2-4332-41B9-A868-816F5FDCB2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AB6C0F3-E361-4EC4-9D84-99AFDAB02160}" type="pres">
      <dgm:prSet presAssocID="{90E53073-2117-4E27-B91F-87EF973BD012}" presName="Name8" presStyleCnt="0"/>
      <dgm:spPr/>
    </dgm:pt>
    <dgm:pt modelId="{757A70BF-504D-46F2-8D57-E29C581CDBE0}" type="pres">
      <dgm:prSet presAssocID="{90E53073-2117-4E27-B91F-87EF973BD012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EBE994-2C0F-476D-9F78-43A8A75F60EE}" type="pres">
      <dgm:prSet presAssocID="{90E53073-2117-4E27-B91F-87EF973BD01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59995A1-BC0A-487F-A521-B7BD8EED9380}" srcId="{F603D147-FE13-44B7-9717-D6E4C54D067A}" destId="{90E53073-2117-4E27-B91F-87EF973BD012}" srcOrd="2" destOrd="0" parTransId="{93733F91-8E55-49FD-9534-C8DD36DB4E5D}" sibTransId="{110F72D3-70F7-4BD9-9366-93388807CED1}"/>
    <dgm:cxn modelId="{9C597FCE-D93A-4D8E-B01D-31EFDB46527F}" srcId="{F603D147-FE13-44B7-9717-D6E4C54D067A}" destId="{A583011F-0701-4277-88F1-010DFAD6EFAC}" srcOrd="0" destOrd="0" parTransId="{FE17FCC2-0B96-4201-AC85-1800C610A2BA}" sibTransId="{D1587590-0370-4A8C-AB16-F5BD8CDB00AF}"/>
    <dgm:cxn modelId="{FDF30800-4DBF-46E7-845F-099789040D9D}" type="presOf" srcId="{90E53073-2117-4E27-B91F-87EF973BD012}" destId="{3FEBE994-2C0F-476D-9F78-43A8A75F60EE}" srcOrd="1" destOrd="0" presId="urn:microsoft.com/office/officeart/2005/8/layout/pyramid1"/>
    <dgm:cxn modelId="{30A8BA3A-BE6F-403B-8F50-64FEA329366F}" type="presOf" srcId="{90E53073-2117-4E27-B91F-87EF973BD012}" destId="{757A70BF-504D-46F2-8D57-E29C581CDBE0}" srcOrd="0" destOrd="0" presId="urn:microsoft.com/office/officeart/2005/8/layout/pyramid1"/>
    <dgm:cxn modelId="{9B680AE0-6A2A-42F1-B734-B259E2A615AA}" type="presOf" srcId="{A583011F-0701-4277-88F1-010DFAD6EFAC}" destId="{A5C52259-1D43-4DD5-A8D3-4199DC5CF015}" srcOrd="0" destOrd="0" presId="urn:microsoft.com/office/officeart/2005/8/layout/pyramid1"/>
    <dgm:cxn modelId="{BE9A2ECC-85B2-4CB9-A1BB-063C02F97F0B}" type="presOf" srcId="{9B3D7AE2-4332-41B9-A868-816F5FDCB228}" destId="{E9A8CE29-CA5F-4821-8BE8-113FBDFC2BE6}" srcOrd="1" destOrd="0" presId="urn:microsoft.com/office/officeart/2005/8/layout/pyramid1"/>
    <dgm:cxn modelId="{5D07242B-96EB-4717-B769-479F9CB65D40}" srcId="{F603D147-FE13-44B7-9717-D6E4C54D067A}" destId="{9B3D7AE2-4332-41B9-A868-816F5FDCB228}" srcOrd="1" destOrd="0" parTransId="{9BBB2E6F-273F-46E3-A2EA-88614651795B}" sibTransId="{182BE8BE-D610-4B5E-9E73-A07D225A004F}"/>
    <dgm:cxn modelId="{35D690E7-9288-4A83-908E-7B5268621FC3}" type="presOf" srcId="{9B3D7AE2-4332-41B9-A868-816F5FDCB228}" destId="{39EFBB09-C890-47EE-A3AD-FE891FC59527}" srcOrd="0" destOrd="0" presId="urn:microsoft.com/office/officeart/2005/8/layout/pyramid1"/>
    <dgm:cxn modelId="{2394F24C-15E0-42CF-9515-D204B9C59605}" type="presOf" srcId="{F603D147-FE13-44B7-9717-D6E4C54D067A}" destId="{0DAE03FA-F06D-4166-93C4-7FEF545C4667}" srcOrd="0" destOrd="0" presId="urn:microsoft.com/office/officeart/2005/8/layout/pyramid1"/>
    <dgm:cxn modelId="{85C5D68A-BE60-4578-B186-5C7EC21D7EE1}" type="presOf" srcId="{A583011F-0701-4277-88F1-010DFAD6EFAC}" destId="{786B77A9-142B-4B50-BC56-DE65EBB2E98E}" srcOrd="1" destOrd="0" presId="urn:microsoft.com/office/officeart/2005/8/layout/pyramid1"/>
    <dgm:cxn modelId="{53A28C3C-35C1-4055-AC5C-9DE279745116}" type="presParOf" srcId="{0DAE03FA-F06D-4166-93C4-7FEF545C4667}" destId="{47B56F29-6F29-4648-B12B-A5206824F7EF}" srcOrd="0" destOrd="0" presId="urn:microsoft.com/office/officeart/2005/8/layout/pyramid1"/>
    <dgm:cxn modelId="{6A876E46-9F57-43FA-A380-8323897F3BC4}" type="presParOf" srcId="{47B56F29-6F29-4648-B12B-A5206824F7EF}" destId="{A5C52259-1D43-4DD5-A8D3-4199DC5CF015}" srcOrd="0" destOrd="0" presId="urn:microsoft.com/office/officeart/2005/8/layout/pyramid1"/>
    <dgm:cxn modelId="{95A9E997-BB5E-4309-9929-675CC50E6FF7}" type="presParOf" srcId="{47B56F29-6F29-4648-B12B-A5206824F7EF}" destId="{786B77A9-142B-4B50-BC56-DE65EBB2E98E}" srcOrd="1" destOrd="0" presId="urn:microsoft.com/office/officeart/2005/8/layout/pyramid1"/>
    <dgm:cxn modelId="{DE19398B-C885-4B3B-B668-FEFFF8989D37}" type="presParOf" srcId="{0DAE03FA-F06D-4166-93C4-7FEF545C4667}" destId="{A4CA0F37-93AE-4CA0-AFF7-5226438AE224}" srcOrd="1" destOrd="0" presId="urn:microsoft.com/office/officeart/2005/8/layout/pyramid1"/>
    <dgm:cxn modelId="{FE2F3969-ED94-45A0-AEE6-CA872BC7B78C}" type="presParOf" srcId="{A4CA0F37-93AE-4CA0-AFF7-5226438AE224}" destId="{39EFBB09-C890-47EE-A3AD-FE891FC59527}" srcOrd="0" destOrd="0" presId="urn:microsoft.com/office/officeart/2005/8/layout/pyramid1"/>
    <dgm:cxn modelId="{DC263058-4DDA-4424-AB1C-279236A89377}" type="presParOf" srcId="{A4CA0F37-93AE-4CA0-AFF7-5226438AE224}" destId="{E9A8CE29-CA5F-4821-8BE8-113FBDFC2BE6}" srcOrd="1" destOrd="0" presId="urn:microsoft.com/office/officeart/2005/8/layout/pyramid1"/>
    <dgm:cxn modelId="{5E4CBA7B-2EB3-4F37-856B-0DAE994D00A6}" type="presParOf" srcId="{0DAE03FA-F06D-4166-93C4-7FEF545C4667}" destId="{BAB6C0F3-E361-4EC4-9D84-99AFDAB02160}" srcOrd="2" destOrd="0" presId="urn:microsoft.com/office/officeart/2005/8/layout/pyramid1"/>
    <dgm:cxn modelId="{B1A48257-BC2B-44C7-8744-8771CE68262E}" type="presParOf" srcId="{BAB6C0F3-E361-4EC4-9D84-99AFDAB02160}" destId="{757A70BF-504D-46F2-8D57-E29C581CDBE0}" srcOrd="0" destOrd="0" presId="urn:microsoft.com/office/officeart/2005/8/layout/pyramid1"/>
    <dgm:cxn modelId="{59E80EE5-602A-417F-B59E-08454D71E3E6}" type="presParOf" srcId="{BAB6C0F3-E361-4EC4-9D84-99AFDAB02160}" destId="{3FEBE994-2C0F-476D-9F78-43A8A75F60E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C52259-1D43-4DD5-A8D3-4199DC5CF015}">
      <dsp:nvSpPr>
        <dsp:cNvPr id="0" name=""/>
        <dsp:cNvSpPr/>
      </dsp:nvSpPr>
      <dsp:spPr>
        <a:xfrm>
          <a:off x="1848205" y="0"/>
          <a:ext cx="1848205" cy="1158091"/>
        </a:xfrm>
        <a:prstGeom prst="trapezoid">
          <a:avLst>
            <a:gd name="adj" fmla="val 79795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組長</a:t>
          </a:r>
          <a:endParaRPr lang="zh-TW" altLang="en-US" sz="3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848205" y="0"/>
        <a:ext cx="1848205" cy="1158091"/>
      </dsp:txXfrm>
    </dsp:sp>
    <dsp:sp modelId="{39EFBB09-C890-47EE-A3AD-FE891FC59527}">
      <dsp:nvSpPr>
        <dsp:cNvPr id="0" name=""/>
        <dsp:cNvSpPr/>
      </dsp:nvSpPr>
      <dsp:spPr>
        <a:xfrm>
          <a:off x="924102" y="1158091"/>
          <a:ext cx="3696410" cy="1158091"/>
        </a:xfrm>
        <a:prstGeom prst="trapezoid">
          <a:avLst>
            <a:gd name="adj" fmla="val 79795"/>
          </a:avLst>
        </a:prstGeom>
        <a:solidFill>
          <a:schemeClr val="accent3">
            <a:hueOff val="-711945"/>
            <a:satOff val="7004"/>
            <a:lumOff val="-16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幹部、若頭</a:t>
          </a:r>
          <a:endParaRPr lang="zh-TW" altLang="en-US" sz="3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70974" y="1158091"/>
        <a:ext cx="2402666" cy="1158091"/>
      </dsp:txXfrm>
    </dsp:sp>
    <dsp:sp modelId="{757A70BF-504D-46F2-8D57-E29C581CDBE0}">
      <dsp:nvSpPr>
        <dsp:cNvPr id="0" name=""/>
        <dsp:cNvSpPr/>
      </dsp:nvSpPr>
      <dsp:spPr>
        <a:xfrm>
          <a:off x="0" y="2316182"/>
          <a:ext cx="5544616" cy="1158091"/>
        </a:xfrm>
        <a:prstGeom prst="trapezoid">
          <a:avLst>
            <a:gd name="adj" fmla="val 79795"/>
          </a:avLst>
        </a:prstGeom>
        <a:solidFill>
          <a:schemeClr val="accent3">
            <a:hueOff val="-1423889"/>
            <a:satOff val="14009"/>
            <a:lumOff val="-33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會眾</a:t>
          </a:r>
          <a:endParaRPr lang="zh-TW" altLang="en-US" sz="3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970307" y="2316182"/>
        <a:ext cx="3604000" cy="11580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38975475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標題文字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內文層級一</a:t>
            </a:r>
          </a:p>
          <a:p>
            <a:pPr lvl="1">
              <a:defRPr sz="1800"/>
            </a:pPr>
            <a:r>
              <a:rPr sz="3200"/>
              <a:t>內文層級二</a:t>
            </a:r>
          </a:p>
          <a:p>
            <a:pPr lvl="2">
              <a:defRPr sz="1800"/>
            </a:pPr>
            <a:r>
              <a:rPr sz="3200"/>
              <a:t>內文層級三</a:t>
            </a:r>
          </a:p>
          <a:p>
            <a:pPr lvl="3">
              <a:defRPr sz="1800"/>
            </a:pPr>
            <a:r>
              <a:rPr sz="3200"/>
              <a:t>內文層級四</a:t>
            </a:r>
          </a:p>
          <a:p>
            <a:pPr lvl="4">
              <a:defRPr sz="1800"/>
            </a:pPr>
            <a:r>
              <a:rPr sz="3200"/>
              <a:t>內文層級五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名言語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標題文字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內文層級一</a:t>
            </a:r>
          </a:p>
          <a:p>
            <a:pPr lvl="1">
              <a:defRPr sz="1800"/>
            </a:pPr>
            <a:r>
              <a:rPr sz="3200"/>
              <a:t>內文層級二</a:t>
            </a:r>
          </a:p>
          <a:p>
            <a:pPr lvl="2">
              <a:defRPr sz="1800"/>
            </a:pPr>
            <a:r>
              <a:rPr sz="3200"/>
              <a:t>內文層級三</a:t>
            </a:r>
          </a:p>
          <a:p>
            <a:pPr lvl="3">
              <a:defRPr sz="1800"/>
            </a:pPr>
            <a:r>
              <a:rPr sz="3200"/>
              <a:t>內文層級四</a:t>
            </a:r>
          </a:p>
          <a:p>
            <a:pPr lvl="4">
              <a:defRPr sz="1800"/>
            </a:pPr>
            <a:r>
              <a:rPr sz="3200"/>
              <a:t>內文層級五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 - 中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標題文字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直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標題文字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內文層級一</a:t>
            </a:r>
          </a:p>
          <a:p>
            <a:pPr lvl="1">
              <a:defRPr sz="1800"/>
            </a:pPr>
            <a:r>
              <a:rPr sz="3200"/>
              <a:t>內文層級二</a:t>
            </a:r>
          </a:p>
          <a:p>
            <a:pPr lvl="2">
              <a:defRPr sz="1800"/>
            </a:pPr>
            <a:r>
              <a:rPr sz="3200"/>
              <a:t>內文層級三</a:t>
            </a:r>
          </a:p>
          <a:p>
            <a:pPr lvl="3">
              <a:defRPr sz="1800"/>
            </a:pPr>
            <a:r>
              <a:rPr sz="3200"/>
              <a:t>內文層級四</a:t>
            </a:r>
          </a:p>
          <a:p>
            <a:pPr lvl="4">
              <a:defRPr sz="1800"/>
            </a:pPr>
            <a:r>
              <a:rPr sz="3200"/>
              <a:t>內文層級五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標題文字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與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標題文字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內文層級一</a:t>
            </a:r>
          </a:p>
          <a:p>
            <a:pPr lvl="1">
              <a:defRPr sz="1800"/>
            </a:pPr>
            <a:r>
              <a:rPr sz="3600"/>
              <a:t>內文層級二</a:t>
            </a:r>
          </a:p>
          <a:p>
            <a:pPr lvl="2">
              <a:defRPr sz="1800"/>
            </a:pPr>
            <a:r>
              <a:rPr sz="3600"/>
              <a:t>內文層級三</a:t>
            </a:r>
          </a:p>
          <a:p>
            <a:pPr lvl="3">
              <a:defRPr sz="1800"/>
            </a:pPr>
            <a:r>
              <a:rPr sz="3600"/>
              <a:t>內文層級四</a:t>
            </a:r>
          </a:p>
          <a:p>
            <a:pPr lvl="4">
              <a:defRPr sz="1800"/>
            </a:pPr>
            <a:r>
              <a:rPr sz="3600"/>
              <a:t>內文層級五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、項目符號與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標題文字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內文層級一</a:t>
            </a:r>
          </a:p>
          <a:p>
            <a:pPr lvl="1">
              <a:defRPr sz="1800"/>
            </a:pPr>
            <a:r>
              <a:rPr sz="2800"/>
              <a:t>內文層級二</a:t>
            </a:r>
          </a:p>
          <a:p>
            <a:pPr lvl="2">
              <a:defRPr sz="1800"/>
            </a:pPr>
            <a:r>
              <a:rPr sz="2800"/>
              <a:t>內文層級三</a:t>
            </a:r>
          </a:p>
          <a:p>
            <a:pPr lvl="3">
              <a:defRPr sz="1800"/>
            </a:pPr>
            <a:r>
              <a:rPr sz="2800"/>
              <a:t>內文層級四</a:t>
            </a:r>
          </a:p>
          <a:p>
            <a:pPr lvl="4">
              <a:defRPr sz="1800"/>
            </a:pPr>
            <a:r>
              <a:rPr sz="2800"/>
              <a:t>內文層級五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內文層級一</a:t>
            </a:r>
          </a:p>
          <a:p>
            <a:pPr lvl="1">
              <a:defRPr sz="1800"/>
            </a:pPr>
            <a:r>
              <a:rPr sz="3600"/>
              <a:t>內文層級二</a:t>
            </a:r>
          </a:p>
          <a:p>
            <a:pPr lvl="2">
              <a:defRPr sz="1800"/>
            </a:pPr>
            <a:r>
              <a:rPr sz="3600"/>
              <a:t>內文層級三</a:t>
            </a:r>
          </a:p>
          <a:p>
            <a:pPr lvl="3">
              <a:defRPr sz="1800"/>
            </a:pPr>
            <a:r>
              <a:rPr sz="3600"/>
              <a:t>內文層級四</a:t>
            </a:r>
          </a:p>
          <a:p>
            <a:pPr lvl="4">
              <a:defRPr sz="1800"/>
            </a:pPr>
            <a:r>
              <a:rPr sz="3600"/>
              <a:t>內文層級五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一頁三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標題文字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內文層級一</a:t>
            </a:r>
          </a:p>
          <a:p>
            <a:pPr lvl="1">
              <a:defRPr sz="1800"/>
            </a:pPr>
            <a:r>
              <a:rPr sz="3600"/>
              <a:t>內文層級二</a:t>
            </a:r>
          </a:p>
          <a:p>
            <a:pPr lvl="2">
              <a:defRPr sz="1800"/>
            </a:pPr>
            <a:r>
              <a:rPr sz="3600"/>
              <a:t>內文層級三</a:t>
            </a:r>
          </a:p>
          <a:p>
            <a:pPr lvl="3">
              <a:defRPr sz="1800"/>
            </a:pPr>
            <a:r>
              <a:rPr sz="3600"/>
              <a:t>內文層級四</a:t>
            </a:r>
          </a:p>
          <a:p>
            <a:pPr lvl="4">
              <a:defRPr sz="1800"/>
            </a:pPr>
            <a:r>
              <a:rPr sz="3600"/>
              <a:t>內文層級五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630488"/>
            <a:ext cx="448627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1270000" y="452966"/>
            <a:ext cx="10464801" cy="3302001"/>
          </a:xfrm>
          <a:prstGeom prst="rect">
            <a:avLst/>
          </a:prstGeom>
        </p:spPr>
        <p:txBody>
          <a:bodyPr/>
          <a:lstStyle>
            <a:lvl1pPr>
              <a:defRPr>
                <a:latin typeface="蘋果儷中黑"/>
                <a:ea typeface="蘋果儷中黑"/>
                <a:cs typeface="蘋果儷中黑"/>
                <a:sym typeface="蘋果儷中黑"/>
              </a:defRPr>
            </a:lvl1pPr>
          </a:lstStyle>
          <a:p>
            <a:pPr lvl="0">
              <a:defRPr sz="1800"/>
            </a:pPr>
            <a:r>
              <a:rPr sz="8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日本黑社會</a:t>
            </a:r>
            <a:endParaRPr sz="8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 defTabSz="531622">
              <a:defRPr sz="1800"/>
            </a:pPr>
            <a:r>
              <a:rPr sz="2912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企管</a:t>
            </a:r>
            <a:r>
              <a:rPr sz="2912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106  </a:t>
            </a:r>
            <a:r>
              <a:rPr sz="2912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沈貝珊</a:t>
            </a:r>
            <a:endParaRPr sz="2912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defTabSz="531622">
              <a:defRPr sz="1800"/>
            </a:pPr>
            <a:r>
              <a:rPr sz="2912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企管106  </a:t>
            </a:r>
            <a:r>
              <a:rPr sz="2912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陳姿吟</a:t>
            </a:r>
            <a:endParaRPr sz="2912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defTabSz="531622">
              <a:defRPr sz="1800"/>
            </a:pPr>
            <a:r>
              <a:rPr sz="2912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企管106  </a:t>
            </a:r>
            <a:r>
              <a:rPr sz="2912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劉岱宜</a:t>
            </a:r>
            <a:endParaRPr sz="2912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defTabSz="531622">
              <a:defRPr sz="1800"/>
            </a:pPr>
            <a:r>
              <a:rPr sz="2912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企管106  </a:t>
            </a:r>
            <a:r>
              <a:rPr sz="2912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張芷婷</a:t>
            </a:r>
            <a:endParaRPr sz="2912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defTabSz="531622">
              <a:defRPr sz="1800"/>
            </a:pPr>
            <a:r>
              <a:rPr sz="2912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企管106  </a:t>
            </a:r>
            <a:r>
              <a:rPr sz="2912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鄭惠琴</a:t>
            </a:r>
            <a:endParaRPr sz="2912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630488"/>
            <a:ext cx="448627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image7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35622" y="5663303"/>
            <a:ext cx="4073023" cy="2592594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Shape 6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8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山口組</a:t>
            </a:r>
            <a:endParaRPr sz="8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Shape 6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530675" cy="6286500"/>
          </a:xfrm>
          <a:prstGeom prst="rect">
            <a:avLst/>
          </a:prstGeom>
        </p:spPr>
        <p:txBody>
          <a:bodyPr/>
          <a:lstStyle/>
          <a:p>
            <a:pPr marL="444500" lvl="0" indent="-444500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主要活動範圍在關西一帶，勢力範圍遍及日本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4500" lvl="0" indent="-444500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主要進行恐嚇、販賣禁藥、賣春、賭博、高利貸、總會屋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4500" lvl="0" indent="-444500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組員背景可以分為三大類系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29166" lvl="0" indent="-529166">
              <a:buSzPct val="100000"/>
              <a:buAutoNum type="arabicPeriod"/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博徒系</a:t>
            </a: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賭博組織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29166" lvl="0" indent="-529166">
              <a:buSzPct val="100000"/>
              <a:buAutoNum type="arabicPeriod"/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的屋系</a:t>
            </a: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祭典和戰後黑市攤販組織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29166" lvl="0" indent="-529166">
              <a:buSzPct val="100000"/>
              <a:buAutoNum type="arabicPeriod"/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愚連隊</a:t>
            </a: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不良少年組織</a:t>
            </a: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630488"/>
            <a:ext cx="448627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8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山口組</a:t>
            </a:r>
            <a:endParaRPr sz="8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Shape 6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44500" lvl="0" indent="-444500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山口組模仿公司進行</a:t>
            </a:r>
            <a:r>
              <a:rPr sz="3000" b="1" dirty="0" err="1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現代化管理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，例如他們有一套「獎學金制度</a:t>
            </a: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」，</a:t>
            </a: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成績優秀的成員可以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出國</a:t>
            </a: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留學，歸國後委以重任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4500" lvl="0" indent="-444500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近幾年創辦了機關報《</a:t>
            </a: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山口組新報</a:t>
            </a:r>
            <a:r>
              <a:rPr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endParaRPr lang="en-US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4500" lvl="0" indent="-444500">
              <a:defRPr sz="1800"/>
            </a:pP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六代目山口組在經濟不景氣及政府積極取締下，成員激減至三萬人以下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318" y="6821016"/>
            <a:ext cx="5850163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630488"/>
            <a:ext cx="448627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" name="Shape 6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8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對社會的影響</a:t>
            </a:r>
            <a:endParaRPr sz="8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Shape 7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44500" lvl="0" indent="-444500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日本黑社會的規矩─</a:t>
            </a:r>
            <a:r>
              <a:rPr sz="3000" b="1" dirty="0" err="1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不擾民</a:t>
            </a:r>
            <a:r>
              <a:rPr sz="3000" dirty="0">
                <a:solidFill>
                  <a:srgbClr val="C8250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sz="3000" dirty="0">
                <a:solidFill>
                  <a:srgbClr val="C8250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第五代山口組組長</a:t>
            </a: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：「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民眾的寬容，就是我們存在的基本</a:t>
            </a: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。」</a:t>
            </a:r>
          </a:p>
          <a:p>
            <a:pPr marL="444500" lvl="0" indent="-444500">
              <a:defRPr sz="1800"/>
            </a:pP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阪神大地震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r>
              <a:rPr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山口組救援隊到現場救助災民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4500" lvl="0" indent="-444500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黑社會擁有獨自的企業和收入源，</a:t>
            </a: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並有收入管理制度</a:t>
            </a:r>
            <a:endParaRPr lang="en-US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4500" lvl="0" indent="-444500">
              <a:defRPr sz="1800"/>
            </a:pP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在政府法律規範下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，黑社會通常無法傷害一般人民的生活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630488"/>
            <a:ext cx="448627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8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日本特有幫派制度</a:t>
            </a:r>
            <a:endParaRPr sz="8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日本是少數允許黑社會合法存在的國家</a:t>
            </a: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，被稱做是</a:t>
            </a:r>
            <a:r>
              <a:rPr sz="3000" dirty="0" err="1" smtClean="0">
                <a:solidFill>
                  <a:srgbClr val="C8250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指定暴力團</a:t>
            </a:r>
            <a:endParaRPr sz="3000" dirty="0">
              <a:solidFill>
                <a:srgbClr val="86100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日本警視廳每年會發佈白皮書，列出黑幫數量和成員人數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暴力團對策法包括對實質目的、犯罪前科者比率及構成階層之限制，即能將暴力團體視為指定暴力團並加以規範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defRPr sz="1800"/>
            </a:pP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若違反暴力團對策法，可處1年以下有期徒刑或日幣100萬元以下罰金。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630488"/>
            <a:ext cx="448627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參考資料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http://big5.xinhuanet.com/gate/big5/news.xinhuanet.com/overseas/2013-03/21/c_124463653.htm</a:t>
            </a:r>
            <a:endParaRPr lang="zh-TW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http://blog.udn.com/mobilenews/8225205</a:t>
            </a:r>
            <a:endParaRPr lang="zh-TW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http://www.fictw.com/ngc.php</a:t>
            </a:r>
            <a:endParaRPr lang="zh-TW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4445773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630488"/>
            <a:ext cx="448627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5" name="Shape 75"/>
          <p:cNvSpPr>
            <a:spLocks noGrp="1"/>
          </p:cNvSpPr>
          <p:nvPr>
            <p:ph type="title"/>
          </p:nvPr>
        </p:nvSpPr>
        <p:spPr>
          <a:xfrm>
            <a:off x="1270000" y="2630488"/>
            <a:ext cx="10464800" cy="49633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900" b="1"/>
            </a:lvl1pPr>
          </a:lstStyle>
          <a:p>
            <a:pPr lvl="0">
              <a:defRPr sz="1800" b="0"/>
            </a:pPr>
            <a:r>
              <a:rPr sz="10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謝謝聆聽</a:t>
            </a:r>
            <a:endParaRPr sz="10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8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目錄</a:t>
            </a:r>
            <a:endParaRPr sz="8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讀音和起源</a:t>
            </a:r>
            <a:endParaRPr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defRPr sz="1800"/>
            </a:pPr>
            <a:r>
              <a:rPr sz="36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黑社會文化</a:t>
            </a:r>
            <a:endParaRPr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defRPr sz="1800"/>
            </a:pPr>
            <a:r>
              <a:rPr sz="36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幫派簡介</a:t>
            </a:r>
            <a:endParaRPr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defRPr sz="1800"/>
            </a:pPr>
            <a:r>
              <a:rPr sz="36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山口組介紹</a:t>
            </a:r>
            <a:endParaRPr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defRPr sz="1800"/>
            </a:pPr>
            <a:r>
              <a:rPr sz="36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對日本社會的影響</a:t>
            </a:r>
            <a:endParaRPr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defRPr sz="1800"/>
            </a:pPr>
            <a:r>
              <a:rPr sz="36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日本特有幫派制度</a:t>
            </a:r>
            <a:endParaRPr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630488"/>
            <a:ext cx="448627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630488"/>
            <a:ext cx="448627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8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黑社會讀音</a:t>
            </a:r>
            <a:endParaRPr sz="8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Shape 39"/>
          <p:cNvSpPr>
            <a:spLocks noGrp="1"/>
          </p:cNvSpPr>
          <p:nvPr>
            <p:ph type="body" idx="1"/>
          </p:nvPr>
        </p:nvSpPr>
        <p:spPr>
          <a:xfrm>
            <a:off x="952500" y="2609850"/>
            <a:ext cx="11099800" cy="628650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日文讀音「ヤクザ</a:t>
            </a: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」(YAKUZA)，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分別有三種緣由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29166" lvl="0" indent="-529166">
              <a:buSzPct val="100000"/>
              <a:buAutoNum type="arabicPeriod"/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在日本有一種叫「三枚」的紙牌賭博</a:t>
            </a: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，「ヤクザ」是8、9、3的發音，由於遊戲規則的關係，這三個數字有「沒路用的人」的意思</a:t>
            </a:r>
          </a:p>
          <a:p>
            <a:pPr marL="0" lvl="0" indent="0">
              <a:buSzTx/>
              <a:buNone/>
              <a:defRPr sz="1800"/>
            </a:pP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日本黑道變成流放者與罪犯的同義詞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>
              <a:buSzTx/>
              <a:buNone/>
              <a:defRPr sz="1800"/>
            </a:pP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  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黑道作風高調，像歌舞伎演員「役者」一樣，由其音譯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>
              <a:buSzTx/>
              <a:buNone/>
              <a:defRPr sz="1800"/>
            </a:pP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  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過去排解糾紛的人「役座」這個名稱轉化而來的說法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" name="圖片 39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89832" y="6024733"/>
            <a:ext cx="1082765" cy="35223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630488"/>
            <a:ext cx="448627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8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黑社會起源</a:t>
            </a:r>
            <a:endParaRPr sz="8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29166" lvl="0" indent="-529166">
              <a:buSzPct val="100000"/>
              <a:buAutoNum type="arabicPeriod"/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武士階層廢除後，</a:t>
            </a: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武士轉向暴力犯罪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、經商或開設賭場和妓院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70416" lvl="0" indent="-370416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稱為</a:t>
            </a:r>
            <a:r>
              <a:rPr sz="3000" dirty="0" err="1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博徒</a:t>
            </a: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賭黨</a:t>
            </a: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sz="3000" dirty="0" err="1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的屋</a:t>
            </a: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商販</a:t>
            </a: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)，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逐漸結成社團，</a:t>
            </a: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發展成黑道家族或幫派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70416" lvl="0" indent="-370416">
              <a:defRPr sz="1800"/>
            </a:pPr>
            <a:r>
              <a:rPr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</a:t>
            </a: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世紀晚期，與民族、軍國主義和政治聯系</a:t>
            </a:r>
            <a:r>
              <a:rPr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，開始與政客勾結</a:t>
            </a: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、武裝貿易集團</a:t>
            </a:r>
            <a:r>
              <a:rPr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，參與周遭國家戰爭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70416" lvl="0" indent="-370416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二戰後日本黑幫借助混亂局勢，</a:t>
            </a: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加強政治經濟地位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125" name="Picture 5" descr="http://www.city.fukuoka.lg.jp/fu-a/files/FilmArchive593imagej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360" y="5380856"/>
            <a:ext cx="5715000" cy="4095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630488"/>
            <a:ext cx="448627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8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黑社會起源</a:t>
            </a:r>
            <a:endParaRPr sz="8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Shape 47"/>
          <p:cNvSpPr>
            <a:spLocks noGrp="1"/>
          </p:cNvSpPr>
          <p:nvPr>
            <p:ph type="body" idx="1"/>
          </p:nvPr>
        </p:nvSpPr>
        <p:spPr>
          <a:xfrm>
            <a:off x="952499" y="1282699"/>
            <a:ext cx="11099801" cy="6286501"/>
          </a:xfrm>
          <a:prstGeom prst="rect">
            <a:avLst/>
          </a:prstGeom>
        </p:spPr>
        <p:txBody>
          <a:bodyPr/>
          <a:lstStyle/>
          <a:p>
            <a:pPr marL="0" lvl="0" indent="0">
              <a:buSzTx/>
              <a:buNone/>
              <a:defRPr sz="1800"/>
            </a:pPr>
            <a:r>
              <a:rPr sz="3000" dirty="0"/>
              <a:t>2.  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受到歧視的社會底層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70416" lvl="0" indent="-370416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在社會底層謀生的漁民、碼頭工人、大和民族外的移民者，被視為地位低下的「賤民</a:t>
            </a: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」，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受到歧視和欺負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70416" lvl="0" indent="-370416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受到歧視的底層人民結成了同盟，爭取利益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630488"/>
            <a:ext cx="448627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Shape 4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8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黑社會文化</a:t>
            </a:r>
            <a:endParaRPr sz="8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Shape 50"/>
          <p:cNvSpPr>
            <a:spLocks noGrp="1"/>
          </p:cNvSpPr>
          <p:nvPr>
            <p:ph type="body" idx="1"/>
          </p:nvPr>
        </p:nvSpPr>
        <p:spPr>
          <a:xfrm>
            <a:off x="525736" y="1564432"/>
            <a:ext cx="6269980" cy="6286501"/>
          </a:xfrm>
          <a:prstGeom prst="rect">
            <a:avLst/>
          </a:prstGeom>
        </p:spPr>
        <p:txBody>
          <a:bodyPr/>
          <a:lstStyle/>
          <a:p>
            <a:pPr marL="0" lvl="0" indent="0">
              <a:buSzTx/>
              <a:buNone/>
              <a:defRPr sz="1800"/>
            </a:pPr>
            <a:r>
              <a:rPr sz="32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組織文化</a:t>
            </a:r>
            <a:endParaRPr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70416" lvl="0" indent="-370416">
              <a:defRPr sz="1800"/>
            </a:pP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金字塔結構的組織</a:t>
            </a:r>
            <a:endParaRPr lang="en-US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70416" lvl="0" indent="-370416">
              <a:defRPr sz="1800"/>
            </a:pP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女性通常被邊緣化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，連黑幫成員的妻女也只能得到比下人稍高一點的待遇，婦女很少在黑幫掌權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585562989"/>
              </p:ext>
            </p:extLst>
          </p:nvPr>
        </p:nvGraphicFramePr>
        <p:xfrm>
          <a:off x="7078464" y="3508648"/>
          <a:ext cx="5544616" cy="3474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630488"/>
            <a:ext cx="448627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8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黑社會文化</a:t>
            </a:r>
            <a:endParaRPr sz="8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Shape 53"/>
          <p:cNvSpPr>
            <a:spLocks noGrp="1"/>
          </p:cNvSpPr>
          <p:nvPr>
            <p:ph type="body" idx="1"/>
          </p:nvPr>
        </p:nvSpPr>
        <p:spPr>
          <a:xfrm>
            <a:off x="597744" y="2428528"/>
            <a:ext cx="7416824" cy="6286501"/>
          </a:xfrm>
          <a:prstGeom prst="rect">
            <a:avLst/>
          </a:prstGeom>
        </p:spPr>
        <p:txBody>
          <a:bodyPr/>
          <a:lstStyle/>
          <a:p>
            <a:pPr marL="0" lvl="0" indent="0">
              <a:buSzTx/>
              <a:buNone/>
              <a:defRPr sz="1800"/>
            </a:pPr>
            <a:r>
              <a:rPr sz="32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紋身傳統</a:t>
            </a:r>
            <a:endParaRPr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70416" lvl="0" indent="-370416">
              <a:defRPr sz="1800"/>
            </a:pP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日本將紋身作為犯人的懲罰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紋上裝飾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掩飾身上的恥辱</a:t>
            </a:r>
            <a:r>
              <a:rPr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發展成紋身藝術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70416" lvl="0" indent="-370416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成為黑幫成員的標誌，紋身成了幫內地位的象徵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70416" lvl="0" indent="-370416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刺青代表決心、無退路，也有贖罪、效忠、懺悔的意義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608" y="4228728"/>
            <a:ext cx="4134142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630488"/>
            <a:ext cx="448627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8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黑社會文化</a:t>
            </a:r>
            <a:endParaRPr sz="8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Shape 56"/>
          <p:cNvSpPr>
            <a:spLocks noGrp="1"/>
          </p:cNvSpPr>
          <p:nvPr>
            <p:ph type="body" idx="1"/>
          </p:nvPr>
        </p:nvSpPr>
        <p:spPr>
          <a:xfrm>
            <a:off x="885776" y="2068488"/>
            <a:ext cx="5837933" cy="6286501"/>
          </a:xfrm>
          <a:prstGeom prst="rect">
            <a:avLst/>
          </a:prstGeom>
        </p:spPr>
        <p:txBody>
          <a:bodyPr/>
          <a:lstStyle/>
          <a:p>
            <a:pPr marL="0" lvl="0" indent="0">
              <a:buSzTx/>
              <a:buNone/>
              <a:defRPr sz="1800"/>
            </a:pPr>
            <a:r>
              <a:rPr sz="32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斷指</a:t>
            </a:r>
            <a:endParaRPr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95111" lvl="0" indent="-395111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日本中世紀時，</a:t>
            </a: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妓女切斷手指向恩客宣示忠誠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95111" lvl="0" indent="-395111">
              <a:defRPr sz="1800"/>
            </a:pP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黑道成員表示謝罪與贖罪的方式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95111" lvl="0" indent="-395111">
              <a:defRPr sz="1800"/>
            </a:pPr>
            <a:r>
              <a:rPr sz="3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數據顯示超過一半的黑道成員都曾切斷手指獻給大哥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520" y="3943350"/>
            <a:ext cx="4562163" cy="25896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080" y="4444752"/>
            <a:ext cx="5537844" cy="36856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630488"/>
            <a:ext cx="448627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Shape 5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8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幫派簡介</a:t>
            </a:r>
            <a:endParaRPr sz="8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Shape 59"/>
          <p:cNvSpPr>
            <a:spLocks noGrp="1"/>
          </p:cNvSpPr>
          <p:nvPr>
            <p:ph type="body" idx="1"/>
          </p:nvPr>
        </p:nvSpPr>
        <p:spPr>
          <a:xfrm>
            <a:off x="935566" y="2345266"/>
            <a:ext cx="6574103" cy="6286501"/>
          </a:xfrm>
          <a:prstGeom prst="rect">
            <a:avLst/>
          </a:prstGeom>
        </p:spPr>
        <p:txBody>
          <a:bodyPr/>
          <a:lstStyle/>
          <a:p>
            <a:pPr marL="444500" lvl="0" indent="-444500">
              <a:defRPr sz="1800"/>
            </a:pP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全日本至少有22個合法成立的黑道團體</a:t>
            </a:r>
          </a:p>
          <a:p>
            <a:pPr marL="444500" lvl="0" indent="-444500">
              <a:defRPr sz="1800"/>
            </a:pPr>
            <a:r>
              <a:rPr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山口組、住吉會、稻川會為三巨頭，佔日本黑幫人口的72.5%</a:t>
            </a:r>
          </a:p>
          <a:p>
            <a:pPr marL="444500" lvl="0" indent="-444500">
              <a:defRPr sz="1800"/>
            </a:pPr>
            <a:r>
              <a:rPr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山口組是日本最大的黑社會組織，目前發展到六代目，和住吉會為敵對組織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0" name="image6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70552" y="3580656"/>
            <a:ext cx="4684935" cy="3682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263</Words>
  <Application>Microsoft Office PowerPoint</Application>
  <PresentationFormat>自訂</PresentationFormat>
  <Paragraphs>75</Paragraphs>
  <Slides>15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White</vt:lpstr>
      <vt:lpstr>日本黑社會</vt:lpstr>
      <vt:lpstr>目錄</vt:lpstr>
      <vt:lpstr>黑社會讀音</vt:lpstr>
      <vt:lpstr>黑社會起源</vt:lpstr>
      <vt:lpstr>黑社會起源</vt:lpstr>
      <vt:lpstr>黑社會文化</vt:lpstr>
      <vt:lpstr>黑社會文化</vt:lpstr>
      <vt:lpstr>黑社會文化</vt:lpstr>
      <vt:lpstr>幫派簡介</vt:lpstr>
      <vt:lpstr>山口組</vt:lpstr>
      <vt:lpstr>山口組</vt:lpstr>
      <vt:lpstr>對社會的影響</vt:lpstr>
      <vt:lpstr>日本特有幫派制度</vt:lpstr>
      <vt:lpstr>參考資料</vt:lpstr>
      <vt:lpstr>謝謝聆聽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日本黑社會</dc:title>
  <cp:lastModifiedBy>adia liu</cp:lastModifiedBy>
  <cp:revision>7</cp:revision>
  <dcterms:modified xsi:type="dcterms:W3CDTF">2015-01-06T01:17:51Z</dcterms:modified>
</cp:coreProperties>
</file>