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gif" ContentType="image/gif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65" r:id="rId4"/>
    <p:sldId id="264" r:id="rId5"/>
    <p:sldId id="266" r:id="rId6"/>
    <p:sldId id="260" r:id="rId7"/>
    <p:sldId id="267" r:id="rId8"/>
    <p:sldId id="270" r:id="rId9"/>
    <p:sldId id="268" r:id="rId10"/>
    <p:sldId id="271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04" autoAdjust="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8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2A25F9-EE85-4259-B3B2-9D0DB5B045D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4EB6DE54-F86A-46C9-8B7C-57DE3C4CC0B4}">
      <dgm:prSet phldrT="[文字]"/>
      <dgm:spPr/>
      <dgm:t>
        <a:bodyPr/>
        <a:lstStyle/>
        <a:p>
          <a:r>
            <a:rPr lang="zh-TW" altLang="en-US" dirty="0" smtClean="0"/>
            <a:t>問題具體化</a:t>
          </a:r>
          <a:endParaRPr lang="en-US" altLang="zh-TW" dirty="0" smtClean="0"/>
        </a:p>
      </dgm:t>
    </dgm:pt>
    <dgm:pt modelId="{B22BBFC6-6B1C-4DCE-97F6-B55E204E96B1}" type="parTrans" cxnId="{A29C27DF-3BDE-4CE3-9AC1-FBC658572018}">
      <dgm:prSet/>
      <dgm:spPr/>
      <dgm:t>
        <a:bodyPr/>
        <a:lstStyle/>
        <a:p>
          <a:endParaRPr lang="zh-TW" altLang="en-US"/>
        </a:p>
      </dgm:t>
    </dgm:pt>
    <dgm:pt modelId="{8948F32C-C79E-45CF-BE8A-EB9798836A9A}" type="sibTrans" cxnId="{A29C27DF-3BDE-4CE3-9AC1-FBC658572018}">
      <dgm:prSet/>
      <dgm:spPr/>
      <dgm:t>
        <a:bodyPr/>
        <a:lstStyle/>
        <a:p>
          <a:endParaRPr lang="zh-TW" altLang="en-US"/>
        </a:p>
      </dgm:t>
    </dgm:pt>
    <dgm:pt modelId="{FC0B8E29-87F6-4C01-8764-B2B2960EC82F}">
      <dgm:prSet phldrT="[文字]"/>
      <dgm:spPr/>
      <dgm:t>
        <a:bodyPr/>
        <a:lstStyle/>
        <a:p>
          <a:r>
            <a:rPr lang="zh-TW" altLang="en-US" dirty="0" smtClean="0"/>
            <a:t>解釋現象</a:t>
          </a:r>
          <a:endParaRPr lang="zh-TW" altLang="en-US" dirty="0"/>
        </a:p>
      </dgm:t>
    </dgm:pt>
    <dgm:pt modelId="{94B57EFB-07B8-443B-BBD9-863E587305EC}" type="parTrans" cxnId="{A9279D22-B5DE-4006-8DDA-BA523290AA89}">
      <dgm:prSet/>
      <dgm:spPr/>
      <dgm:t>
        <a:bodyPr/>
        <a:lstStyle/>
        <a:p>
          <a:endParaRPr lang="zh-TW" altLang="en-US"/>
        </a:p>
      </dgm:t>
    </dgm:pt>
    <dgm:pt modelId="{776D317C-A873-4437-A870-0A5D4337751C}" type="sibTrans" cxnId="{A9279D22-B5DE-4006-8DDA-BA523290AA89}">
      <dgm:prSet/>
      <dgm:spPr/>
      <dgm:t>
        <a:bodyPr/>
        <a:lstStyle/>
        <a:p>
          <a:endParaRPr lang="zh-TW" altLang="en-US"/>
        </a:p>
      </dgm:t>
    </dgm:pt>
    <dgm:pt modelId="{AD270B43-4C78-44B3-83C2-04A52ACDD8F1}">
      <dgm:prSet phldrT="[文字]"/>
      <dgm:spPr/>
      <dgm:t>
        <a:bodyPr/>
        <a:lstStyle/>
        <a:p>
          <a:r>
            <a:rPr lang="zh-TW" altLang="en-US" dirty="0" smtClean="0"/>
            <a:t>檢視假設</a:t>
          </a:r>
          <a:endParaRPr lang="zh-TW" altLang="en-US" dirty="0"/>
        </a:p>
      </dgm:t>
    </dgm:pt>
    <dgm:pt modelId="{2725BB3C-4235-4F66-84D9-6A3477B095FE}" type="parTrans" cxnId="{5776F444-E25A-47E8-BFE7-2EB326323BEA}">
      <dgm:prSet/>
      <dgm:spPr/>
      <dgm:t>
        <a:bodyPr/>
        <a:lstStyle/>
        <a:p>
          <a:endParaRPr lang="zh-TW" altLang="en-US"/>
        </a:p>
      </dgm:t>
    </dgm:pt>
    <dgm:pt modelId="{B4D0F1E3-F888-4ECA-9BAD-F9890AB684DB}" type="sibTrans" cxnId="{5776F444-E25A-47E8-BFE7-2EB326323BEA}">
      <dgm:prSet/>
      <dgm:spPr/>
      <dgm:t>
        <a:bodyPr/>
        <a:lstStyle/>
        <a:p>
          <a:endParaRPr lang="zh-TW" altLang="en-US"/>
        </a:p>
      </dgm:t>
    </dgm:pt>
    <dgm:pt modelId="{56C3DD8C-4A26-45B6-B2ED-C02CC7E73324}">
      <dgm:prSet phldrT="[文字]"/>
      <dgm:spPr/>
      <dgm:t>
        <a:bodyPr/>
        <a:lstStyle/>
        <a:p>
          <a:r>
            <a:rPr lang="zh-TW" altLang="en-US" dirty="0" smtClean="0"/>
            <a:t>定義觀念</a:t>
          </a:r>
          <a:endParaRPr lang="zh-TW" altLang="en-US" dirty="0"/>
        </a:p>
      </dgm:t>
    </dgm:pt>
    <dgm:pt modelId="{D61DE3A8-B3F0-4AD0-89EE-B5E8279D318B}" type="parTrans" cxnId="{5E0934C0-475B-4C54-9660-133942A8CA01}">
      <dgm:prSet/>
      <dgm:spPr/>
      <dgm:t>
        <a:bodyPr/>
        <a:lstStyle/>
        <a:p>
          <a:endParaRPr lang="zh-TW" altLang="en-US"/>
        </a:p>
      </dgm:t>
    </dgm:pt>
    <dgm:pt modelId="{50C25927-D0F3-4161-AA5B-D7B37E03FB0F}" type="sibTrans" cxnId="{5E0934C0-475B-4C54-9660-133942A8CA01}">
      <dgm:prSet/>
      <dgm:spPr/>
      <dgm:t>
        <a:bodyPr/>
        <a:lstStyle/>
        <a:p>
          <a:endParaRPr lang="zh-TW" altLang="en-US"/>
        </a:p>
      </dgm:t>
    </dgm:pt>
    <dgm:pt modelId="{00EEA7CC-78F9-45F1-BF14-4AA49CB24CAD}" type="pres">
      <dgm:prSet presAssocID="{4C2A25F9-EE85-4259-B3B2-9D0DB5B045D3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0E1FD31-89AA-440A-A66F-323BE26B2F4C}" type="pres">
      <dgm:prSet presAssocID="{4C2A25F9-EE85-4259-B3B2-9D0DB5B045D3}" presName="arrow" presStyleLbl="bgShp" presStyleIdx="0" presStyleCnt="1"/>
      <dgm:spPr/>
    </dgm:pt>
    <dgm:pt modelId="{F4C4F21B-41AD-4105-B06A-71B847F2E32B}" type="pres">
      <dgm:prSet presAssocID="{4C2A25F9-EE85-4259-B3B2-9D0DB5B045D3}" presName="linearProcess" presStyleCnt="0"/>
      <dgm:spPr/>
    </dgm:pt>
    <dgm:pt modelId="{F7EB0FA4-3192-4CBD-81BD-2539362A1EFB}" type="pres">
      <dgm:prSet presAssocID="{4EB6DE54-F86A-46C9-8B7C-57DE3C4CC0B4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783DDE2-E641-4B01-A03C-7BCD9FB3C774}" type="pres">
      <dgm:prSet presAssocID="{8948F32C-C79E-45CF-BE8A-EB9798836A9A}" presName="sibTrans" presStyleCnt="0"/>
      <dgm:spPr/>
    </dgm:pt>
    <dgm:pt modelId="{56355A8A-1B90-4B93-AE41-4B0DD0DED053}" type="pres">
      <dgm:prSet presAssocID="{FC0B8E29-87F6-4C01-8764-B2B2960EC82F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201CEEC-80C4-4DB5-A1C7-BA954D218546}" type="pres">
      <dgm:prSet presAssocID="{776D317C-A873-4437-A870-0A5D4337751C}" presName="sibTrans" presStyleCnt="0"/>
      <dgm:spPr/>
    </dgm:pt>
    <dgm:pt modelId="{1A2636C4-F4F2-41DD-8838-D7B5DBD517B1}" type="pres">
      <dgm:prSet presAssocID="{AD270B43-4C78-44B3-83C2-04A52ACDD8F1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BD6483B-B29B-42A2-8456-F632486028EC}" type="pres">
      <dgm:prSet presAssocID="{B4D0F1E3-F888-4ECA-9BAD-F9890AB684DB}" presName="sibTrans" presStyleCnt="0"/>
      <dgm:spPr/>
    </dgm:pt>
    <dgm:pt modelId="{1E7634F6-C4F3-407C-A4AF-F4918AC94D44}" type="pres">
      <dgm:prSet presAssocID="{56C3DD8C-4A26-45B6-B2ED-C02CC7E73324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E0934C0-475B-4C54-9660-133942A8CA01}" srcId="{4C2A25F9-EE85-4259-B3B2-9D0DB5B045D3}" destId="{56C3DD8C-4A26-45B6-B2ED-C02CC7E73324}" srcOrd="3" destOrd="0" parTransId="{D61DE3A8-B3F0-4AD0-89EE-B5E8279D318B}" sibTransId="{50C25927-D0F3-4161-AA5B-D7B37E03FB0F}"/>
    <dgm:cxn modelId="{A29C27DF-3BDE-4CE3-9AC1-FBC658572018}" srcId="{4C2A25F9-EE85-4259-B3B2-9D0DB5B045D3}" destId="{4EB6DE54-F86A-46C9-8B7C-57DE3C4CC0B4}" srcOrd="0" destOrd="0" parTransId="{B22BBFC6-6B1C-4DCE-97F6-B55E204E96B1}" sibTransId="{8948F32C-C79E-45CF-BE8A-EB9798836A9A}"/>
    <dgm:cxn modelId="{5776F444-E25A-47E8-BFE7-2EB326323BEA}" srcId="{4C2A25F9-EE85-4259-B3B2-9D0DB5B045D3}" destId="{AD270B43-4C78-44B3-83C2-04A52ACDD8F1}" srcOrd="2" destOrd="0" parTransId="{2725BB3C-4235-4F66-84D9-6A3477B095FE}" sibTransId="{B4D0F1E3-F888-4ECA-9BAD-F9890AB684DB}"/>
    <dgm:cxn modelId="{8F2C5ECA-B58D-490A-A825-01825A96E685}" type="presOf" srcId="{FC0B8E29-87F6-4C01-8764-B2B2960EC82F}" destId="{56355A8A-1B90-4B93-AE41-4B0DD0DED053}" srcOrd="0" destOrd="0" presId="urn:microsoft.com/office/officeart/2005/8/layout/hProcess9"/>
    <dgm:cxn modelId="{EBC507F0-CE9B-4705-A4A8-FFA631EF7292}" type="presOf" srcId="{AD270B43-4C78-44B3-83C2-04A52ACDD8F1}" destId="{1A2636C4-F4F2-41DD-8838-D7B5DBD517B1}" srcOrd="0" destOrd="0" presId="urn:microsoft.com/office/officeart/2005/8/layout/hProcess9"/>
    <dgm:cxn modelId="{A6C0C4FB-9979-4317-860E-685B72A6E6E0}" type="presOf" srcId="{56C3DD8C-4A26-45B6-B2ED-C02CC7E73324}" destId="{1E7634F6-C4F3-407C-A4AF-F4918AC94D44}" srcOrd="0" destOrd="0" presId="urn:microsoft.com/office/officeart/2005/8/layout/hProcess9"/>
    <dgm:cxn modelId="{A9279D22-B5DE-4006-8DDA-BA523290AA89}" srcId="{4C2A25F9-EE85-4259-B3B2-9D0DB5B045D3}" destId="{FC0B8E29-87F6-4C01-8764-B2B2960EC82F}" srcOrd="1" destOrd="0" parTransId="{94B57EFB-07B8-443B-BBD9-863E587305EC}" sibTransId="{776D317C-A873-4437-A870-0A5D4337751C}"/>
    <dgm:cxn modelId="{5624C207-4A4A-4C43-8922-D3C3A5D583DB}" type="presOf" srcId="{4EB6DE54-F86A-46C9-8B7C-57DE3C4CC0B4}" destId="{F7EB0FA4-3192-4CBD-81BD-2539362A1EFB}" srcOrd="0" destOrd="0" presId="urn:microsoft.com/office/officeart/2005/8/layout/hProcess9"/>
    <dgm:cxn modelId="{88461069-E915-4354-8546-153F27B7A002}" type="presOf" srcId="{4C2A25F9-EE85-4259-B3B2-9D0DB5B045D3}" destId="{00EEA7CC-78F9-45F1-BF14-4AA49CB24CAD}" srcOrd="0" destOrd="0" presId="urn:microsoft.com/office/officeart/2005/8/layout/hProcess9"/>
    <dgm:cxn modelId="{390061AA-12B4-4649-ABAC-E17E38AEC021}" type="presParOf" srcId="{00EEA7CC-78F9-45F1-BF14-4AA49CB24CAD}" destId="{80E1FD31-89AA-440A-A66F-323BE26B2F4C}" srcOrd="0" destOrd="0" presId="urn:microsoft.com/office/officeart/2005/8/layout/hProcess9"/>
    <dgm:cxn modelId="{207AB230-EE35-44BC-8B1D-A1142F92A930}" type="presParOf" srcId="{00EEA7CC-78F9-45F1-BF14-4AA49CB24CAD}" destId="{F4C4F21B-41AD-4105-B06A-71B847F2E32B}" srcOrd="1" destOrd="0" presId="urn:microsoft.com/office/officeart/2005/8/layout/hProcess9"/>
    <dgm:cxn modelId="{DD3B6953-2C57-49F1-B6DC-05422DE5A327}" type="presParOf" srcId="{F4C4F21B-41AD-4105-B06A-71B847F2E32B}" destId="{F7EB0FA4-3192-4CBD-81BD-2539362A1EFB}" srcOrd="0" destOrd="0" presId="urn:microsoft.com/office/officeart/2005/8/layout/hProcess9"/>
    <dgm:cxn modelId="{DE9C5D04-F9D0-4C50-B3FF-6C59B8FF7B57}" type="presParOf" srcId="{F4C4F21B-41AD-4105-B06A-71B847F2E32B}" destId="{D783DDE2-E641-4B01-A03C-7BCD9FB3C774}" srcOrd="1" destOrd="0" presId="urn:microsoft.com/office/officeart/2005/8/layout/hProcess9"/>
    <dgm:cxn modelId="{B6399D29-7A3C-40AE-831B-EE29F58A961C}" type="presParOf" srcId="{F4C4F21B-41AD-4105-B06A-71B847F2E32B}" destId="{56355A8A-1B90-4B93-AE41-4B0DD0DED053}" srcOrd="2" destOrd="0" presId="urn:microsoft.com/office/officeart/2005/8/layout/hProcess9"/>
    <dgm:cxn modelId="{A49A926C-109B-4457-B0F9-954336AC128C}" type="presParOf" srcId="{F4C4F21B-41AD-4105-B06A-71B847F2E32B}" destId="{1201CEEC-80C4-4DB5-A1C7-BA954D218546}" srcOrd="3" destOrd="0" presId="urn:microsoft.com/office/officeart/2005/8/layout/hProcess9"/>
    <dgm:cxn modelId="{CC8070D4-7A48-48FF-9C5F-0987B4DB7F3F}" type="presParOf" srcId="{F4C4F21B-41AD-4105-B06A-71B847F2E32B}" destId="{1A2636C4-F4F2-41DD-8838-D7B5DBD517B1}" srcOrd="4" destOrd="0" presId="urn:microsoft.com/office/officeart/2005/8/layout/hProcess9"/>
    <dgm:cxn modelId="{E757982A-99C8-4B7D-AD8C-2D7D64037F67}" type="presParOf" srcId="{F4C4F21B-41AD-4105-B06A-71B847F2E32B}" destId="{ABD6483B-B29B-42A2-8456-F632486028EC}" srcOrd="5" destOrd="0" presId="urn:microsoft.com/office/officeart/2005/8/layout/hProcess9"/>
    <dgm:cxn modelId="{A2BDA0F3-8B52-4D58-9F03-E242F1EFD1E9}" type="presParOf" srcId="{F4C4F21B-41AD-4105-B06A-71B847F2E32B}" destId="{1E7634F6-C4F3-407C-A4AF-F4918AC94D44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CEA9B7-8D76-4D9E-96B2-35CF5C402A5C}" type="doc">
      <dgm:prSet loTypeId="urn:microsoft.com/office/officeart/2005/8/layout/cycle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E86ABC07-7B40-45BF-8DAE-98EE5D175B6A}">
      <dgm:prSet phldrT="[文字]"/>
      <dgm:spPr/>
      <dgm:t>
        <a:bodyPr/>
        <a:lstStyle/>
        <a:p>
          <a:r>
            <a:rPr lang="zh-TW" altLang="en-US" dirty="0" smtClean="0"/>
            <a:t>重要性</a:t>
          </a:r>
          <a:endParaRPr lang="en-US" altLang="zh-TW" dirty="0" smtClean="0"/>
        </a:p>
        <a:p>
          <a:r>
            <a:rPr lang="en-US" altLang="zh-TW" dirty="0" smtClean="0"/>
            <a:t>(</a:t>
          </a:r>
          <a:r>
            <a:rPr lang="zh-TW" altLang="en-US" dirty="0" smtClean="0"/>
            <a:t>對了解政治與政府體制有幫助</a:t>
          </a:r>
          <a:r>
            <a:rPr lang="en-US" altLang="zh-TW" dirty="0" smtClean="0"/>
            <a:t>)</a:t>
          </a:r>
          <a:endParaRPr lang="zh-TW" altLang="en-US" dirty="0"/>
        </a:p>
      </dgm:t>
    </dgm:pt>
    <dgm:pt modelId="{FD496360-B2D8-40BE-A4A1-D3329F8FFB66}" type="parTrans" cxnId="{CCAC4B82-DD7F-45B6-8FC5-D5097CE8F1B6}">
      <dgm:prSet/>
      <dgm:spPr/>
      <dgm:t>
        <a:bodyPr/>
        <a:lstStyle/>
        <a:p>
          <a:endParaRPr lang="zh-TW" altLang="en-US"/>
        </a:p>
      </dgm:t>
    </dgm:pt>
    <dgm:pt modelId="{97682063-0C74-48B8-ABB4-5393DC868960}" type="sibTrans" cxnId="{CCAC4B82-DD7F-45B6-8FC5-D5097CE8F1B6}">
      <dgm:prSet/>
      <dgm:spPr/>
      <dgm:t>
        <a:bodyPr/>
        <a:lstStyle/>
        <a:p>
          <a:endParaRPr lang="zh-TW" altLang="en-US"/>
        </a:p>
      </dgm:t>
    </dgm:pt>
    <dgm:pt modelId="{86C09763-83F6-4044-A3CA-35D2CB9EA980}">
      <dgm:prSet phldrT="[文字]"/>
      <dgm:spPr/>
      <dgm:t>
        <a:bodyPr/>
        <a:lstStyle/>
        <a:p>
          <a:r>
            <a:rPr lang="zh-TW" altLang="en-US" dirty="0" smtClean="0"/>
            <a:t>觀察性</a:t>
          </a:r>
          <a:endParaRPr lang="zh-TW" altLang="en-US" dirty="0"/>
        </a:p>
      </dgm:t>
    </dgm:pt>
    <dgm:pt modelId="{C85AC34A-ECA6-46E7-A762-79FEB25053CA}" type="parTrans" cxnId="{F16753A4-A686-4D04-9015-0AB12E5D2A7C}">
      <dgm:prSet/>
      <dgm:spPr/>
      <dgm:t>
        <a:bodyPr/>
        <a:lstStyle/>
        <a:p>
          <a:endParaRPr lang="zh-TW" altLang="en-US"/>
        </a:p>
      </dgm:t>
    </dgm:pt>
    <dgm:pt modelId="{40D80406-5DD8-4B29-8436-E6EB79A06499}" type="sibTrans" cxnId="{F16753A4-A686-4D04-9015-0AB12E5D2A7C}">
      <dgm:prSet/>
      <dgm:spPr/>
      <dgm:t>
        <a:bodyPr/>
        <a:lstStyle/>
        <a:p>
          <a:endParaRPr lang="zh-TW" altLang="en-US"/>
        </a:p>
      </dgm:t>
    </dgm:pt>
    <dgm:pt modelId="{D8D01110-595E-4ACD-B8B3-3456650E7F5E}">
      <dgm:prSet phldrT="[文字]"/>
      <dgm:spPr/>
      <dgm:t>
        <a:bodyPr/>
        <a:lstStyle/>
        <a:p>
          <a:r>
            <a:rPr lang="zh-TW" altLang="en-US" dirty="0" smtClean="0"/>
            <a:t>政治行為</a:t>
          </a:r>
          <a:endParaRPr lang="zh-TW" altLang="en-US" dirty="0"/>
        </a:p>
      </dgm:t>
    </dgm:pt>
    <dgm:pt modelId="{2EF83455-C042-41E7-AA02-B39F6C794789}" type="parTrans" cxnId="{FDF89EA1-E1FE-4683-BC62-290337B24BB8}">
      <dgm:prSet/>
      <dgm:spPr/>
      <dgm:t>
        <a:bodyPr/>
        <a:lstStyle/>
        <a:p>
          <a:endParaRPr lang="zh-TW" altLang="en-US"/>
        </a:p>
      </dgm:t>
    </dgm:pt>
    <dgm:pt modelId="{8C1B0EA8-F68A-4203-BBEC-5CA84E59719C}" type="sibTrans" cxnId="{FDF89EA1-E1FE-4683-BC62-290337B24BB8}">
      <dgm:prSet/>
      <dgm:spPr/>
      <dgm:t>
        <a:bodyPr/>
        <a:lstStyle/>
        <a:p>
          <a:endParaRPr lang="zh-TW" altLang="en-US"/>
        </a:p>
      </dgm:t>
    </dgm:pt>
    <dgm:pt modelId="{962B8C52-71DC-4F2E-B22B-EBCEF7B388E9}" type="pres">
      <dgm:prSet presAssocID="{69CEA9B7-8D76-4D9E-96B2-35CF5C402A5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287AE490-E101-406C-8DA9-46E364BBED9D}" type="pres">
      <dgm:prSet presAssocID="{E86ABC07-7B40-45BF-8DAE-98EE5D175B6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30A56AF-593A-42B3-8C88-0E4A84550632}" type="pres">
      <dgm:prSet presAssocID="{E86ABC07-7B40-45BF-8DAE-98EE5D175B6A}" presName="spNode" presStyleCnt="0"/>
      <dgm:spPr/>
    </dgm:pt>
    <dgm:pt modelId="{CE44C15E-5078-4DFA-A771-10A29B013CDE}" type="pres">
      <dgm:prSet presAssocID="{97682063-0C74-48B8-ABB4-5393DC868960}" presName="sibTrans" presStyleLbl="sibTrans1D1" presStyleIdx="0" presStyleCnt="3"/>
      <dgm:spPr/>
      <dgm:t>
        <a:bodyPr/>
        <a:lstStyle/>
        <a:p>
          <a:endParaRPr lang="zh-TW" altLang="en-US"/>
        </a:p>
      </dgm:t>
    </dgm:pt>
    <dgm:pt modelId="{94F80D59-DAEC-4C56-BA43-6E63B4C078C0}" type="pres">
      <dgm:prSet presAssocID="{86C09763-83F6-4044-A3CA-35D2CB9EA98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5CDFFDF-13A3-44D2-80EF-B7141B8E5B90}" type="pres">
      <dgm:prSet presAssocID="{86C09763-83F6-4044-A3CA-35D2CB9EA980}" presName="spNode" presStyleCnt="0"/>
      <dgm:spPr/>
    </dgm:pt>
    <dgm:pt modelId="{C9856D3B-5F0F-4295-B3D9-9558A8E8E381}" type="pres">
      <dgm:prSet presAssocID="{40D80406-5DD8-4B29-8436-E6EB79A06499}" presName="sibTrans" presStyleLbl="sibTrans1D1" presStyleIdx="1" presStyleCnt="3"/>
      <dgm:spPr/>
      <dgm:t>
        <a:bodyPr/>
        <a:lstStyle/>
        <a:p>
          <a:endParaRPr lang="zh-TW" altLang="en-US"/>
        </a:p>
      </dgm:t>
    </dgm:pt>
    <dgm:pt modelId="{92655971-0B4C-4E17-80B8-43A0F46B7463}" type="pres">
      <dgm:prSet presAssocID="{D8D01110-595E-4ACD-B8B3-3456650E7F5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59DB031-B502-41DA-ACAE-598A5A52E2D1}" type="pres">
      <dgm:prSet presAssocID="{D8D01110-595E-4ACD-B8B3-3456650E7F5E}" presName="spNode" presStyleCnt="0"/>
      <dgm:spPr/>
    </dgm:pt>
    <dgm:pt modelId="{4840CF34-C124-4A60-9913-0858A02A7141}" type="pres">
      <dgm:prSet presAssocID="{8C1B0EA8-F68A-4203-BBEC-5CA84E59719C}" presName="sibTrans" presStyleLbl="sibTrans1D1" presStyleIdx="2" presStyleCnt="3"/>
      <dgm:spPr/>
      <dgm:t>
        <a:bodyPr/>
        <a:lstStyle/>
        <a:p>
          <a:endParaRPr lang="zh-TW" altLang="en-US"/>
        </a:p>
      </dgm:t>
    </dgm:pt>
  </dgm:ptLst>
  <dgm:cxnLst>
    <dgm:cxn modelId="{739581CC-F50A-4A8D-8DDC-C5456467B038}" type="presOf" srcId="{86C09763-83F6-4044-A3CA-35D2CB9EA980}" destId="{94F80D59-DAEC-4C56-BA43-6E63B4C078C0}" srcOrd="0" destOrd="0" presId="urn:microsoft.com/office/officeart/2005/8/layout/cycle6"/>
    <dgm:cxn modelId="{F16753A4-A686-4D04-9015-0AB12E5D2A7C}" srcId="{69CEA9B7-8D76-4D9E-96B2-35CF5C402A5C}" destId="{86C09763-83F6-4044-A3CA-35D2CB9EA980}" srcOrd="1" destOrd="0" parTransId="{C85AC34A-ECA6-46E7-A762-79FEB25053CA}" sibTransId="{40D80406-5DD8-4B29-8436-E6EB79A06499}"/>
    <dgm:cxn modelId="{CCAC4B82-DD7F-45B6-8FC5-D5097CE8F1B6}" srcId="{69CEA9B7-8D76-4D9E-96B2-35CF5C402A5C}" destId="{E86ABC07-7B40-45BF-8DAE-98EE5D175B6A}" srcOrd="0" destOrd="0" parTransId="{FD496360-B2D8-40BE-A4A1-D3329F8FFB66}" sibTransId="{97682063-0C74-48B8-ABB4-5393DC868960}"/>
    <dgm:cxn modelId="{B403ADEF-0518-4EEB-9D37-0454D3CB6947}" type="presOf" srcId="{D8D01110-595E-4ACD-B8B3-3456650E7F5E}" destId="{92655971-0B4C-4E17-80B8-43A0F46B7463}" srcOrd="0" destOrd="0" presId="urn:microsoft.com/office/officeart/2005/8/layout/cycle6"/>
    <dgm:cxn modelId="{7EFD1D59-7037-400F-9DCD-2D770D6CF50D}" type="presOf" srcId="{E86ABC07-7B40-45BF-8DAE-98EE5D175B6A}" destId="{287AE490-E101-406C-8DA9-46E364BBED9D}" srcOrd="0" destOrd="0" presId="urn:microsoft.com/office/officeart/2005/8/layout/cycle6"/>
    <dgm:cxn modelId="{FDF89EA1-E1FE-4683-BC62-290337B24BB8}" srcId="{69CEA9B7-8D76-4D9E-96B2-35CF5C402A5C}" destId="{D8D01110-595E-4ACD-B8B3-3456650E7F5E}" srcOrd="2" destOrd="0" parTransId="{2EF83455-C042-41E7-AA02-B39F6C794789}" sibTransId="{8C1B0EA8-F68A-4203-BBEC-5CA84E59719C}"/>
    <dgm:cxn modelId="{32A21A79-86D8-42D8-B1F1-E55E357CA8E1}" type="presOf" srcId="{8C1B0EA8-F68A-4203-BBEC-5CA84E59719C}" destId="{4840CF34-C124-4A60-9913-0858A02A7141}" srcOrd="0" destOrd="0" presId="urn:microsoft.com/office/officeart/2005/8/layout/cycle6"/>
    <dgm:cxn modelId="{F61FE37C-E74E-4D4B-B693-40C9F891E8E8}" type="presOf" srcId="{97682063-0C74-48B8-ABB4-5393DC868960}" destId="{CE44C15E-5078-4DFA-A771-10A29B013CDE}" srcOrd="0" destOrd="0" presId="urn:microsoft.com/office/officeart/2005/8/layout/cycle6"/>
    <dgm:cxn modelId="{8512826F-B119-4636-AAF7-64E2860CD3A0}" type="presOf" srcId="{40D80406-5DD8-4B29-8436-E6EB79A06499}" destId="{C9856D3B-5F0F-4295-B3D9-9558A8E8E381}" srcOrd="0" destOrd="0" presId="urn:microsoft.com/office/officeart/2005/8/layout/cycle6"/>
    <dgm:cxn modelId="{47DCA220-72B2-49CF-9DB0-92C9AD3DD538}" type="presOf" srcId="{69CEA9B7-8D76-4D9E-96B2-35CF5C402A5C}" destId="{962B8C52-71DC-4F2E-B22B-EBCEF7B388E9}" srcOrd="0" destOrd="0" presId="urn:microsoft.com/office/officeart/2005/8/layout/cycle6"/>
    <dgm:cxn modelId="{944F856E-DB2A-430A-8BFB-A0DB2B4818CE}" type="presParOf" srcId="{962B8C52-71DC-4F2E-B22B-EBCEF7B388E9}" destId="{287AE490-E101-406C-8DA9-46E364BBED9D}" srcOrd="0" destOrd="0" presId="urn:microsoft.com/office/officeart/2005/8/layout/cycle6"/>
    <dgm:cxn modelId="{7CAE965A-3DC3-49CC-BA17-F3702BEAA01C}" type="presParOf" srcId="{962B8C52-71DC-4F2E-B22B-EBCEF7B388E9}" destId="{230A56AF-593A-42B3-8C88-0E4A84550632}" srcOrd="1" destOrd="0" presId="urn:microsoft.com/office/officeart/2005/8/layout/cycle6"/>
    <dgm:cxn modelId="{5C2007B0-DD91-4768-BD9A-03132442F425}" type="presParOf" srcId="{962B8C52-71DC-4F2E-B22B-EBCEF7B388E9}" destId="{CE44C15E-5078-4DFA-A771-10A29B013CDE}" srcOrd="2" destOrd="0" presId="urn:microsoft.com/office/officeart/2005/8/layout/cycle6"/>
    <dgm:cxn modelId="{01B0ADF6-97E0-420E-8E1F-D9D6A083DAC4}" type="presParOf" srcId="{962B8C52-71DC-4F2E-B22B-EBCEF7B388E9}" destId="{94F80D59-DAEC-4C56-BA43-6E63B4C078C0}" srcOrd="3" destOrd="0" presId="urn:microsoft.com/office/officeart/2005/8/layout/cycle6"/>
    <dgm:cxn modelId="{840D5805-18F3-4D53-BD0B-DA2843DCE120}" type="presParOf" srcId="{962B8C52-71DC-4F2E-B22B-EBCEF7B388E9}" destId="{95CDFFDF-13A3-44D2-80EF-B7141B8E5B90}" srcOrd="4" destOrd="0" presId="urn:microsoft.com/office/officeart/2005/8/layout/cycle6"/>
    <dgm:cxn modelId="{CE5247F9-2DD8-4311-9B1C-A0469C2DF899}" type="presParOf" srcId="{962B8C52-71DC-4F2E-B22B-EBCEF7B388E9}" destId="{C9856D3B-5F0F-4295-B3D9-9558A8E8E381}" srcOrd="5" destOrd="0" presId="urn:microsoft.com/office/officeart/2005/8/layout/cycle6"/>
    <dgm:cxn modelId="{1A0C6BF5-B8DD-4FD3-B7E1-DDCF197BD40E}" type="presParOf" srcId="{962B8C52-71DC-4F2E-B22B-EBCEF7B388E9}" destId="{92655971-0B4C-4E17-80B8-43A0F46B7463}" srcOrd="6" destOrd="0" presId="urn:microsoft.com/office/officeart/2005/8/layout/cycle6"/>
    <dgm:cxn modelId="{A4400C73-ACAA-4C99-ACEC-306F546B0346}" type="presParOf" srcId="{962B8C52-71DC-4F2E-B22B-EBCEF7B388E9}" destId="{B59DB031-B502-41DA-ACAE-598A5A52E2D1}" srcOrd="7" destOrd="0" presId="urn:microsoft.com/office/officeart/2005/8/layout/cycle6"/>
    <dgm:cxn modelId="{E9BB9B5E-07ED-4CF3-8B5C-A5F90AD5128E}" type="presParOf" srcId="{962B8C52-71DC-4F2E-B22B-EBCEF7B388E9}" destId="{4840CF34-C124-4A60-9913-0858A02A7141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4C7ED7-FFC6-4E55-BD40-99EE9F690247}" type="doc">
      <dgm:prSet loTypeId="urn:microsoft.com/office/officeart/2005/8/layout/venn2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20B19337-457F-4063-9322-077701FC209B}">
      <dgm:prSet phldrT="[文字]"/>
      <dgm:spPr/>
      <dgm:t>
        <a:bodyPr/>
        <a:lstStyle/>
        <a:p>
          <a:r>
            <a:rPr lang="zh-TW" altLang="en-US" dirty="0" smtClean="0"/>
            <a:t>目的性</a:t>
          </a:r>
          <a:endParaRPr lang="zh-TW" altLang="en-US" dirty="0"/>
        </a:p>
      </dgm:t>
    </dgm:pt>
    <dgm:pt modelId="{A7497C26-0F1C-41D6-B299-56F8C3E255A1}" type="parTrans" cxnId="{13966F48-E2C5-4A0F-8F4A-2BC94F79D229}">
      <dgm:prSet/>
      <dgm:spPr/>
      <dgm:t>
        <a:bodyPr/>
        <a:lstStyle/>
        <a:p>
          <a:endParaRPr lang="zh-TW" altLang="en-US"/>
        </a:p>
      </dgm:t>
    </dgm:pt>
    <dgm:pt modelId="{5E9BF80C-5A6F-42F6-87CF-881502E87A07}" type="sibTrans" cxnId="{13966F48-E2C5-4A0F-8F4A-2BC94F79D229}">
      <dgm:prSet/>
      <dgm:spPr/>
      <dgm:t>
        <a:bodyPr/>
        <a:lstStyle/>
        <a:p>
          <a:endParaRPr lang="zh-TW" altLang="en-US"/>
        </a:p>
      </dgm:t>
    </dgm:pt>
    <dgm:pt modelId="{1DBC7665-E369-4A6A-A4B6-FF017916392F}">
      <dgm:prSet phldrT="[文字]"/>
      <dgm:spPr/>
      <dgm:t>
        <a:bodyPr/>
        <a:lstStyle/>
        <a:p>
          <a:r>
            <a:rPr lang="zh-TW" altLang="en-US" dirty="0" smtClean="0"/>
            <a:t>重要性</a:t>
          </a:r>
          <a:endParaRPr lang="zh-TW" altLang="en-US" dirty="0"/>
        </a:p>
      </dgm:t>
    </dgm:pt>
    <dgm:pt modelId="{500EF266-2725-4548-8432-BB195DFBE5D8}" type="parTrans" cxnId="{457C7288-AAC7-447E-9740-809599017640}">
      <dgm:prSet/>
      <dgm:spPr/>
      <dgm:t>
        <a:bodyPr/>
        <a:lstStyle/>
        <a:p>
          <a:endParaRPr lang="zh-TW" altLang="en-US"/>
        </a:p>
      </dgm:t>
    </dgm:pt>
    <dgm:pt modelId="{A9F6D403-5820-47F4-9538-78354EDF23A4}" type="sibTrans" cxnId="{457C7288-AAC7-447E-9740-809599017640}">
      <dgm:prSet/>
      <dgm:spPr/>
      <dgm:t>
        <a:bodyPr/>
        <a:lstStyle/>
        <a:p>
          <a:endParaRPr lang="zh-TW" altLang="en-US"/>
        </a:p>
      </dgm:t>
    </dgm:pt>
    <dgm:pt modelId="{7BFD6B7C-CDFF-4C74-9168-9CD0E48C3D3E}" type="pres">
      <dgm:prSet presAssocID="{3A4C7ED7-FFC6-4E55-BD40-99EE9F690247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6F83047-41B0-48AD-98DE-4933C3BD6503}" type="pres">
      <dgm:prSet presAssocID="{3A4C7ED7-FFC6-4E55-BD40-99EE9F690247}" presName="comp1" presStyleCnt="0"/>
      <dgm:spPr/>
    </dgm:pt>
    <dgm:pt modelId="{3D0267D6-9B5C-4AF9-9103-7F2C83505761}" type="pres">
      <dgm:prSet presAssocID="{3A4C7ED7-FFC6-4E55-BD40-99EE9F690247}" presName="circle1" presStyleLbl="node1" presStyleIdx="0" presStyleCnt="2"/>
      <dgm:spPr/>
      <dgm:t>
        <a:bodyPr/>
        <a:lstStyle/>
        <a:p>
          <a:endParaRPr lang="zh-TW" altLang="en-US"/>
        </a:p>
      </dgm:t>
    </dgm:pt>
    <dgm:pt modelId="{784C36C6-6EA1-4B92-9FBA-EA524A6D0A6B}" type="pres">
      <dgm:prSet presAssocID="{3A4C7ED7-FFC6-4E55-BD40-99EE9F690247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0C5F8C1-0CB4-4294-91F6-01E788E38EBE}" type="pres">
      <dgm:prSet presAssocID="{3A4C7ED7-FFC6-4E55-BD40-99EE9F690247}" presName="comp2" presStyleCnt="0"/>
      <dgm:spPr/>
    </dgm:pt>
    <dgm:pt modelId="{5A98E5D2-7D98-453D-B664-59FD5DF31673}" type="pres">
      <dgm:prSet presAssocID="{3A4C7ED7-FFC6-4E55-BD40-99EE9F690247}" presName="circle2" presStyleLbl="node1" presStyleIdx="1" presStyleCnt="2"/>
      <dgm:spPr/>
      <dgm:t>
        <a:bodyPr/>
        <a:lstStyle/>
        <a:p>
          <a:endParaRPr lang="zh-TW" altLang="en-US"/>
        </a:p>
      </dgm:t>
    </dgm:pt>
    <dgm:pt modelId="{0A937492-2254-4B54-B61C-E45F395BDD41}" type="pres">
      <dgm:prSet presAssocID="{3A4C7ED7-FFC6-4E55-BD40-99EE9F690247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EC5B383-B7F5-4407-B12F-1CF210B81E5C}" type="presOf" srcId="{3A4C7ED7-FFC6-4E55-BD40-99EE9F690247}" destId="{7BFD6B7C-CDFF-4C74-9168-9CD0E48C3D3E}" srcOrd="0" destOrd="0" presId="urn:microsoft.com/office/officeart/2005/8/layout/venn2"/>
    <dgm:cxn modelId="{170F0FD6-0374-431A-B23A-11C2CF0ACD84}" type="presOf" srcId="{1DBC7665-E369-4A6A-A4B6-FF017916392F}" destId="{5A98E5D2-7D98-453D-B664-59FD5DF31673}" srcOrd="0" destOrd="0" presId="urn:microsoft.com/office/officeart/2005/8/layout/venn2"/>
    <dgm:cxn modelId="{457C7288-AAC7-447E-9740-809599017640}" srcId="{3A4C7ED7-FFC6-4E55-BD40-99EE9F690247}" destId="{1DBC7665-E369-4A6A-A4B6-FF017916392F}" srcOrd="1" destOrd="0" parTransId="{500EF266-2725-4548-8432-BB195DFBE5D8}" sibTransId="{A9F6D403-5820-47F4-9538-78354EDF23A4}"/>
    <dgm:cxn modelId="{86DA0421-1DC7-46FA-9469-BC4FC5F2DB21}" type="presOf" srcId="{20B19337-457F-4063-9322-077701FC209B}" destId="{3D0267D6-9B5C-4AF9-9103-7F2C83505761}" srcOrd="0" destOrd="0" presId="urn:microsoft.com/office/officeart/2005/8/layout/venn2"/>
    <dgm:cxn modelId="{13966F48-E2C5-4A0F-8F4A-2BC94F79D229}" srcId="{3A4C7ED7-FFC6-4E55-BD40-99EE9F690247}" destId="{20B19337-457F-4063-9322-077701FC209B}" srcOrd="0" destOrd="0" parTransId="{A7497C26-0F1C-41D6-B299-56F8C3E255A1}" sibTransId="{5E9BF80C-5A6F-42F6-87CF-881502E87A07}"/>
    <dgm:cxn modelId="{18371539-F141-4315-8F7E-653E6D1FC10F}" type="presOf" srcId="{20B19337-457F-4063-9322-077701FC209B}" destId="{784C36C6-6EA1-4B92-9FBA-EA524A6D0A6B}" srcOrd="1" destOrd="0" presId="urn:microsoft.com/office/officeart/2005/8/layout/venn2"/>
    <dgm:cxn modelId="{8CA5CB52-0AC1-4C6F-B785-DDFBC1F7EB50}" type="presOf" srcId="{1DBC7665-E369-4A6A-A4B6-FF017916392F}" destId="{0A937492-2254-4B54-B61C-E45F395BDD41}" srcOrd="1" destOrd="0" presId="urn:microsoft.com/office/officeart/2005/8/layout/venn2"/>
    <dgm:cxn modelId="{1FA8E7DA-DC90-40D2-89FC-A0249BC28A22}" type="presParOf" srcId="{7BFD6B7C-CDFF-4C74-9168-9CD0E48C3D3E}" destId="{76F83047-41B0-48AD-98DE-4933C3BD6503}" srcOrd="0" destOrd="0" presId="urn:microsoft.com/office/officeart/2005/8/layout/venn2"/>
    <dgm:cxn modelId="{BEFE04D1-250C-4400-BD8D-0CF49ABB26BC}" type="presParOf" srcId="{76F83047-41B0-48AD-98DE-4933C3BD6503}" destId="{3D0267D6-9B5C-4AF9-9103-7F2C83505761}" srcOrd="0" destOrd="0" presId="urn:microsoft.com/office/officeart/2005/8/layout/venn2"/>
    <dgm:cxn modelId="{9A02E11E-CCC4-4D2D-BC31-83FBA97BBF91}" type="presParOf" srcId="{76F83047-41B0-48AD-98DE-4933C3BD6503}" destId="{784C36C6-6EA1-4B92-9FBA-EA524A6D0A6B}" srcOrd="1" destOrd="0" presId="urn:microsoft.com/office/officeart/2005/8/layout/venn2"/>
    <dgm:cxn modelId="{548D7D8A-BE87-4589-AF6E-4F7E54C4D2B7}" type="presParOf" srcId="{7BFD6B7C-CDFF-4C74-9168-9CD0E48C3D3E}" destId="{C0C5F8C1-0CB4-4294-91F6-01E788E38EBE}" srcOrd="1" destOrd="0" presId="urn:microsoft.com/office/officeart/2005/8/layout/venn2"/>
    <dgm:cxn modelId="{7E1D5885-3CE8-4B68-A475-E7768746718B}" type="presParOf" srcId="{C0C5F8C1-0CB4-4294-91F6-01E788E38EBE}" destId="{5A98E5D2-7D98-453D-B664-59FD5DF31673}" srcOrd="0" destOrd="0" presId="urn:microsoft.com/office/officeart/2005/8/layout/venn2"/>
    <dgm:cxn modelId="{0D9A1DD3-F21C-4BA2-AE39-652A8DC747DD}" type="presParOf" srcId="{C0C5F8C1-0CB4-4294-91F6-01E788E38EBE}" destId="{0A937492-2254-4B54-B61C-E45F395BDD41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AFB282E-FB1B-4795-A0B0-A5A21259654B}" type="doc">
      <dgm:prSet loTypeId="urn:microsoft.com/office/officeart/2005/8/layout/hierarchy6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zh-TW" altLang="en-US"/>
        </a:p>
      </dgm:t>
    </dgm:pt>
    <dgm:pt modelId="{596DAB0D-6755-4EDE-BC23-EBECB4BC943C}">
      <dgm:prSet phldrT="[文字]"/>
      <dgm:spPr>
        <a:ln>
          <a:solidFill>
            <a:schemeClr val="bg1"/>
          </a:solidFill>
        </a:ln>
      </dgm:spPr>
      <dgm:t>
        <a:bodyPr/>
        <a:lstStyle/>
        <a:p>
          <a:endParaRPr lang="zh-TW" altLang="en-US" dirty="0">
            <a:ln>
              <a:solidFill>
                <a:schemeClr val="bg1"/>
              </a:solidFill>
            </a:ln>
          </a:endParaRPr>
        </a:p>
      </dgm:t>
    </dgm:pt>
    <dgm:pt modelId="{6711DA46-0D50-4F28-83EA-333FE0C8E2DA}" type="parTrans" cxnId="{1169C8DB-0682-47F4-AA45-6F290AF41E40}">
      <dgm:prSet/>
      <dgm:spPr/>
      <dgm:t>
        <a:bodyPr/>
        <a:lstStyle/>
        <a:p>
          <a:endParaRPr lang="zh-TW" altLang="en-US"/>
        </a:p>
      </dgm:t>
    </dgm:pt>
    <dgm:pt modelId="{E375345B-2C04-4035-9387-FFBFBCC3CF91}" type="sibTrans" cxnId="{1169C8DB-0682-47F4-AA45-6F290AF41E40}">
      <dgm:prSet/>
      <dgm:spPr/>
      <dgm:t>
        <a:bodyPr/>
        <a:lstStyle/>
        <a:p>
          <a:endParaRPr lang="zh-TW" altLang="en-US"/>
        </a:p>
      </dgm:t>
    </dgm:pt>
    <dgm:pt modelId="{61D03948-FB08-4EF5-BC1C-63CEB0A3E601}">
      <dgm:prSet phldrT="[文字]"/>
      <dgm:spPr/>
      <dgm:t>
        <a:bodyPr/>
        <a:lstStyle/>
        <a:p>
          <a:r>
            <a:rPr lang="zh-TW" altLang="en-US" dirty="0" smtClean="0"/>
            <a:t>手段</a:t>
          </a:r>
          <a:r>
            <a:rPr lang="en-US" altLang="zh-TW" dirty="0" smtClean="0"/>
            <a:t>C</a:t>
          </a:r>
          <a:endParaRPr lang="zh-TW" altLang="en-US" dirty="0"/>
        </a:p>
      </dgm:t>
    </dgm:pt>
    <dgm:pt modelId="{E8BB9E30-C3E6-46A1-81CF-62A149C10530}" type="parTrans" cxnId="{DFAAE3CA-7C8E-4C79-8BA6-90A727076E9E}">
      <dgm:prSet/>
      <dgm:spPr/>
      <dgm:t>
        <a:bodyPr/>
        <a:lstStyle/>
        <a:p>
          <a:endParaRPr lang="zh-TW" altLang="en-US"/>
        </a:p>
      </dgm:t>
    </dgm:pt>
    <dgm:pt modelId="{9B5DABE1-ADC3-4B8D-9D38-7C2BE8007EA7}" type="sibTrans" cxnId="{DFAAE3CA-7C8E-4C79-8BA6-90A727076E9E}">
      <dgm:prSet/>
      <dgm:spPr/>
      <dgm:t>
        <a:bodyPr/>
        <a:lstStyle/>
        <a:p>
          <a:endParaRPr lang="zh-TW" altLang="en-US"/>
        </a:p>
      </dgm:t>
    </dgm:pt>
    <dgm:pt modelId="{66D9558D-47D4-4F40-B5F3-23A4165012C3}">
      <dgm:prSet phldrT="[文字]"/>
      <dgm:spPr/>
      <dgm:t>
        <a:bodyPr/>
        <a:lstStyle/>
        <a:p>
          <a:r>
            <a:rPr lang="zh-TW" altLang="en-US" dirty="0" smtClean="0"/>
            <a:t>手段</a:t>
          </a:r>
          <a:r>
            <a:rPr lang="en-US" altLang="zh-TW" dirty="0" smtClean="0"/>
            <a:t>D</a:t>
          </a:r>
          <a:endParaRPr lang="zh-TW" altLang="en-US" dirty="0"/>
        </a:p>
      </dgm:t>
    </dgm:pt>
    <dgm:pt modelId="{E73D5ECE-D981-492F-BB48-E70AB8AD617B}" type="parTrans" cxnId="{C8F205BF-67A0-4C24-804C-DA407BFB708E}">
      <dgm:prSet/>
      <dgm:spPr/>
      <dgm:t>
        <a:bodyPr/>
        <a:lstStyle/>
        <a:p>
          <a:endParaRPr lang="zh-TW" altLang="en-US"/>
        </a:p>
      </dgm:t>
    </dgm:pt>
    <dgm:pt modelId="{B162EB4E-92AE-4582-A329-80E963BE95AA}" type="sibTrans" cxnId="{C8F205BF-67A0-4C24-804C-DA407BFB708E}">
      <dgm:prSet/>
      <dgm:spPr/>
      <dgm:t>
        <a:bodyPr/>
        <a:lstStyle/>
        <a:p>
          <a:endParaRPr lang="zh-TW" altLang="en-US"/>
        </a:p>
      </dgm:t>
    </dgm:pt>
    <dgm:pt modelId="{FFA4F062-EA79-4E3C-A076-7FE5E318CD2F}">
      <dgm:prSet phldrT="[文字]"/>
      <dgm:spPr/>
      <dgm:t>
        <a:bodyPr/>
        <a:lstStyle/>
        <a:p>
          <a:r>
            <a:rPr lang="zh-TW" altLang="en-US" dirty="0" smtClean="0"/>
            <a:t>目的</a:t>
          </a:r>
          <a:r>
            <a:rPr lang="en-US" altLang="zh-TW" dirty="0" smtClean="0"/>
            <a:t>B</a:t>
          </a:r>
          <a:endParaRPr lang="zh-TW" altLang="en-US" dirty="0"/>
        </a:p>
      </dgm:t>
    </dgm:pt>
    <dgm:pt modelId="{DB45C0FC-5879-45C5-963A-8BC743E2A6FC}" type="parTrans" cxnId="{DD7E6CED-0F5A-4131-BCA6-DB6EA49DE033}">
      <dgm:prSet/>
      <dgm:spPr>
        <a:ln>
          <a:solidFill>
            <a:schemeClr val="bg1"/>
          </a:solidFill>
        </a:ln>
      </dgm:spPr>
      <dgm:t>
        <a:bodyPr/>
        <a:lstStyle/>
        <a:p>
          <a:endParaRPr lang="zh-TW" altLang="en-US"/>
        </a:p>
      </dgm:t>
    </dgm:pt>
    <dgm:pt modelId="{66BE7932-8BC1-44D3-B3A1-2F4AE091FA03}" type="sibTrans" cxnId="{DD7E6CED-0F5A-4131-BCA6-DB6EA49DE033}">
      <dgm:prSet/>
      <dgm:spPr/>
      <dgm:t>
        <a:bodyPr/>
        <a:lstStyle/>
        <a:p>
          <a:endParaRPr lang="zh-TW" altLang="en-US"/>
        </a:p>
      </dgm:t>
    </dgm:pt>
    <dgm:pt modelId="{7096B680-7FD9-4091-BBB2-3C867EA0660B}">
      <dgm:prSet phldrT="[文字]"/>
      <dgm:spPr/>
      <dgm:t>
        <a:bodyPr/>
        <a:lstStyle/>
        <a:p>
          <a:r>
            <a:rPr lang="zh-TW" altLang="en-US" dirty="0" smtClean="0"/>
            <a:t>手段</a:t>
          </a:r>
          <a:r>
            <a:rPr lang="en-US" altLang="zh-TW" dirty="0" smtClean="0"/>
            <a:t>E</a:t>
          </a:r>
          <a:endParaRPr lang="zh-TW" altLang="en-US" dirty="0"/>
        </a:p>
      </dgm:t>
    </dgm:pt>
    <dgm:pt modelId="{449932E3-3CE8-4F10-B4DE-F56BE156B72B}" type="parTrans" cxnId="{6DFFA125-7D79-4221-BF79-1FF4DE7AB593}">
      <dgm:prSet/>
      <dgm:spPr/>
      <dgm:t>
        <a:bodyPr/>
        <a:lstStyle/>
        <a:p>
          <a:endParaRPr lang="zh-TW" altLang="en-US"/>
        </a:p>
      </dgm:t>
    </dgm:pt>
    <dgm:pt modelId="{779FA513-DF0D-43F5-B2FD-BE2C097574E0}" type="sibTrans" cxnId="{6DFFA125-7D79-4221-BF79-1FF4DE7AB593}">
      <dgm:prSet/>
      <dgm:spPr/>
      <dgm:t>
        <a:bodyPr/>
        <a:lstStyle/>
        <a:p>
          <a:endParaRPr lang="zh-TW" altLang="en-US"/>
        </a:p>
      </dgm:t>
    </dgm:pt>
    <dgm:pt modelId="{1488E0FC-0DAC-4B89-86BB-03FE0779A3E1}">
      <dgm:prSet phldrT="[文字]"/>
      <dgm:spPr/>
      <dgm:t>
        <a:bodyPr/>
        <a:lstStyle/>
        <a:p>
          <a:r>
            <a:rPr lang="en-US" altLang="zh-TW" dirty="0" smtClean="0"/>
            <a:t>N</a:t>
          </a:r>
          <a:endParaRPr lang="zh-TW" altLang="en-US" dirty="0"/>
        </a:p>
      </dgm:t>
    </dgm:pt>
    <dgm:pt modelId="{27B6D94C-D9A4-4EC1-AE91-BF17C8DEDBD3}" type="parTrans" cxnId="{2FF1E9F4-25CC-4F53-88BE-573744BC07B0}">
      <dgm:prSet/>
      <dgm:spPr/>
      <dgm:t>
        <a:bodyPr/>
        <a:lstStyle/>
        <a:p>
          <a:endParaRPr lang="zh-TW" altLang="en-US"/>
        </a:p>
      </dgm:t>
    </dgm:pt>
    <dgm:pt modelId="{57FD73A2-FAEF-4182-BABB-25057C49D1B3}" type="sibTrans" cxnId="{2FF1E9F4-25CC-4F53-88BE-573744BC07B0}">
      <dgm:prSet/>
      <dgm:spPr/>
      <dgm:t>
        <a:bodyPr/>
        <a:lstStyle/>
        <a:p>
          <a:endParaRPr lang="zh-TW" altLang="en-US"/>
        </a:p>
      </dgm:t>
    </dgm:pt>
    <dgm:pt modelId="{9499A36D-6D6E-4C68-82E4-B42AF7DCFAC6}">
      <dgm:prSet phldrT="[文字]"/>
      <dgm:spPr/>
      <dgm:t>
        <a:bodyPr/>
        <a:lstStyle/>
        <a:p>
          <a:r>
            <a:rPr lang="zh-TW" altLang="en-US" dirty="0" smtClean="0"/>
            <a:t>手段</a:t>
          </a:r>
          <a:r>
            <a:rPr lang="en-US" altLang="zh-TW" dirty="0" smtClean="0"/>
            <a:t>F</a:t>
          </a:r>
          <a:endParaRPr lang="zh-TW" altLang="en-US" dirty="0"/>
        </a:p>
      </dgm:t>
    </dgm:pt>
    <dgm:pt modelId="{DAE7BC04-F31A-4439-9B89-8C3534587AEE}" type="parTrans" cxnId="{BCCC61E2-DF9C-4CEF-9C35-B2C1BC85A5AE}">
      <dgm:prSet/>
      <dgm:spPr/>
      <dgm:t>
        <a:bodyPr/>
        <a:lstStyle/>
        <a:p>
          <a:endParaRPr lang="zh-TW" altLang="en-US"/>
        </a:p>
      </dgm:t>
    </dgm:pt>
    <dgm:pt modelId="{1EB2C7C5-4762-4635-A022-7328A6C01308}" type="sibTrans" cxnId="{BCCC61E2-DF9C-4CEF-9C35-B2C1BC85A5AE}">
      <dgm:prSet/>
      <dgm:spPr/>
      <dgm:t>
        <a:bodyPr/>
        <a:lstStyle/>
        <a:p>
          <a:endParaRPr lang="zh-TW" altLang="en-US"/>
        </a:p>
      </dgm:t>
    </dgm:pt>
    <dgm:pt modelId="{D9594A16-A72E-4F4B-9E90-F770E85CB512}">
      <dgm:prSet phldrT="[文字]"/>
      <dgm:spPr/>
      <dgm:t>
        <a:bodyPr/>
        <a:lstStyle/>
        <a:p>
          <a:r>
            <a:rPr lang="en-US" altLang="zh-TW" dirty="0" smtClean="0"/>
            <a:t>M</a:t>
          </a:r>
          <a:endParaRPr lang="zh-TW" altLang="en-US" dirty="0"/>
        </a:p>
      </dgm:t>
    </dgm:pt>
    <dgm:pt modelId="{B36B8B26-46DE-4B99-9654-6009DBCF30BE}" type="parTrans" cxnId="{D1C7BA22-2247-4AC5-87E4-89EC38D4C2D6}">
      <dgm:prSet/>
      <dgm:spPr/>
      <dgm:t>
        <a:bodyPr/>
        <a:lstStyle/>
        <a:p>
          <a:endParaRPr lang="zh-TW" altLang="en-US"/>
        </a:p>
      </dgm:t>
    </dgm:pt>
    <dgm:pt modelId="{282B90E1-BE28-4B58-8FE4-1B4CE497D8DB}" type="sibTrans" cxnId="{D1C7BA22-2247-4AC5-87E4-89EC38D4C2D6}">
      <dgm:prSet/>
      <dgm:spPr/>
      <dgm:t>
        <a:bodyPr/>
        <a:lstStyle/>
        <a:p>
          <a:endParaRPr lang="zh-TW" altLang="en-US"/>
        </a:p>
      </dgm:t>
    </dgm:pt>
    <dgm:pt modelId="{1B9568B1-E665-47A5-8835-9D9290CE3E5E}">
      <dgm:prSet phldrT="[文字]"/>
      <dgm:spPr/>
      <dgm:t>
        <a:bodyPr/>
        <a:lstStyle/>
        <a:p>
          <a:r>
            <a:rPr lang="en-US" altLang="zh-TW" dirty="0" smtClean="0"/>
            <a:t>L</a:t>
          </a:r>
          <a:endParaRPr lang="zh-TW" altLang="en-US" dirty="0"/>
        </a:p>
      </dgm:t>
    </dgm:pt>
    <dgm:pt modelId="{FA8C6B08-CF72-4256-ACEA-D09651D1E6A0}" type="parTrans" cxnId="{AA632141-A5B0-42AA-A304-CB342A213F18}">
      <dgm:prSet/>
      <dgm:spPr/>
      <dgm:t>
        <a:bodyPr/>
        <a:lstStyle/>
        <a:p>
          <a:endParaRPr lang="zh-TW" altLang="en-US"/>
        </a:p>
      </dgm:t>
    </dgm:pt>
    <dgm:pt modelId="{787EED37-FAE1-4D6D-904E-765213E1B7A8}" type="sibTrans" cxnId="{AA632141-A5B0-42AA-A304-CB342A213F18}">
      <dgm:prSet/>
      <dgm:spPr/>
      <dgm:t>
        <a:bodyPr/>
        <a:lstStyle/>
        <a:p>
          <a:endParaRPr lang="zh-TW" altLang="en-US"/>
        </a:p>
      </dgm:t>
    </dgm:pt>
    <dgm:pt modelId="{6B23F312-90FB-4A1C-B13D-81DFEC7D10FA}">
      <dgm:prSet phldrT="[文字]"/>
      <dgm:spPr/>
      <dgm:t>
        <a:bodyPr/>
        <a:lstStyle/>
        <a:p>
          <a:r>
            <a:rPr lang="en-US" altLang="zh-TW" dirty="0" smtClean="0"/>
            <a:t>K</a:t>
          </a:r>
          <a:endParaRPr lang="zh-TW" altLang="en-US" dirty="0"/>
        </a:p>
      </dgm:t>
    </dgm:pt>
    <dgm:pt modelId="{D525B861-32B3-4724-9C30-946903079925}" type="parTrans" cxnId="{591CDB1B-B165-41EB-81F2-F2E2A99C9F92}">
      <dgm:prSet/>
      <dgm:spPr/>
      <dgm:t>
        <a:bodyPr/>
        <a:lstStyle/>
        <a:p>
          <a:endParaRPr lang="zh-TW" altLang="en-US"/>
        </a:p>
      </dgm:t>
    </dgm:pt>
    <dgm:pt modelId="{B7841AE5-14E1-4C11-A89E-B593FEB03295}" type="sibTrans" cxnId="{591CDB1B-B165-41EB-81F2-F2E2A99C9F92}">
      <dgm:prSet/>
      <dgm:spPr/>
      <dgm:t>
        <a:bodyPr/>
        <a:lstStyle/>
        <a:p>
          <a:endParaRPr lang="zh-TW" altLang="en-US"/>
        </a:p>
      </dgm:t>
    </dgm:pt>
    <dgm:pt modelId="{3F85D9DC-647F-4DE0-B24C-4C9E856B6889}">
      <dgm:prSet phldrT="[文字]"/>
      <dgm:spPr/>
      <dgm:t>
        <a:bodyPr/>
        <a:lstStyle/>
        <a:p>
          <a:r>
            <a:rPr lang="en-US" altLang="zh-TW" dirty="0" smtClean="0"/>
            <a:t>H</a:t>
          </a:r>
          <a:endParaRPr lang="zh-TW" altLang="en-US" dirty="0"/>
        </a:p>
      </dgm:t>
    </dgm:pt>
    <dgm:pt modelId="{545B1127-218E-44AD-950A-AB72CE393C14}" type="parTrans" cxnId="{F50D552D-0039-4BD9-8E45-605CA4F47CA5}">
      <dgm:prSet/>
      <dgm:spPr/>
      <dgm:t>
        <a:bodyPr/>
        <a:lstStyle/>
        <a:p>
          <a:endParaRPr lang="zh-TW" altLang="en-US"/>
        </a:p>
      </dgm:t>
    </dgm:pt>
    <dgm:pt modelId="{27468BC3-29D0-49A5-B9FF-1509F5A1BEA8}" type="sibTrans" cxnId="{F50D552D-0039-4BD9-8E45-605CA4F47CA5}">
      <dgm:prSet/>
      <dgm:spPr/>
      <dgm:t>
        <a:bodyPr/>
        <a:lstStyle/>
        <a:p>
          <a:endParaRPr lang="zh-TW" altLang="en-US"/>
        </a:p>
      </dgm:t>
    </dgm:pt>
    <dgm:pt modelId="{39ADB0DD-FFE2-4F0F-8507-817EFC3CDB97}">
      <dgm:prSet phldrT="[文字]"/>
      <dgm:spPr/>
      <dgm:t>
        <a:bodyPr/>
        <a:lstStyle/>
        <a:p>
          <a:r>
            <a:rPr lang="en-US" altLang="zh-TW" dirty="0" smtClean="0"/>
            <a:t>G</a:t>
          </a:r>
          <a:endParaRPr lang="zh-TW" altLang="en-US" dirty="0"/>
        </a:p>
      </dgm:t>
    </dgm:pt>
    <dgm:pt modelId="{9415AACB-8399-4D79-AF81-E42B76B17D91}" type="parTrans" cxnId="{6433FA97-0C7C-4B3B-B5A7-B31FFE7434C2}">
      <dgm:prSet/>
      <dgm:spPr/>
      <dgm:t>
        <a:bodyPr/>
        <a:lstStyle/>
        <a:p>
          <a:endParaRPr lang="zh-TW" altLang="en-US"/>
        </a:p>
      </dgm:t>
    </dgm:pt>
    <dgm:pt modelId="{F50CEDEA-9D14-417F-B4F8-67D2023194AA}" type="sibTrans" cxnId="{6433FA97-0C7C-4B3B-B5A7-B31FFE7434C2}">
      <dgm:prSet/>
      <dgm:spPr/>
      <dgm:t>
        <a:bodyPr/>
        <a:lstStyle/>
        <a:p>
          <a:endParaRPr lang="zh-TW" altLang="en-US"/>
        </a:p>
      </dgm:t>
    </dgm:pt>
    <dgm:pt modelId="{B0CAC8A1-372B-4944-868B-6DC1595B5812}">
      <dgm:prSet phldrT="[文字]"/>
      <dgm:spPr/>
      <dgm:t>
        <a:bodyPr/>
        <a:lstStyle/>
        <a:p>
          <a:r>
            <a:rPr lang="en-US" altLang="zh-TW" dirty="0" smtClean="0"/>
            <a:t>J</a:t>
          </a:r>
          <a:endParaRPr lang="zh-TW" altLang="en-US" dirty="0"/>
        </a:p>
      </dgm:t>
    </dgm:pt>
    <dgm:pt modelId="{B5B8236D-812E-43A1-9F1F-ACA5EDF4882B}" type="parTrans" cxnId="{37C8A4DE-275E-4D73-906A-FF1F04B7E063}">
      <dgm:prSet/>
      <dgm:spPr/>
      <dgm:t>
        <a:bodyPr/>
        <a:lstStyle/>
        <a:p>
          <a:endParaRPr lang="zh-TW" altLang="en-US"/>
        </a:p>
      </dgm:t>
    </dgm:pt>
    <dgm:pt modelId="{1A6CA3B1-0DF9-4015-823F-6A6CA527DFD6}" type="sibTrans" cxnId="{37C8A4DE-275E-4D73-906A-FF1F04B7E063}">
      <dgm:prSet/>
      <dgm:spPr/>
      <dgm:t>
        <a:bodyPr/>
        <a:lstStyle/>
        <a:p>
          <a:endParaRPr lang="zh-TW" altLang="en-US"/>
        </a:p>
      </dgm:t>
    </dgm:pt>
    <dgm:pt modelId="{60AF62B4-293A-429B-8FD7-7AF2CE04BE24}">
      <dgm:prSet phldrT="[文字]"/>
      <dgm:spPr/>
      <dgm:t>
        <a:bodyPr/>
        <a:lstStyle/>
        <a:p>
          <a:r>
            <a:rPr lang="en-US" altLang="zh-TW" dirty="0" smtClean="0"/>
            <a:t>I</a:t>
          </a:r>
          <a:endParaRPr lang="zh-TW" altLang="en-US" dirty="0"/>
        </a:p>
      </dgm:t>
    </dgm:pt>
    <dgm:pt modelId="{C5EB87D2-1D5E-4CC8-AE9E-EB842580BBAC}" type="parTrans" cxnId="{C0392C5C-91EF-4AF2-8C74-CF170C30697E}">
      <dgm:prSet/>
      <dgm:spPr/>
      <dgm:t>
        <a:bodyPr/>
        <a:lstStyle/>
        <a:p>
          <a:endParaRPr lang="zh-TW" altLang="en-US"/>
        </a:p>
      </dgm:t>
    </dgm:pt>
    <dgm:pt modelId="{4D462139-C704-4026-BDC0-51A7B0D4DEC1}" type="sibTrans" cxnId="{C0392C5C-91EF-4AF2-8C74-CF170C30697E}">
      <dgm:prSet/>
      <dgm:spPr/>
      <dgm:t>
        <a:bodyPr/>
        <a:lstStyle/>
        <a:p>
          <a:endParaRPr lang="zh-TW" altLang="en-US"/>
        </a:p>
      </dgm:t>
    </dgm:pt>
    <dgm:pt modelId="{85BDA03D-8D81-4399-8E82-CA928733DEAA}">
      <dgm:prSet phldrT="[文字]"/>
      <dgm:spPr/>
      <dgm:t>
        <a:bodyPr/>
        <a:lstStyle/>
        <a:p>
          <a:r>
            <a:rPr lang="zh-TW" altLang="en-US" dirty="0" smtClean="0"/>
            <a:t>目的</a:t>
          </a:r>
          <a:r>
            <a:rPr lang="en-US" altLang="zh-TW" dirty="0" smtClean="0"/>
            <a:t>A</a:t>
          </a:r>
          <a:endParaRPr lang="zh-TW" altLang="en-US" dirty="0"/>
        </a:p>
      </dgm:t>
    </dgm:pt>
    <dgm:pt modelId="{C29007DC-826E-4A52-A1F5-029057CE4D73}" type="sibTrans" cxnId="{7B780C7C-DB55-4757-806D-98811BEB42F7}">
      <dgm:prSet/>
      <dgm:spPr/>
      <dgm:t>
        <a:bodyPr/>
        <a:lstStyle/>
        <a:p>
          <a:endParaRPr lang="zh-TW" altLang="en-US"/>
        </a:p>
      </dgm:t>
    </dgm:pt>
    <dgm:pt modelId="{F8932EB8-7E9E-446E-AFBA-EE4B5545447F}" type="parTrans" cxnId="{7B780C7C-DB55-4757-806D-98811BEB42F7}">
      <dgm:prSet/>
      <dgm:spPr>
        <a:ln>
          <a:solidFill>
            <a:schemeClr val="bg1"/>
          </a:solidFill>
        </a:ln>
      </dgm:spPr>
      <dgm:t>
        <a:bodyPr/>
        <a:lstStyle/>
        <a:p>
          <a:endParaRPr lang="zh-TW" altLang="en-US"/>
        </a:p>
      </dgm:t>
    </dgm:pt>
    <dgm:pt modelId="{E6BBD307-1800-461C-9759-3E5D3A30CD94}" type="pres">
      <dgm:prSet presAssocID="{9AFB282E-FB1B-4795-A0B0-A5A21259654B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D9ED74A-570B-471B-AF65-25D126CFBEF8}" type="pres">
      <dgm:prSet presAssocID="{9AFB282E-FB1B-4795-A0B0-A5A21259654B}" presName="hierFlow" presStyleCnt="0"/>
      <dgm:spPr/>
      <dgm:t>
        <a:bodyPr/>
        <a:lstStyle/>
        <a:p>
          <a:endParaRPr lang="zh-TW" altLang="en-US"/>
        </a:p>
      </dgm:t>
    </dgm:pt>
    <dgm:pt modelId="{A6D154FB-12D0-4857-BEB7-07B0D0146119}" type="pres">
      <dgm:prSet presAssocID="{9AFB282E-FB1B-4795-A0B0-A5A21259654B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CAAF46A9-8939-4D5B-925E-A1B8176313B6}" type="pres">
      <dgm:prSet presAssocID="{596DAB0D-6755-4EDE-BC23-EBECB4BC943C}" presName="Name14" presStyleCnt="0"/>
      <dgm:spPr/>
      <dgm:t>
        <a:bodyPr/>
        <a:lstStyle/>
        <a:p>
          <a:endParaRPr lang="zh-TW" altLang="en-US"/>
        </a:p>
      </dgm:t>
    </dgm:pt>
    <dgm:pt modelId="{92C6A76B-3C8F-49E7-86D6-3B9B54D44A3B}" type="pres">
      <dgm:prSet presAssocID="{596DAB0D-6755-4EDE-BC23-EBECB4BC943C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201D3F6-4C73-4438-BC37-D23695F470F2}" type="pres">
      <dgm:prSet presAssocID="{596DAB0D-6755-4EDE-BC23-EBECB4BC943C}" presName="hierChild2" presStyleCnt="0"/>
      <dgm:spPr/>
      <dgm:t>
        <a:bodyPr/>
        <a:lstStyle/>
        <a:p>
          <a:endParaRPr lang="zh-TW" altLang="en-US"/>
        </a:p>
      </dgm:t>
    </dgm:pt>
    <dgm:pt modelId="{1A6FBA07-95CC-40C0-BD3E-91D97E0F52D7}" type="pres">
      <dgm:prSet presAssocID="{F8932EB8-7E9E-446E-AFBA-EE4B5545447F}" presName="Name19" presStyleLbl="parChTrans1D2" presStyleIdx="0" presStyleCnt="2"/>
      <dgm:spPr/>
      <dgm:t>
        <a:bodyPr/>
        <a:lstStyle/>
        <a:p>
          <a:endParaRPr lang="zh-TW" altLang="en-US"/>
        </a:p>
      </dgm:t>
    </dgm:pt>
    <dgm:pt modelId="{99BB2FB2-06D7-475F-8911-D61F94CE5A32}" type="pres">
      <dgm:prSet presAssocID="{85BDA03D-8D81-4399-8E82-CA928733DEAA}" presName="Name21" presStyleCnt="0"/>
      <dgm:spPr/>
      <dgm:t>
        <a:bodyPr/>
        <a:lstStyle/>
        <a:p>
          <a:endParaRPr lang="zh-TW" altLang="en-US"/>
        </a:p>
      </dgm:t>
    </dgm:pt>
    <dgm:pt modelId="{4CD71FCA-E88C-4FA5-BD15-14EBEF9FDD45}" type="pres">
      <dgm:prSet presAssocID="{85BDA03D-8D81-4399-8E82-CA928733DEAA}" presName="level2Shape" presStyleLbl="node2" presStyleIdx="0" presStyleCnt="2"/>
      <dgm:spPr/>
      <dgm:t>
        <a:bodyPr/>
        <a:lstStyle/>
        <a:p>
          <a:endParaRPr lang="zh-TW" altLang="en-US"/>
        </a:p>
      </dgm:t>
    </dgm:pt>
    <dgm:pt modelId="{8B4AB5E8-8D7E-45E3-892A-3BC2F673616B}" type="pres">
      <dgm:prSet presAssocID="{85BDA03D-8D81-4399-8E82-CA928733DEAA}" presName="hierChild3" presStyleCnt="0"/>
      <dgm:spPr/>
      <dgm:t>
        <a:bodyPr/>
        <a:lstStyle/>
        <a:p>
          <a:endParaRPr lang="zh-TW" altLang="en-US"/>
        </a:p>
      </dgm:t>
    </dgm:pt>
    <dgm:pt modelId="{7D62B312-DC7A-4AAC-996D-4081C1DF6607}" type="pres">
      <dgm:prSet presAssocID="{E8BB9E30-C3E6-46A1-81CF-62A149C10530}" presName="Name19" presStyleLbl="parChTrans1D3" presStyleIdx="0" presStyleCnt="4"/>
      <dgm:spPr/>
      <dgm:t>
        <a:bodyPr/>
        <a:lstStyle/>
        <a:p>
          <a:endParaRPr lang="zh-TW" altLang="en-US"/>
        </a:p>
      </dgm:t>
    </dgm:pt>
    <dgm:pt modelId="{887024A3-04E5-46A3-872D-A0AB5CBF9703}" type="pres">
      <dgm:prSet presAssocID="{61D03948-FB08-4EF5-BC1C-63CEB0A3E601}" presName="Name21" presStyleCnt="0"/>
      <dgm:spPr/>
      <dgm:t>
        <a:bodyPr/>
        <a:lstStyle/>
        <a:p>
          <a:endParaRPr lang="zh-TW" altLang="en-US"/>
        </a:p>
      </dgm:t>
    </dgm:pt>
    <dgm:pt modelId="{8447C859-B041-45AB-BFF5-0478DC7BC0C9}" type="pres">
      <dgm:prSet presAssocID="{61D03948-FB08-4EF5-BC1C-63CEB0A3E601}" presName="level2Shape" presStyleLbl="node3" presStyleIdx="0" presStyleCnt="4"/>
      <dgm:spPr/>
      <dgm:t>
        <a:bodyPr/>
        <a:lstStyle/>
        <a:p>
          <a:endParaRPr lang="zh-TW" altLang="en-US"/>
        </a:p>
      </dgm:t>
    </dgm:pt>
    <dgm:pt modelId="{C41E2B54-E721-4065-91F0-9B51087B01B6}" type="pres">
      <dgm:prSet presAssocID="{61D03948-FB08-4EF5-BC1C-63CEB0A3E601}" presName="hierChild3" presStyleCnt="0"/>
      <dgm:spPr/>
      <dgm:t>
        <a:bodyPr/>
        <a:lstStyle/>
        <a:p>
          <a:endParaRPr lang="zh-TW" altLang="en-US"/>
        </a:p>
      </dgm:t>
    </dgm:pt>
    <dgm:pt modelId="{70E0E668-1C22-4C91-A490-E05FBBA43404}" type="pres">
      <dgm:prSet presAssocID="{9415AACB-8399-4D79-AF81-E42B76B17D91}" presName="Name19" presStyleLbl="parChTrans1D4" presStyleIdx="0" presStyleCnt="8"/>
      <dgm:spPr/>
      <dgm:t>
        <a:bodyPr/>
        <a:lstStyle/>
        <a:p>
          <a:endParaRPr lang="zh-TW" altLang="en-US"/>
        </a:p>
      </dgm:t>
    </dgm:pt>
    <dgm:pt modelId="{02751E64-9A5D-40F1-9E37-08AADD661F58}" type="pres">
      <dgm:prSet presAssocID="{39ADB0DD-FFE2-4F0F-8507-817EFC3CDB97}" presName="Name21" presStyleCnt="0"/>
      <dgm:spPr/>
      <dgm:t>
        <a:bodyPr/>
        <a:lstStyle/>
        <a:p>
          <a:endParaRPr lang="zh-TW" altLang="en-US"/>
        </a:p>
      </dgm:t>
    </dgm:pt>
    <dgm:pt modelId="{7082F9D2-4C35-4F91-B61B-4834618311F5}" type="pres">
      <dgm:prSet presAssocID="{39ADB0DD-FFE2-4F0F-8507-817EFC3CDB97}" presName="level2Shape" presStyleLbl="node4" presStyleIdx="0" presStyleCnt="8"/>
      <dgm:spPr/>
      <dgm:t>
        <a:bodyPr/>
        <a:lstStyle/>
        <a:p>
          <a:endParaRPr lang="zh-TW" altLang="en-US"/>
        </a:p>
      </dgm:t>
    </dgm:pt>
    <dgm:pt modelId="{321C01BB-C089-40A3-923E-5BA1D43C6E5D}" type="pres">
      <dgm:prSet presAssocID="{39ADB0DD-FFE2-4F0F-8507-817EFC3CDB97}" presName="hierChild3" presStyleCnt="0"/>
      <dgm:spPr/>
      <dgm:t>
        <a:bodyPr/>
        <a:lstStyle/>
        <a:p>
          <a:endParaRPr lang="zh-TW" altLang="en-US"/>
        </a:p>
      </dgm:t>
    </dgm:pt>
    <dgm:pt modelId="{D1174258-154A-4D46-BAB8-7A59B74E1DE2}" type="pres">
      <dgm:prSet presAssocID="{545B1127-218E-44AD-950A-AB72CE393C14}" presName="Name19" presStyleLbl="parChTrans1D4" presStyleIdx="1" presStyleCnt="8"/>
      <dgm:spPr/>
      <dgm:t>
        <a:bodyPr/>
        <a:lstStyle/>
        <a:p>
          <a:endParaRPr lang="zh-TW" altLang="en-US"/>
        </a:p>
      </dgm:t>
    </dgm:pt>
    <dgm:pt modelId="{D7135635-9586-4A3E-951D-836CCD5B7CAC}" type="pres">
      <dgm:prSet presAssocID="{3F85D9DC-647F-4DE0-B24C-4C9E856B6889}" presName="Name21" presStyleCnt="0"/>
      <dgm:spPr/>
      <dgm:t>
        <a:bodyPr/>
        <a:lstStyle/>
        <a:p>
          <a:endParaRPr lang="zh-TW" altLang="en-US"/>
        </a:p>
      </dgm:t>
    </dgm:pt>
    <dgm:pt modelId="{BC334F4B-270A-4DC8-BB23-12E5B7B28B21}" type="pres">
      <dgm:prSet presAssocID="{3F85D9DC-647F-4DE0-B24C-4C9E856B6889}" presName="level2Shape" presStyleLbl="node4" presStyleIdx="1" presStyleCnt="8"/>
      <dgm:spPr/>
      <dgm:t>
        <a:bodyPr/>
        <a:lstStyle/>
        <a:p>
          <a:endParaRPr lang="zh-TW" altLang="en-US"/>
        </a:p>
      </dgm:t>
    </dgm:pt>
    <dgm:pt modelId="{2E24A437-7E11-445C-B692-D17EF417C007}" type="pres">
      <dgm:prSet presAssocID="{3F85D9DC-647F-4DE0-B24C-4C9E856B6889}" presName="hierChild3" presStyleCnt="0"/>
      <dgm:spPr/>
      <dgm:t>
        <a:bodyPr/>
        <a:lstStyle/>
        <a:p>
          <a:endParaRPr lang="zh-TW" altLang="en-US"/>
        </a:p>
      </dgm:t>
    </dgm:pt>
    <dgm:pt modelId="{5758ECAF-D0E5-436E-BFBB-043C9A6447A1}" type="pres">
      <dgm:prSet presAssocID="{E73D5ECE-D981-492F-BB48-E70AB8AD617B}" presName="Name19" presStyleLbl="parChTrans1D3" presStyleIdx="1" presStyleCnt="4"/>
      <dgm:spPr/>
      <dgm:t>
        <a:bodyPr/>
        <a:lstStyle/>
        <a:p>
          <a:endParaRPr lang="zh-TW" altLang="en-US"/>
        </a:p>
      </dgm:t>
    </dgm:pt>
    <dgm:pt modelId="{A27E44A8-57E1-4C26-A951-5EE841CB41D2}" type="pres">
      <dgm:prSet presAssocID="{66D9558D-47D4-4F40-B5F3-23A4165012C3}" presName="Name21" presStyleCnt="0"/>
      <dgm:spPr/>
      <dgm:t>
        <a:bodyPr/>
        <a:lstStyle/>
        <a:p>
          <a:endParaRPr lang="zh-TW" altLang="en-US"/>
        </a:p>
      </dgm:t>
    </dgm:pt>
    <dgm:pt modelId="{274B9A59-635E-4702-99DB-25FED1962B9B}" type="pres">
      <dgm:prSet presAssocID="{66D9558D-47D4-4F40-B5F3-23A4165012C3}" presName="level2Shape" presStyleLbl="node3" presStyleIdx="1" presStyleCnt="4"/>
      <dgm:spPr/>
      <dgm:t>
        <a:bodyPr/>
        <a:lstStyle/>
        <a:p>
          <a:endParaRPr lang="zh-TW" altLang="en-US"/>
        </a:p>
      </dgm:t>
    </dgm:pt>
    <dgm:pt modelId="{164E79CA-1506-40F6-A885-E0B59D6A4DC2}" type="pres">
      <dgm:prSet presAssocID="{66D9558D-47D4-4F40-B5F3-23A4165012C3}" presName="hierChild3" presStyleCnt="0"/>
      <dgm:spPr/>
      <dgm:t>
        <a:bodyPr/>
        <a:lstStyle/>
        <a:p>
          <a:endParaRPr lang="zh-TW" altLang="en-US"/>
        </a:p>
      </dgm:t>
    </dgm:pt>
    <dgm:pt modelId="{5D7FE7A3-0CAF-404A-80F0-C7DD111F80F0}" type="pres">
      <dgm:prSet presAssocID="{C5EB87D2-1D5E-4CC8-AE9E-EB842580BBAC}" presName="Name19" presStyleLbl="parChTrans1D4" presStyleIdx="2" presStyleCnt="8"/>
      <dgm:spPr/>
      <dgm:t>
        <a:bodyPr/>
        <a:lstStyle/>
        <a:p>
          <a:endParaRPr lang="zh-TW" altLang="en-US"/>
        </a:p>
      </dgm:t>
    </dgm:pt>
    <dgm:pt modelId="{E1F2ED5D-738F-4377-9340-B1558FE8AAF6}" type="pres">
      <dgm:prSet presAssocID="{60AF62B4-293A-429B-8FD7-7AF2CE04BE24}" presName="Name21" presStyleCnt="0"/>
      <dgm:spPr/>
      <dgm:t>
        <a:bodyPr/>
        <a:lstStyle/>
        <a:p>
          <a:endParaRPr lang="zh-TW" altLang="en-US"/>
        </a:p>
      </dgm:t>
    </dgm:pt>
    <dgm:pt modelId="{6A6F2EEC-D38E-4214-84C1-DC5437992F1F}" type="pres">
      <dgm:prSet presAssocID="{60AF62B4-293A-429B-8FD7-7AF2CE04BE24}" presName="level2Shape" presStyleLbl="node4" presStyleIdx="2" presStyleCnt="8"/>
      <dgm:spPr/>
      <dgm:t>
        <a:bodyPr/>
        <a:lstStyle/>
        <a:p>
          <a:endParaRPr lang="zh-TW" altLang="en-US"/>
        </a:p>
      </dgm:t>
    </dgm:pt>
    <dgm:pt modelId="{F51A65E4-A595-4808-8AC0-4E85FD7640A3}" type="pres">
      <dgm:prSet presAssocID="{60AF62B4-293A-429B-8FD7-7AF2CE04BE24}" presName="hierChild3" presStyleCnt="0"/>
      <dgm:spPr/>
      <dgm:t>
        <a:bodyPr/>
        <a:lstStyle/>
        <a:p>
          <a:endParaRPr lang="zh-TW" altLang="en-US"/>
        </a:p>
      </dgm:t>
    </dgm:pt>
    <dgm:pt modelId="{A4D580BF-8E8C-496D-ADE2-04F3AD0C6340}" type="pres">
      <dgm:prSet presAssocID="{B5B8236D-812E-43A1-9F1F-ACA5EDF4882B}" presName="Name19" presStyleLbl="parChTrans1D4" presStyleIdx="3" presStyleCnt="8"/>
      <dgm:spPr/>
      <dgm:t>
        <a:bodyPr/>
        <a:lstStyle/>
        <a:p>
          <a:endParaRPr lang="zh-TW" altLang="en-US"/>
        </a:p>
      </dgm:t>
    </dgm:pt>
    <dgm:pt modelId="{EDED3366-1B9A-4236-AAF2-D2FD20C63D83}" type="pres">
      <dgm:prSet presAssocID="{B0CAC8A1-372B-4944-868B-6DC1595B5812}" presName="Name21" presStyleCnt="0"/>
      <dgm:spPr/>
      <dgm:t>
        <a:bodyPr/>
        <a:lstStyle/>
        <a:p>
          <a:endParaRPr lang="zh-TW" altLang="en-US"/>
        </a:p>
      </dgm:t>
    </dgm:pt>
    <dgm:pt modelId="{A8647E8B-DD31-49D3-9F14-B8A6ABAC2423}" type="pres">
      <dgm:prSet presAssocID="{B0CAC8A1-372B-4944-868B-6DC1595B5812}" presName="level2Shape" presStyleLbl="node4" presStyleIdx="3" presStyleCnt="8"/>
      <dgm:spPr/>
      <dgm:t>
        <a:bodyPr/>
        <a:lstStyle/>
        <a:p>
          <a:endParaRPr lang="zh-TW" altLang="en-US"/>
        </a:p>
      </dgm:t>
    </dgm:pt>
    <dgm:pt modelId="{684A4E9E-9F36-4CFA-8013-E02E0C706291}" type="pres">
      <dgm:prSet presAssocID="{B0CAC8A1-372B-4944-868B-6DC1595B5812}" presName="hierChild3" presStyleCnt="0"/>
      <dgm:spPr/>
      <dgm:t>
        <a:bodyPr/>
        <a:lstStyle/>
        <a:p>
          <a:endParaRPr lang="zh-TW" altLang="en-US"/>
        </a:p>
      </dgm:t>
    </dgm:pt>
    <dgm:pt modelId="{4F070A87-586B-4D53-8B28-7635BBC6B2DC}" type="pres">
      <dgm:prSet presAssocID="{DB45C0FC-5879-45C5-963A-8BC743E2A6FC}" presName="Name19" presStyleLbl="parChTrans1D2" presStyleIdx="1" presStyleCnt="2"/>
      <dgm:spPr/>
      <dgm:t>
        <a:bodyPr/>
        <a:lstStyle/>
        <a:p>
          <a:endParaRPr lang="zh-TW" altLang="en-US"/>
        </a:p>
      </dgm:t>
    </dgm:pt>
    <dgm:pt modelId="{1E59A8FA-BB6F-4A51-95BB-07A3789943D3}" type="pres">
      <dgm:prSet presAssocID="{FFA4F062-EA79-4E3C-A076-7FE5E318CD2F}" presName="Name21" presStyleCnt="0"/>
      <dgm:spPr/>
      <dgm:t>
        <a:bodyPr/>
        <a:lstStyle/>
        <a:p>
          <a:endParaRPr lang="zh-TW" altLang="en-US"/>
        </a:p>
      </dgm:t>
    </dgm:pt>
    <dgm:pt modelId="{F9E8828B-175D-4AB6-BC70-C9FD54F12C39}" type="pres">
      <dgm:prSet presAssocID="{FFA4F062-EA79-4E3C-A076-7FE5E318CD2F}" presName="level2Shape" presStyleLbl="node2" presStyleIdx="1" presStyleCnt="2"/>
      <dgm:spPr/>
      <dgm:t>
        <a:bodyPr/>
        <a:lstStyle/>
        <a:p>
          <a:endParaRPr lang="zh-TW" altLang="en-US"/>
        </a:p>
      </dgm:t>
    </dgm:pt>
    <dgm:pt modelId="{4EE702BA-C6D7-47BD-B1AB-AA9B1D6B0827}" type="pres">
      <dgm:prSet presAssocID="{FFA4F062-EA79-4E3C-A076-7FE5E318CD2F}" presName="hierChild3" presStyleCnt="0"/>
      <dgm:spPr/>
      <dgm:t>
        <a:bodyPr/>
        <a:lstStyle/>
        <a:p>
          <a:endParaRPr lang="zh-TW" altLang="en-US"/>
        </a:p>
      </dgm:t>
    </dgm:pt>
    <dgm:pt modelId="{8942DCE2-3D1E-4E01-8D78-C21AD8F3851C}" type="pres">
      <dgm:prSet presAssocID="{449932E3-3CE8-4F10-B4DE-F56BE156B72B}" presName="Name19" presStyleLbl="parChTrans1D3" presStyleIdx="2" presStyleCnt="4"/>
      <dgm:spPr/>
      <dgm:t>
        <a:bodyPr/>
        <a:lstStyle/>
        <a:p>
          <a:endParaRPr lang="zh-TW" altLang="en-US"/>
        </a:p>
      </dgm:t>
    </dgm:pt>
    <dgm:pt modelId="{3FD01401-9C54-44D7-B919-C470A28C8F8F}" type="pres">
      <dgm:prSet presAssocID="{7096B680-7FD9-4091-BBB2-3C867EA0660B}" presName="Name21" presStyleCnt="0"/>
      <dgm:spPr/>
      <dgm:t>
        <a:bodyPr/>
        <a:lstStyle/>
        <a:p>
          <a:endParaRPr lang="zh-TW" altLang="en-US"/>
        </a:p>
      </dgm:t>
    </dgm:pt>
    <dgm:pt modelId="{AFB8F307-9368-4889-B599-DD9223BC1691}" type="pres">
      <dgm:prSet presAssocID="{7096B680-7FD9-4091-BBB2-3C867EA0660B}" presName="level2Shape" presStyleLbl="node3" presStyleIdx="2" presStyleCnt="4"/>
      <dgm:spPr/>
      <dgm:t>
        <a:bodyPr/>
        <a:lstStyle/>
        <a:p>
          <a:endParaRPr lang="zh-TW" altLang="en-US"/>
        </a:p>
      </dgm:t>
    </dgm:pt>
    <dgm:pt modelId="{45C1A367-85F0-432F-8B93-43F1F74EB0C9}" type="pres">
      <dgm:prSet presAssocID="{7096B680-7FD9-4091-BBB2-3C867EA0660B}" presName="hierChild3" presStyleCnt="0"/>
      <dgm:spPr/>
      <dgm:t>
        <a:bodyPr/>
        <a:lstStyle/>
        <a:p>
          <a:endParaRPr lang="zh-TW" altLang="en-US"/>
        </a:p>
      </dgm:t>
    </dgm:pt>
    <dgm:pt modelId="{D6DB7D49-1E24-4CAA-98C6-087C5E29B9FE}" type="pres">
      <dgm:prSet presAssocID="{D525B861-32B3-4724-9C30-946903079925}" presName="Name19" presStyleLbl="parChTrans1D4" presStyleIdx="4" presStyleCnt="8"/>
      <dgm:spPr/>
      <dgm:t>
        <a:bodyPr/>
        <a:lstStyle/>
        <a:p>
          <a:endParaRPr lang="zh-TW" altLang="en-US"/>
        </a:p>
      </dgm:t>
    </dgm:pt>
    <dgm:pt modelId="{48072A3F-8EE9-4910-8DB0-5329E7220954}" type="pres">
      <dgm:prSet presAssocID="{6B23F312-90FB-4A1C-B13D-81DFEC7D10FA}" presName="Name21" presStyleCnt="0"/>
      <dgm:spPr/>
      <dgm:t>
        <a:bodyPr/>
        <a:lstStyle/>
        <a:p>
          <a:endParaRPr lang="zh-TW" altLang="en-US"/>
        </a:p>
      </dgm:t>
    </dgm:pt>
    <dgm:pt modelId="{7481651C-D0D2-451D-BF11-FB077CCDD418}" type="pres">
      <dgm:prSet presAssocID="{6B23F312-90FB-4A1C-B13D-81DFEC7D10FA}" presName="level2Shape" presStyleLbl="node4" presStyleIdx="4" presStyleCnt="8"/>
      <dgm:spPr/>
      <dgm:t>
        <a:bodyPr/>
        <a:lstStyle/>
        <a:p>
          <a:endParaRPr lang="zh-TW" altLang="en-US"/>
        </a:p>
      </dgm:t>
    </dgm:pt>
    <dgm:pt modelId="{B212755A-3962-4C07-A7A7-0E8826E46F49}" type="pres">
      <dgm:prSet presAssocID="{6B23F312-90FB-4A1C-B13D-81DFEC7D10FA}" presName="hierChild3" presStyleCnt="0"/>
      <dgm:spPr/>
      <dgm:t>
        <a:bodyPr/>
        <a:lstStyle/>
        <a:p>
          <a:endParaRPr lang="zh-TW" altLang="en-US"/>
        </a:p>
      </dgm:t>
    </dgm:pt>
    <dgm:pt modelId="{5F59D881-FDF3-4127-9E2F-8BA492466E96}" type="pres">
      <dgm:prSet presAssocID="{FA8C6B08-CF72-4256-ACEA-D09651D1E6A0}" presName="Name19" presStyleLbl="parChTrans1D4" presStyleIdx="5" presStyleCnt="8"/>
      <dgm:spPr/>
      <dgm:t>
        <a:bodyPr/>
        <a:lstStyle/>
        <a:p>
          <a:endParaRPr lang="zh-TW" altLang="en-US"/>
        </a:p>
      </dgm:t>
    </dgm:pt>
    <dgm:pt modelId="{033C95CA-2BE3-4270-B170-C18366F65CBA}" type="pres">
      <dgm:prSet presAssocID="{1B9568B1-E665-47A5-8835-9D9290CE3E5E}" presName="Name21" presStyleCnt="0"/>
      <dgm:spPr/>
      <dgm:t>
        <a:bodyPr/>
        <a:lstStyle/>
        <a:p>
          <a:endParaRPr lang="zh-TW" altLang="en-US"/>
        </a:p>
      </dgm:t>
    </dgm:pt>
    <dgm:pt modelId="{72124E3B-39BF-483D-9968-BF193B9CA1A9}" type="pres">
      <dgm:prSet presAssocID="{1B9568B1-E665-47A5-8835-9D9290CE3E5E}" presName="level2Shape" presStyleLbl="node4" presStyleIdx="5" presStyleCnt="8"/>
      <dgm:spPr/>
      <dgm:t>
        <a:bodyPr/>
        <a:lstStyle/>
        <a:p>
          <a:endParaRPr lang="zh-TW" altLang="en-US"/>
        </a:p>
      </dgm:t>
    </dgm:pt>
    <dgm:pt modelId="{814414CF-A581-4E37-A39B-41A5F74030B2}" type="pres">
      <dgm:prSet presAssocID="{1B9568B1-E665-47A5-8835-9D9290CE3E5E}" presName="hierChild3" presStyleCnt="0"/>
      <dgm:spPr/>
      <dgm:t>
        <a:bodyPr/>
        <a:lstStyle/>
        <a:p>
          <a:endParaRPr lang="zh-TW" altLang="en-US"/>
        </a:p>
      </dgm:t>
    </dgm:pt>
    <dgm:pt modelId="{0E683A1A-19F5-4D62-BE1F-A1526688D8AC}" type="pres">
      <dgm:prSet presAssocID="{DAE7BC04-F31A-4439-9B89-8C3534587AEE}" presName="Name19" presStyleLbl="parChTrans1D3" presStyleIdx="3" presStyleCnt="4"/>
      <dgm:spPr/>
      <dgm:t>
        <a:bodyPr/>
        <a:lstStyle/>
        <a:p>
          <a:endParaRPr lang="zh-TW" altLang="en-US"/>
        </a:p>
      </dgm:t>
    </dgm:pt>
    <dgm:pt modelId="{039AE604-C0DD-475D-B0A8-71FC621234D3}" type="pres">
      <dgm:prSet presAssocID="{9499A36D-6D6E-4C68-82E4-B42AF7DCFAC6}" presName="Name21" presStyleCnt="0"/>
      <dgm:spPr/>
      <dgm:t>
        <a:bodyPr/>
        <a:lstStyle/>
        <a:p>
          <a:endParaRPr lang="zh-TW" altLang="en-US"/>
        </a:p>
      </dgm:t>
    </dgm:pt>
    <dgm:pt modelId="{F9A6449D-13F0-42D4-A1C5-5F5C20C6F12A}" type="pres">
      <dgm:prSet presAssocID="{9499A36D-6D6E-4C68-82E4-B42AF7DCFAC6}" presName="level2Shape" presStyleLbl="node3" presStyleIdx="3" presStyleCnt="4"/>
      <dgm:spPr/>
      <dgm:t>
        <a:bodyPr/>
        <a:lstStyle/>
        <a:p>
          <a:endParaRPr lang="zh-TW" altLang="en-US"/>
        </a:p>
      </dgm:t>
    </dgm:pt>
    <dgm:pt modelId="{70E11694-1127-4E55-9C13-28AB10386E48}" type="pres">
      <dgm:prSet presAssocID="{9499A36D-6D6E-4C68-82E4-B42AF7DCFAC6}" presName="hierChild3" presStyleCnt="0"/>
      <dgm:spPr/>
      <dgm:t>
        <a:bodyPr/>
        <a:lstStyle/>
        <a:p>
          <a:endParaRPr lang="zh-TW" altLang="en-US"/>
        </a:p>
      </dgm:t>
    </dgm:pt>
    <dgm:pt modelId="{64BF54D5-A88C-4F50-A7CE-FFCD43F97B79}" type="pres">
      <dgm:prSet presAssocID="{B36B8B26-46DE-4B99-9654-6009DBCF30BE}" presName="Name19" presStyleLbl="parChTrans1D4" presStyleIdx="6" presStyleCnt="8"/>
      <dgm:spPr/>
      <dgm:t>
        <a:bodyPr/>
        <a:lstStyle/>
        <a:p>
          <a:endParaRPr lang="zh-TW" altLang="en-US"/>
        </a:p>
      </dgm:t>
    </dgm:pt>
    <dgm:pt modelId="{65BC2288-9C94-49D4-B270-6E0649843071}" type="pres">
      <dgm:prSet presAssocID="{D9594A16-A72E-4F4B-9E90-F770E85CB512}" presName="Name21" presStyleCnt="0"/>
      <dgm:spPr/>
      <dgm:t>
        <a:bodyPr/>
        <a:lstStyle/>
        <a:p>
          <a:endParaRPr lang="zh-TW" altLang="en-US"/>
        </a:p>
      </dgm:t>
    </dgm:pt>
    <dgm:pt modelId="{11F6420B-6563-4B2E-ABE3-CED54AD3699B}" type="pres">
      <dgm:prSet presAssocID="{D9594A16-A72E-4F4B-9E90-F770E85CB512}" presName="level2Shape" presStyleLbl="node4" presStyleIdx="6" presStyleCnt="8"/>
      <dgm:spPr/>
      <dgm:t>
        <a:bodyPr/>
        <a:lstStyle/>
        <a:p>
          <a:endParaRPr lang="zh-TW" altLang="en-US"/>
        </a:p>
      </dgm:t>
    </dgm:pt>
    <dgm:pt modelId="{B0D3CCE5-06B7-4403-84EA-F120794BEEC7}" type="pres">
      <dgm:prSet presAssocID="{D9594A16-A72E-4F4B-9E90-F770E85CB512}" presName="hierChild3" presStyleCnt="0"/>
      <dgm:spPr/>
      <dgm:t>
        <a:bodyPr/>
        <a:lstStyle/>
        <a:p>
          <a:endParaRPr lang="zh-TW" altLang="en-US"/>
        </a:p>
      </dgm:t>
    </dgm:pt>
    <dgm:pt modelId="{F6F3BAB7-3AC1-4857-8ED0-B5FD7AD112BA}" type="pres">
      <dgm:prSet presAssocID="{27B6D94C-D9A4-4EC1-AE91-BF17C8DEDBD3}" presName="Name19" presStyleLbl="parChTrans1D4" presStyleIdx="7" presStyleCnt="8"/>
      <dgm:spPr/>
      <dgm:t>
        <a:bodyPr/>
        <a:lstStyle/>
        <a:p>
          <a:endParaRPr lang="zh-TW" altLang="en-US"/>
        </a:p>
      </dgm:t>
    </dgm:pt>
    <dgm:pt modelId="{34ED0197-F30F-4260-8292-CBED4E7355E9}" type="pres">
      <dgm:prSet presAssocID="{1488E0FC-0DAC-4B89-86BB-03FE0779A3E1}" presName="Name21" presStyleCnt="0"/>
      <dgm:spPr/>
      <dgm:t>
        <a:bodyPr/>
        <a:lstStyle/>
        <a:p>
          <a:endParaRPr lang="zh-TW" altLang="en-US"/>
        </a:p>
      </dgm:t>
    </dgm:pt>
    <dgm:pt modelId="{13CA9661-A352-442E-881E-477BD9A3C3FA}" type="pres">
      <dgm:prSet presAssocID="{1488E0FC-0DAC-4B89-86BB-03FE0779A3E1}" presName="level2Shape" presStyleLbl="node4" presStyleIdx="7" presStyleCnt="8"/>
      <dgm:spPr/>
      <dgm:t>
        <a:bodyPr/>
        <a:lstStyle/>
        <a:p>
          <a:endParaRPr lang="zh-TW" altLang="en-US"/>
        </a:p>
      </dgm:t>
    </dgm:pt>
    <dgm:pt modelId="{15D7DD3C-20F8-40BB-8885-92F5E34627F3}" type="pres">
      <dgm:prSet presAssocID="{1488E0FC-0DAC-4B89-86BB-03FE0779A3E1}" presName="hierChild3" presStyleCnt="0"/>
      <dgm:spPr/>
      <dgm:t>
        <a:bodyPr/>
        <a:lstStyle/>
        <a:p>
          <a:endParaRPr lang="zh-TW" altLang="en-US"/>
        </a:p>
      </dgm:t>
    </dgm:pt>
    <dgm:pt modelId="{7B887DE0-CF81-4C6F-A921-619662AEB192}" type="pres">
      <dgm:prSet presAssocID="{9AFB282E-FB1B-4795-A0B0-A5A21259654B}" presName="bgShapesFlow" presStyleCnt="0"/>
      <dgm:spPr/>
      <dgm:t>
        <a:bodyPr/>
        <a:lstStyle/>
        <a:p>
          <a:endParaRPr lang="zh-TW" altLang="en-US"/>
        </a:p>
      </dgm:t>
    </dgm:pt>
  </dgm:ptLst>
  <dgm:cxnLst>
    <dgm:cxn modelId="{AC7E5C5F-F042-43F5-A457-B32358B6447D}" type="presOf" srcId="{9415AACB-8399-4D79-AF81-E42B76B17D91}" destId="{70E0E668-1C22-4C91-A490-E05FBBA43404}" srcOrd="0" destOrd="0" presId="urn:microsoft.com/office/officeart/2005/8/layout/hierarchy6"/>
    <dgm:cxn modelId="{E9BEF837-B863-4B7D-B933-0D26C5646190}" type="presOf" srcId="{C5EB87D2-1D5E-4CC8-AE9E-EB842580BBAC}" destId="{5D7FE7A3-0CAF-404A-80F0-C7DD111F80F0}" srcOrd="0" destOrd="0" presId="urn:microsoft.com/office/officeart/2005/8/layout/hierarchy6"/>
    <dgm:cxn modelId="{4AAF78F6-2EB1-4BE9-BA66-C1AD43C7CC16}" type="presOf" srcId="{27B6D94C-D9A4-4EC1-AE91-BF17C8DEDBD3}" destId="{F6F3BAB7-3AC1-4857-8ED0-B5FD7AD112BA}" srcOrd="0" destOrd="0" presId="urn:microsoft.com/office/officeart/2005/8/layout/hierarchy6"/>
    <dgm:cxn modelId="{2093BDB1-36BB-4FBC-96C2-FCD81D6C80F6}" type="presOf" srcId="{66D9558D-47D4-4F40-B5F3-23A4165012C3}" destId="{274B9A59-635E-4702-99DB-25FED1962B9B}" srcOrd="0" destOrd="0" presId="urn:microsoft.com/office/officeart/2005/8/layout/hierarchy6"/>
    <dgm:cxn modelId="{9D8EBC5A-8C1B-429A-B4C9-EC0A60B02F5A}" type="presOf" srcId="{60AF62B4-293A-429B-8FD7-7AF2CE04BE24}" destId="{6A6F2EEC-D38E-4214-84C1-DC5437992F1F}" srcOrd="0" destOrd="0" presId="urn:microsoft.com/office/officeart/2005/8/layout/hierarchy6"/>
    <dgm:cxn modelId="{6433FA97-0C7C-4B3B-B5A7-B31FFE7434C2}" srcId="{61D03948-FB08-4EF5-BC1C-63CEB0A3E601}" destId="{39ADB0DD-FFE2-4F0F-8507-817EFC3CDB97}" srcOrd="0" destOrd="0" parTransId="{9415AACB-8399-4D79-AF81-E42B76B17D91}" sibTransId="{F50CEDEA-9D14-417F-B4F8-67D2023194AA}"/>
    <dgm:cxn modelId="{F915F175-C439-4807-A5BD-A6D667AF1C09}" type="presOf" srcId="{9AFB282E-FB1B-4795-A0B0-A5A21259654B}" destId="{E6BBD307-1800-461C-9759-3E5D3A30CD94}" srcOrd="0" destOrd="0" presId="urn:microsoft.com/office/officeart/2005/8/layout/hierarchy6"/>
    <dgm:cxn modelId="{07A27458-FFBA-437E-ACD5-3307E5884824}" type="presOf" srcId="{3F85D9DC-647F-4DE0-B24C-4C9E856B6889}" destId="{BC334F4B-270A-4DC8-BB23-12E5B7B28B21}" srcOrd="0" destOrd="0" presId="urn:microsoft.com/office/officeart/2005/8/layout/hierarchy6"/>
    <dgm:cxn modelId="{37C8A4DE-275E-4D73-906A-FF1F04B7E063}" srcId="{66D9558D-47D4-4F40-B5F3-23A4165012C3}" destId="{B0CAC8A1-372B-4944-868B-6DC1595B5812}" srcOrd="1" destOrd="0" parTransId="{B5B8236D-812E-43A1-9F1F-ACA5EDF4882B}" sibTransId="{1A6CA3B1-0DF9-4015-823F-6A6CA527DFD6}"/>
    <dgm:cxn modelId="{2FF1E9F4-25CC-4F53-88BE-573744BC07B0}" srcId="{9499A36D-6D6E-4C68-82E4-B42AF7DCFAC6}" destId="{1488E0FC-0DAC-4B89-86BB-03FE0779A3E1}" srcOrd="1" destOrd="0" parTransId="{27B6D94C-D9A4-4EC1-AE91-BF17C8DEDBD3}" sibTransId="{57FD73A2-FAEF-4182-BABB-25057C49D1B3}"/>
    <dgm:cxn modelId="{591CDB1B-B165-41EB-81F2-F2E2A99C9F92}" srcId="{7096B680-7FD9-4091-BBB2-3C867EA0660B}" destId="{6B23F312-90FB-4A1C-B13D-81DFEC7D10FA}" srcOrd="0" destOrd="0" parTransId="{D525B861-32B3-4724-9C30-946903079925}" sibTransId="{B7841AE5-14E1-4C11-A89E-B593FEB03295}"/>
    <dgm:cxn modelId="{2D34CF37-5E73-43FC-A446-A8B111066EF7}" type="presOf" srcId="{39ADB0DD-FFE2-4F0F-8507-817EFC3CDB97}" destId="{7082F9D2-4C35-4F91-B61B-4834618311F5}" srcOrd="0" destOrd="0" presId="urn:microsoft.com/office/officeart/2005/8/layout/hierarchy6"/>
    <dgm:cxn modelId="{D56291B6-F5F0-4542-890B-80CDEE0B1277}" type="presOf" srcId="{DB45C0FC-5879-45C5-963A-8BC743E2A6FC}" destId="{4F070A87-586B-4D53-8B28-7635BBC6B2DC}" srcOrd="0" destOrd="0" presId="urn:microsoft.com/office/officeart/2005/8/layout/hierarchy6"/>
    <dgm:cxn modelId="{1169C8DB-0682-47F4-AA45-6F290AF41E40}" srcId="{9AFB282E-FB1B-4795-A0B0-A5A21259654B}" destId="{596DAB0D-6755-4EDE-BC23-EBECB4BC943C}" srcOrd="0" destOrd="0" parTransId="{6711DA46-0D50-4F28-83EA-333FE0C8E2DA}" sibTransId="{E375345B-2C04-4035-9387-FFBFBCC3CF91}"/>
    <dgm:cxn modelId="{55967C1E-2FFE-401E-997C-1AD6636CD1BC}" type="presOf" srcId="{FA8C6B08-CF72-4256-ACEA-D09651D1E6A0}" destId="{5F59D881-FDF3-4127-9E2F-8BA492466E96}" srcOrd="0" destOrd="0" presId="urn:microsoft.com/office/officeart/2005/8/layout/hierarchy6"/>
    <dgm:cxn modelId="{C0392C5C-91EF-4AF2-8C74-CF170C30697E}" srcId="{66D9558D-47D4-4F40-B5F3-23A4165012C3}" destId="{60AF62B4-293A-429B-8FD7-7AF2CE04BE24}" srcOrd="0" destOrd="0" parTransId="{C5EB87D2-1D5E-4CC8-AE9E-EB842580BBAC}" sibTransId="{4D462139-C704-4026-BDC0-51A7B0D4DEC1}"/>
    <dgm:cxn modelId="{3F84E456-C1F8-4293-B670-BFEE64379D6D}" type="presOf" srcId="{61D03948-FB08-4EF5-BC1C-63CEB0A3E601}" destId="{8447C859-B041-45AB-BFF5-0478DC7BC0C9}" srcOrd="0" destOrd="0" presId="urn:microsoft.com/office/officeart/2005/8/layout/hierarchy6"/>
    <dgm:cxn modelId="{F7FA2EA0-76F6-4DC9-B043-DCCB7F48EDE2}" type="presOf" srcId="{545B1127-218E-44AD-950A-AB72CE393C14}" destId="{D1174258-154A-4D46-BAB8-7A59B74E1DE2}" srcOrd="0" destOrd="0" presId="urn:microsoft.com/office/officeart/2005/8/layout/hierarchy6"/>
    <dgm:cxn modelId="{4C58F601-1BF1-4068-95B4-5BD55E23194C}" type="presOf" srcId="{B5B8236D-812E-43A1-9F1F-ACA5EDF4882B}" destId="{A4D580BF-8E8C-496D-ADE2-04F3AD0C6340}" srcOrd="0" destOrd="0" presId="urn:microsoft.com/office/officeart/2005/8/layout/hierarchy6"/>
    <dgm:cxn modelId="{DD7E6CED-0F5A-4131-BCA6-DB6EA49DE033}" srcId="{596DAB0D-6755-4EDE-BC23-EBECB4BC943C}" destId="{FFA4F062-EA79-4E3C-A076-7FE5E318CD2F}" srcOrd="1" destOrd="0" parTransId="{DB45C0FC-5879-45C5-963A-8BC743E2A6FC}" sibTransId="{66BE7932-8BC1-44D3-B3A1-2F4AE091FA03}"/>
    <dgm:cxn modelId="{39C10CD3-C601-4D6D-8D84-172F5721068F}" type="presOf" srcId="{B36B8B26-46DE-4B99-9654-6009DBCF30BE}" destId="{64BF54D5-A88C-4F50-A7CE-FFCD43F97B79}" srcOrd="0" destOrd="0" presId="urn:microsoft.com/office/officeart/2005/8/layout/hierarchy6"/>
    <dgm:cxn modelId="{F50D552D-0039-4BD9-8E45-605CA4F47CA5}" srcId="{61D03948-FB08-4EF5-BC1C-63CEB0A3E601}" destId="{3F85D9DC-647F-4DE0-B24C-4C9E856B6889}" srcOrd="1" destOrd="0" parTransId="{545B1127-218E-44AD-950A-AB72CE393C14}" sibTransId="{27468BC3-29D0-49A5-B9FF-1509F5A1BEA8}"/>
    <dgm:cxn modelId="{3E1E9F99-A693-438B-BF00-A4E2AAE6B72D}" type="presOf" srcId="{D525B861-32B3-4724-9C30-946903079925}" destId="{D6DB7D49-1E24-4CAA-98C6-087C5E29B9FE}" srcOrd="0" destOrd="0" presId="urn:microsoft.com/office/officeart/2005/8/layout/hierarchy6"/>
    <dgm:cxn modelId="{DFAAE3CA-7C8E-4C79-8BA6-90A727076E9E}" srcId="{85BDA03D-8D81-4399-8E82-CA928733DEAA}" destId="{61D03948-FB08-4EF5-BC1C-63CEB0A3E601}" srcOrd="0" destOrd="0" parTransId="{E8BB9E30-C3E6-46A1-81CF-62A149C10530}" sibTransId="{9B5DABE1-ADC3-4B8D-9D38-7C2BE8007EA7}"/>
    <dgm:cxn modelId="{BCCC61E2-DF9C-4CEF-9C35-B2C1BC85A5AE}" srcId="{FFA4F062-EA79-4E3C-A076-7FE5E318CD2F}" destId="{9499A36D-6D6E-4C68-82E4-B42AF7DCFAC6}" srcOrd="1" destOrd="0" parTransId="{DAE7BC04-F31A-4439-9B89-8C3534587AEE}" sibTransId="{1EB2C7C5-4762-4635-A022-7328A6C01308}"/>
    <dgm:cxn modelId="{B3EBBEF2-3A5D-4CDA-9984-ED27D1A438BE}" type="presOf" srcId="{85BDA03D-8D81-4399-8E82-CA928733DEAA}" destId="{4CD71FCA-E88C-4FA5-BD15-14EBEF9FDD45}" srcOrd="0" destOrd="0" presId="urn:microsoft.com/office/officeart/2005/8/layout/hierarchy6"/>
    <dgm:cxn modelId="{5089176D-B827-4990-B89B-9C3B04AB928B}" type="presOf" srcId="{449932E3-3CE8-4F10-B4DE-F56BE156B72B}" destId="{8942DCE2-3D1E-4E01-8D78-C21AD8F3851C}" srcOrd="0" destOrd="0" presId="urn:microsoft.com/office/officeart/2005/8/layout/hierarchy6"/>
    <dgm:cxn modelId="{A3F11831-CCE8-494C-8895-DC4D706FE23A}" type="presOf" srcId="{6B23F312-90FB-4A1C-B13D-81DFEC7D10FA}" destId="{7481651C-D0D2-451D-BF11-FB077CCDD418}" srcOrd="0" destOrd="0" presId="urn:microsoft.com/office/officeart/2005/8/layout/hierarchy6"/>
    <dgm:cxn modelId="{D1C7BA22-2247-4AC5-87E4-89EC38D4C2D6}" srcId="{9499A36D-6D6E-4C68-82E4-B42AF7DCFAC6}" destId="{D9594A16-A72E-4F4B-9E90-F770E85CB512}" srcOrd="0" destOrd="0" parTransId="{B36B8B26-46DE-4B99-9654-6009DBCF30BE}" sibTransId="{282B90E1-BE28-4B58-8FE4-1B4CE497D8DB}"/>
    <dgm:cxn modelId="{7D1E2B90-ED4F-420B-89EB-6A723EE45DA6}" type="presOf" srcId="{FFA4F062-EA79-4E3C-A076-7FE5E318CD2F}" destId="{F9E8828B-175D-4AB6-BC70-C9FD54F12C39}" srcOrd="0" destOrd="0" presId="urn:microsoft.com/office/officeart/2005/8/layout/hierarchy6"/>
    <dgm:cxn modelId="{7B780C7C-DB55-4757-806D-98811BEB42F7}" srcId="{596DAB0D-6755-4EDE-BC23-EBECB4BC943C}" destId="{85BDA03D-8D81-4399-8E82-CA928733DEAA}" srcOrd="0" destOrd="0" parTransId="{F8932EB8-7E9E-446E-AFBA-EE4B5545447F}" sibTransId="{C29007DC-826E-4A52-A1F5-029057CE4D73}"/>
    <dgm:cxn modelId="{C9D9C019-FABA-4571-8C8B-C8022E3AB1DD}" type="presOf" srcId="{596DAB0D-6755-4EDE-BC23-EBECB4BC943C}" destId="{92C6A76B-3C8F-49E7-86D6-3B9B54D44A3B}" srcOrd="0" destOrd="0" presId="urn:microsoft.com/office/officeart/2005/8/layout/hierarchy6"/>
    <dgm:cxn modelId="{6DFFA125-7D79-4221-BF79-1FF4DE7AB593}" srcId="{FFA4F062-EA79-4E3C-A076-7FE5E318CD2F}" destId="{7096B680-7FD9-4091-BBB2-3C867EA0660B}" srcOrd="0" destOrd="0" parTransId="{449932E3-3CE8-4F10-B4DE-F56BE156B72B}" sibTransId="{779FA513-DF0D-43F5-B2FD-BE2C097574E0}"/>
    <dgm:cxn modelId="{68147AD3-AE57-42A0-A29E-DEEA1119296B}" type="presOf" srcId="{9499A36D-6D6E-4C68-82E4-B42AF7DCFAC6}" destId="{F9A6449D-13F0-42D4-A1C5-5F5C20C6F12A}" srcOrd="0" destOrd="0" presId="urn:microsoft.com/office/officeart/2005/8/layout/hierarchy6"/>
    <dgm:cxn modelId="{838E8181-D612-4F1C-9C37-DE06E439F799}" type="presOf" srcId="{D9594A16-A72E-4F4B-9E90-F770E85CB512}" destId="{11F6420B-6563-4B2E-ABE3-CED54AD3699B}" srcOrd="0" destOrd="0" presId="urn:microsoft.com/office/officeart/2005/8/layout/hierarchy6"/>
    <dgm:cxn modelId="{8E10C49D-C420-413D-AF1C-2BC9AA3DE49A}" type="presOf" srcId="{E8BB9E30-C3E6-46A1-81CF-62A149C10530}" destId="{7D62B312-DC7A-4AAC-996D-4081C1DF6607}" srcOrd="0" destOrd="0" presId="urn:microsoft.com/office/officeart/2005/8/layout/hierarchy6"/>
    <dgm:cxn modelId="{C8F205BF-67A0-4C24-804C-DA407BFB708E}" srcId="{85BDA03D-8D81-4399-8E82-CA928733DEAA}" destId="{66D9558D-47D4-4F40-B5F3-23A4165012C3}" srcOrd="1" destOrd="0" parTransId="{E73D5ECE-D981-492F-BB48-E70AB8AD617B}" sibTransId="{B162EB4E-92AE-4582-A329-80E963BE95AA}"/>
    <dgm:cxn modelId="{4B8A5E20-A0EA-46EC-B82A-C5B824E96F8B}" type="presOf" srcId="{F8932EB8-7E9E-446E-AFBA-EE4B5545447F}" destId="{1A6FBA07-95CC-40C0-BD3E-91D97E0F52D7}" srcOrd="0" destOrd="0" presId="urn:microsoft.com/office/officeart/2005/8/layout/hierarchy6"/>
    <dgm:cxn modelId="{21F45DC9-60CD-4E9F-8E02-D0D595EF6C5C}" type="presOf" srcId="{1B9568B1-E665-47A5-8835-9D9290CE3E5E}" destId="{72124E3B-39BF-483D-9968-BF193B9CA1A9}" srcOrd="0" destOrd="0" presId="urn:microsoft.com/office/officeart/2005/8/layout/hierarchy6"/>
    <dgm:cxn modelId="{85BA1E0D-50A6-4807-9FC8-26A293310631}" type="presOf" srcId="{E73D5ECE-D981-492F-BB48-E70AB8AD617B}" destId="{5758ECAF-D0E5-436E-BFBB-043C9A6447A1}" srcOrd="0" destOrd="0" presId="urn:microsoft.com/office/officeart/2005/8/layout/hierarchy6"/>
    <dgm:cxn modelId="{AA632141-A5B0-42AA-A304-CB342A213F18}" srcId="{7096B680-7FD9-4091-BBB2-3C867EA0660B}" destId="{1B9568B1-E665-47A5-8835-9D9290CE3E5E}" srcOrd="1" destOrd="0" parTransId="{FA8C6B08-CF72-4256-ACEA-D09651D1E6A0}" sibTransId="{787EED37-FAE1-4D6D-904E-765213E1B7A8}"/>
    <dgm:cxn modelId="{441B9DA5-D37E-4B8D-B41D-B57BCF738F78}" type="presOf" srcId="{1488E0FC-0DAC-4B89-86BB-03FE0779A3E1}" destId="{13CA9661-A352-442E-881E-477BD9A3C3FA}" srcOrd="0" destOrd="0" presId="urn:microsoft.com/office/officeart/2005/8/layout/hierarchy6"/>
    <dgm:cxn modelId="{07E5029B-48AF-4469-B81B-F0D2F0B4CCF5}" type="presOf" srcId="{DAE7BC04-F31A-4439-9B89-8C3534587AEE}" destId="{0E683A1A-19F5-4D62-BE1F-A1526688D8AC}" srcOrd="0" destOrd="0" presId="urn:microsoft.com/office/officeart/2005/8/layout/hierarchy6"/>
    <dgm:cxn modelId="{1390A3D4-6A6F-4B82-9413-383585FF7180}" type="presOf" srcId="{B0CAC8A1-372B-4944-868B-6DC1595B5812}" destId="{A8647E8B-DD31-49D3-9F14-B8A6ABAC2423}" srcOrd="0" destOrd="0" presId="urn:microsoft.com/office/officeart/2005/8/layout/hierarchy6"/>
    <dgm:cxn modelId="{B090AAD5-541A-4B72-934C-C73EFE34F454}" type="presOf" srcId="{7096B680-7FD9-4091-BBB2-3C867EA0660B}" destId="{AFB8F307-9368-4889-B599-DD9223BC1691}" srcOrd="0" destOrd="0" presId="urn:microsoft.com/office/officeart/2005/8/layout/hierarchy6"/>
    <dgm:cxn modelId="{4C7CD866-55CC-4F1A-BD07-BCE4F1CA06C1}" type="presParOf" srcId="{E6BBD307-1800-461C-9759-3E5D3A30CD94}" destId="{7D9ED74A-570B-471B-AF65-25D126CFBEF8}" srcOrd="0" destOrd="0" presId="urn:microsoft.com/office/officeart/2005/8/layout/hierarchy6"/>
    <dgm:cxn modelId="{0B449205-4145-400D-AE08-50A7468040E5}" type="presParOf" srcId="{7D9ED74A-570B-471B-AF65-25D126CFBEF8}" destId="{A6D154FB-12D0-4857-BEB7-07B0D0146119}" srcOrd="0" destOrd="0" presId="urn:microsoft.com/office/officeart/2005/8/layout/hierarchy6"/>
    <dgm:cxn modelId="{6EC8B6B0-D17E-4F8F-B500-F434915D5CD2}" type="presParOf" srcId="{A6D154FB-12D0-4857-BEB7-07B0D0146119}" destId="{CAAF46A9-8939-4D5B-925E-A1B8176313B6}" srcOrd="0" destOrd="0" presId="urn:microsoft.com/office/officeart/2005/8/layout/hierarchy6"/>
    <dgm:cxn modelId="{6B37D0EB-79CE-4D58-BCB4-A2FB7C375B6F}" type="presParOf" srcId="{CAAF46A9-8939-4D5B-925E-A1B8176313B6}" destId="{92C6A76B-3C8F-49E7-86D6-3B9B54D44A3B}" srcOrd="0" destOrd="0" presId="urn:microsoft.com/office/officeart/2005/8/layout/hierarchy6"/>
    <dgm:cxn modelId="{108D5702-67CA-4922-B44B-BDA90680BD15}" type="presParOf" srcId="{CAAF46A9-8939-4D5B-925E-A1B8176313B6}" destId="{C201D3F6-4C73-4438-BC37-D23695F470F2}" srcOrd="1" destOrd="0" presId="urn:microsoft.com/office/officeart/2005/8/layout/hierarchy6"/>
    <dgm:cxn modelId="{C753030F-29BB-41BE-B768-F5922267369A}" type="presParOf" srcId="{C201D3F6-4C73-4438-BC37-D23695F470F2}" destId="{1A6FBA07-95CC-40C0-BD3E-91D97E0F52D7}" srcOrd="0" destOrd="0" presId="urn:microsoft.com/office/officeart/2005/8/layout/hierarchy6"/>
    <dgm:cxn modelId="{8D3DB7C1-5ADE-4B12-9EA2-9AA2614E16DE}" type="presParOf" srcId="{C201D3F6-4C73-4438-BC37-D23695F470F2}" destId="{99BB2FB2-06D7-475F-8911-D61F94CE5A32}" srcOrd="1" destOrd="0" presId="urn:microsoft.com/office/officeart/2005/8/layout/hierarchy6"/>
    <dgm:cxn modelId="{1C2A4B7B-0FE9-4F71-8B9C-53750FDF8512}" type="presParOf" srcId="{99BB2FB2-06D7-475F-8911-D61F94CE5A32}" destId="{4CD71FCA-E88C-4FA5-BD15-14EBEF9FDD45}" srcOrd="0" destOrd="0" presId="urn:microsoft.com/office/officeart/2005/8/layout/hierarchy6"/>
    <dgm:cxn modelId="{E1EF6AC6-5F1A-49F9-A320-3739BB412DDB}" type="presParOf" srcId="{99BB2FB2-06D7-475F-8911-D61F94CE5A32}" destId="{8B4AB5E8-8D7E-45E3-892A-3BC2F673616B}" srcOrd="1" destOrd="0" presId="urn:microsoft.com/office/officeart/2005/8/layout/hierarchy6"/>
    <dgm:cxn modelId="{01CC0B46-4B6F-4B8A-8F57-1AC17B774CC0}" type="presParOf" srcId="{8B4AB5E8-8D7E-45E3-892A-3BC2F673616B}" destId="{7D62B312-DC7A-4AAC-996D-4081C1DF6607}" srcOrd="0" destOrd="0" presId="urn:microsoft.com/office/officeart/2005/8/layout/hierarchy6"/>
    <dgm:cxn modelId="{B147F91E-4A1B-4DB0-BED4-C9B7D0667AE8}" type="presParOf" srcId="{8B4AB5E8-8D7E-45E3-892A-3BC2F673616B}" destId="{887024A3-04E5-46A3-872D-A0AB5CBF9703}" srcOrd="1" destOrd="0" presId="urn:microsoft.com/office/officeart/2005/8/layout/hierarchy6"/>
    <dgm:cxn modelId="{09BB9F98-F74E-4A5C-9FBD-A78209A9FF21}" type="presParOf" srcId="{887024A3-04E5-46A3-872D-A0AB5CBF9703}" destId="{8447C859-B041-45AB-BFF5-0478DC7BC0C9}" srcOrd="0" destOrd="0" presId="urn:microsoft.com/office/officeart/2005/8/layout/hierarchy6"/>
    <dgm:cxn modelId="{D9C57A0B-B839-4A37-9B77-A53B8E48D2E4}" type="presParOf" srcId="{887024A3-04E5-46A3-872D-A0AB5CBF9703}" destId="{C41E2B54-E721-4065-91F0-9B51087B01B6}" srcOrd="1" destOrd="0" presId="urn:microsoft.com/office/officeart/2005/8/layout/hierarchy6"/>
    <dgm:cxn modelId="{8C18577B-C548-4A02-A09B-501C0BF4C88B}" type="presParOf" srcId="{C41E2B54-E721-4065-91F0-9B51087B01B6}" destId="{70E0E668-1C22-4C91-A490-E05FBBA43404}" srcOrd="0" destOrd="0" presId="urn:microsoft.com/office/officeart/2005/8/layout/hierarchy6"/>
    <dgm:cxn modelId="{90D940FF-A401-4D28-98A8-FCC3E61BF974}" type="presParOf" srcId="{C41E2B54-E721-4065-91F0-9B51087B01B6}" destId="{02751E64-9A5D-40F1-9E37-08AADD661F58}" srcOrd="1" destOrd="0" presId="urn:microsoft.com/office/officeart/2005/8/layout/hierarchy6"/>
    <dgm:cxn modelId="{D0572629-458A-40F0-BA8E-56F2F218E2CA}" type="presParOf" srcId="{02751E64-9A5D-40F1-9E37-08AADD661F58}" destId="{7082F9D2-4C35-4F91-B61B-4834618311F5}" srcOrd="0" destOrd="0" presId="urn:microsoft.com/office/officeart/2005/8/layout/hierarchy6"/>
    <dgm:cxn modelId="{60CF08FF-9D73-4537-AC94-13071717DD28}" type="presParOf" srcId="{02751E64-9A5D-40F1-9E37-08AADD661F58}" destId="{321C01BB-C089-40A3-923E-5BA1D43C6E5D}" srcOrd="1" destOrd="0" presId="urn:microsoft.com/office/officeart/2005/8/layout/hierarchy6"/>
    <dgm:cxn modelId="{655811FB-9358-4AE6-B63F-D82C6E2CD20B}" type="presParOf" srcId="{C41E2B54-E721-4065-91F0-9B51087B01B6}" destId="{D1174258-154A-4D46-BAB8-7A59B74E1DE2}" srcOrd="2" destOrd="0" presId="urn:microsoft.com/office/officeart/2005/8/layout/hierarchy6"/>
    <dgm:cxn modelId="{27614D24-146A-48CE-9025-6066888ADE2F}" type="presParOf" srcId="{C41E2B54-E721-4065-91F0-9B51087B01B6}" destId="{D7135635-9586-4A3E-951D-836CCD5B7CAC}" srcOrd="3" destOrd="0" presId="urn:microsoft.com/office/officeart/2005/8/layout/hierarchy6"/>
    <dgm:cxn modelId="{48BC2903-60F4-49AD-AF74-07115FA6BFB0}" type="presParOf" srcId="{D7135635-9586-4A3E-951D-836CCD5B7CAC}" destId="{BC334F4B-270A-4DC8-BB23-12E5B7B28B21}" srcOrd="0" destOrd="0" presId="urn:microsoft.com/office/officeart/2005/8/layout/hierarchy6"/>
    <dgm:cxn modelId="{6F5A7DC5-4763-417F-A2A2-1E310110E745}" type="presParOf" srcId="{D7135635-9586-4A3E-951D-836CCD5B7CAC}" destId="{2E24A437-7E11-445C-B692-D17EF417C007}" srcOrd="1" destOrd="0" presId="urn:microsoft.com/office/officeart/2005/8/layout/hierarchy6"/>
    <dgm:cxn modelId="{585FC5E1-66A7-4EFA-8F7C-78E3FEE08457}" type="presParOf" srcId="{8B4AB5E8-8D7E-45E3-892A-3BC2F673616B}" destId="{5758ECAF-D0E5-436E-BFBB-043C9A6447A1}" srcOrd="2" destOrd="0" presId="urn:microsoft.com/office/officeart/2005/8/layout/hierarchy6"/>
    <dgm:cxn modelId="{EE2F0B53-1676-4843-9E4D-98D9BF881499}" type="presParOf" srcId="{8B4AB5E8-8D7E-45E3-892A-3BC2F673616B}" destId="{A27E44A8-57E1-4C26-A951-5EE841CB41D2}" srcOrd="3" destOrd="0" presId="urn:microsoft.com/office/officeart/2005/8/layout/hierarchy6"/>
    <dgm:cxn modelId="{B6EF2744-7BBC-4CDA-BCA2-FDFBCF477080}" type="presParOf" srcId="{A27E44A8-57E1-4C26-A951-5EE841CB41D2}" destId="{274B9A59-635E-4702-99DB-25FED1962B9B}" srcOrd="0" destOrd="0" presId="urn:microsoft.com/office/officeart/2005/8/layout/hierarchy6"/>
    <dgm:cxn modelId="{157719B8-6A3C-4860-9449-974E8FE24F73}" type="presParOf" srcId="{A27E44A8-57E1-4C26-A951-5EE841CB41D2}" destId="{164E79CA-1506-40F6-A885-E0B59D6A4DC2}" srcOrd="1" destOrd="0" presId="urn:microsoft.com/office/officeart/2005/8/layout/hierarchy6"/>
    <dgm:cxn modelId="{EBF51F5F-BDD4-4799-8361-235329BA08D8}" type="presParOf" srcId="{164E79CA-1506-40F6-A885-E0B59D6A4DC2}" destId="{5D7FE7A3-0CAF-404A-80F0-C7DD111F80F0}" srcOrd="0" destOrd="0" presId="urn:microsoft.com/office/officeart/2005/8/layout/hierarchy6"/>
    <dgm:cxn modelId="{FE1473CA-6AA0-4AEA-9F83-70C0AC9F4ABB}" type="presParOf" srcId="{164E79CA-1506-40F6-A885-E0B59D6A4DC2}" destId="{E1F2ED5D-738F-4377-9340-B1558FE8AAF6}" srcOrd="1" destOrd="0" presId="urn:microsoft.com/office/officeart/2005/8/layout/hierarchy6"/>
    <dgm:cxn modelId="{1787C521-8870-417D-9426-894DB0253564}" type="presParOf" srcId="{E1F2ED5D-738F-4377-9340-B1558FE8AAF6}" destId="{6A6F2EEC-D38E-4214-84C1-DC5437992F1F}" srcOrd="0" destOrd="0" presId="urn:microsoft.com/office/officeart/2005/8/layout/hierarchy6"/>
    <dgm:cxn modelId="{AAF1F2EE-48C8-49B8-82AA-85E81F4621E8}" type="presParOf" srcId="{E1F2ED5D-738F-4377-9340-B1558FE8AAF6}" destId="{F51A65E4-A595-4808-8AC0-4E85FD7640A3}" srcOrd="1" destOrd="0" presId="urn:microsoft.com/office/officeart/2005/8/layout/hierarchy6"/>
    <dgm:cxn modelId="{1A4BC347-6E24-469E-85C8-8B229F03FE4A}" type="presParOf" srcId="{164E79CA-1506-40F6-A885-E0B59D6A4DC2}" destId="{A4D580BF-8E8C-496D-ADE2-04F3AD0C6340}" srcOrd="2" destOrd="0" presId="urn:microsoft.com/office/officeart/2005/8/layout/hierarchy6"/>
    <dgm:cxn modelId="{19BAABBE-EFBB-4A62-97A1-5CBD19A1BF3C}" type="presParOf" srcId="{164E79CA-1506-40F6-A885-E0B59D6A4DC2}" destId="{EDED3366-1B9A-4236-AAF2-D2FD20C63D83}" srcOrd="3" destOrd="0" presId="urn:microsoft.com/office/officeart/2005/8/layout/hierarchy6"/>
    <dgm:cxn modelId="{72F0F8A4-8598-4056-8E65-2AC45D22F3EB}" type="presParOf" srcId="{EDED3366-1B9A-4236-AAF2-D2FD20C63D83}" destId="{A8647E8B-DD31-49D3-9F14-B8A6ABAC2423}" srcOrd="0" destOrd="0" presId="urn:microsoft.com/office/officeart/2005/8/layout/hierarchy6"/>
    <dgm:cxn modelId="{06C69EB9-680E-4947-BE10-11461B015E28}" type="presParOf" srcId="{EDED3366-1B9A-4236-AAF2-D2FD20C63D83}" destId="{684A4E9E-9F36-4CFA-8013-E02E0C706291}" srcOrd="1" destOrd="0" presId="urn:microsoft.com/office/officeart/2005/8/layout/hierarchy6"/>
    <dgm:cxn modelId="{3BFBE77E-727B-4FD0-B006-D48A745F5BD1}" type="presParOf" srcId="{C201D3F6-4C73-4438-BC37-D23695F470F2}" destId="{4F070A87-586B-4D53-8B28-7635BBC6B2DC}" srcOrd="2" destOrd="0" presId="urn:microsoft.com/office/officeart/2005/8/layout/hierarchy6"/>
    <dgm:cxn modelId="{1506F994-79A0-4FAF-98C7-4BD6B2315217}" type="presParOf" srcId="{C201D3F6-4C73-4438-BC37-D23695F470F2}" destId="{1E59A8FA-BB6F-4A51-95BB-07A3789943D3}" srcOrd="3" destOrd="0" presId="urn:microsoft.com/office/officeart/2005/8/layout/hierarchy6"/>
    <dgm:cxn modelId="{FFCECF43-4018-4511-A981-C5886FFEFA92}" type="presParOf" srcId="{1E59A8FA-BB6F-4A51-95BB-07A3789943D3}" destId="{F9E8828B-175D-4AB6-BC70-C9FD54F12C39}" srcOrd="0" destOrd="0" presId="urn:microsoft.com/office/officeart/2005/8/layout/hierarchy6"/>
    <dgm:cxn modelId="{044369EB-D87E-4F38-8CC0-FA89A46CEF10}" type="presParOf" srcId="{1E59A8FA-BB6F-4A51-95BB-07A3789943D3}" destId="{4EE702BA-C6D7-47BD-B1AB-AA9B1D6B0827}" srcOrd="1" destOrd="0" presId="urn:microsoft.com/office/officeart/2005/8/layout/hierarchy6"/>
    <dgm:cxn modelId="{0D08A56D-93B4-4F7D-BDAB-CED665B9808B}" type="presParOf" srcId="{4EE702BA-C6D7-47BD-B1AB-AA9B1D6B0827}" destId="{8942DCE2-3D1E-4E01-8D78-C21AD8F3851C}" srcOrd="0" destOrd="0" presId="urn:microsoft.com/office/officeart/2005/8/layout/hierarchy6"/>
    <dgm:cxn modelId="{8C9E6EE4-ECF7-4CE2-AF51-FC658BA43EFE}" type="presParOf" srcId="{4EE702BA-C6D7-47BD-B1AB-AA9B1D6B0827}" destId="{3FD01401-9C54-44D7-B919-C470A28C8F8F}" srcOrd="1" destOrd="0" presId="urn:microsoft.com/office/officeart/2005/8/layout/hierarchy6"/>
    <dgm:cxn modelId="{24EC0D26-9DE5-4219-9A97-33E2AF6CBCBA}" type="presParOf" srcId="{3FD01401-9C54-44D7-B919-C470A28C8F8F}" destId="{AFB8F307-9368-4889-B599-DD9223BC1691}" srcOrd="0" destOrd="0" presId="urn:microsoft.com/office/officeart/2005/8/layout/hierarchy6"/>
    <dgm:cxn modelId="{9C54B995-9FE2-420C-896F-D800CB8CD3E5}" type="presParOf" srcId="{3FD01401-9C54-44D7-B919-C470A28C8F8F}" destId="{45C1A367-85F0-432F-8B93-43F1F74EB0C9}" srcOrd="1" destOrd="0" presId="urn:microsoft.com/office/officeart/2005/8/layout/hierarchy6"/>
    <dgm:cxn modelId="{AEB65ED4-DF4F-4CF9-A40A-B36907D0A50E}" type="presParOf" srcId="{45C1A367-85F0-432F-8B93-43F1F74EB0C9}" destId="{D6DB7D49-1E24-4CAA-98C6-087C5E29B9FE}" srcOrd="0" destOrd="0" presId="urn:microsoft.com/office/officeart/2005/8/layout/hierarchy6"/>
    <dgm:cxn modelId="{49A6C7EF-34FD-4E74-A46D-CC2C68E715C8}" type="presParOf" srcId="{45C1A367-85F0-432F-8B93-43F1F74EB0C9}" destId="{48072A3F-8EE9-4910-8DB0-5329E7220954}" srcOrd="1" destOrd="0" presId="urn:microsoft.com/office/officeart/2005/8/layout/hierarchy6"/>
    <dgm:cxn modelId="{22E9EC25-D8AA-473E-8D52-1E54B57B55F4}" type="presParOf" srcId="{48072A3F-8EE9-4910-8DB0-5329E7220954}" destId="{7481651C-D0D2-451D-BF11-FB077CCDD418}" srcOrd="0" destOrd="0" presId="urn:microsoft.com/office/officeart/2005/8/layout/hierarchy6"/>
    <dgm:cxn modelId="{F0A820FC-90FA-4D80-B436-43FF46A45DBE}" type="presParOf" srcId="{48072A3F-8EE9-4910-8DB0-5329E7220954}" destId="{B212755A-3962-4C07-A7A7-0E8826E46F49}" srcOrd="1" destOrd="0" presId="urn:microsoft.com/office/officeart/2005/8/layout/hierarchy6"/>
    <dgm:cxn modelId="{19685FF3-E17D-4265-8369-144F31D84CD5}" type="presParOf" srcId="{45C1A367-85F0-432F-8B93-43F1F74EB0C9}" destId="{5F59D881-FDF3-4127-9E2F-8BA492466E96}" srcOrd="2" destOrd="0" presId="urn:microsoft.com/office/officeart/2005/8/layout/hierarchy6"/>
    <dgm:cxn modelId="{BDEB0F3A-DAF3-4923-B603-76621E848E4C}" type="presParOf" srcId="{45C1A367-85F0-432F-8B93-43F1F74EB0C9}" destId="{033C95CA-2BE3-4270-B170-C18366F65CBA}" srcOrd="3" destOrd="0" presId="urn:microsoft.com/office/officeart/2005/8/layout/hierarchy6"/>
    <dgm:cxn modelId="{88B06A95-2766-4A00-85AC-5DC90847A038}" type="presParOf" srcId="{033C95CA-2BE3-4270-B170-C18366F65CBA}" destId="{72124E3B-39BF-483D-9968-BF193B9CA1A9}" srcOrd="0" destOrd="0" presId="urn:microsoft.com/office/officeart/2005/8/layout/hierarchy6"/>
    <dgm:cxn modelId="{96AB8BC6-775D-4CBA-B1F9-9077AA86A772}" type="presParOf" srcId="{033C95CA-2BE3-4270-B170-C18366F65CBA}" destId="{814414CF-A581-4E37-A39B-41A5F74030B2}" srcOrd="1" destOrd="0" presId="urn:microsoft.com/office/officeart/2005/8/layout/hierarchy6"/>
    <dgm:cxn modelId="{C9A6A3A7-8628-4237-B06E-5F558526BCDF}" type="presParOf" srcId="{4EE702BA-C6D7-47BD-B1AB-AA9B1D6B0827}" destId="{0E683A1A-19F5-4D62-BE1F-A1526688D8AC}" srcOrd="2" destOrd="0" presId="urn:microsoft.com/office/officeart/2005/8/layout/hierarchy6"/>
    <dgm:cxn modelId="{9512F09F-FCB5-45CE-AF8F-EC0EF4608B9F}" type="presParOf" srcId="{4EE702BA-C6D7-47BD-B1AB-AA9B1D6B0827}" destId="{039AE604-C0DD-475D-B0A8-71FC621234D3}" srcOrd="3" destOrd="0" presId="urn:microsoft.com/office/officeart/2005/8/layout/hierarchy6"/>
    <dgm:cxn modelId="{18F9DF2F-F4AE-41E2-B463-54F53E9EB832}" type="presParOf" srcId="{039AE604-C0DD-475D-B0A8-71FC621234D3}" destId="{F9A6449D-13F0-42D4-A1C5-5F5C20C6F12A}" srcOrd="0" destOrd="0" presId="urn:microsoft.com/office/officeart/2005/8/layout/hierarchy6"/>
    <dgm:cxn modelId="{BE7C993C-8856-4FF1-8E4A-1ED4617C712C}" type="presParOf" srcId="{039AE604-C0DD-475D-B0A8-71FC621234D3}" destId="{70E11694-1127-4E55-9C13-28AB10386E48}" srcOrd="1" destOrd="0" presId="urn:microsoft.com/office/officeart/2005/8/layout/hierarchy6"/>
    <dgm:cxn modelId="{4DBDBDB9-1654-49D3-AB9D-ACAAA433473A}" type="presParOf" srcId="{70E11694-1127-4E55-9C13-28AB10386E48}" destId="{64BF54D5-A88C-4F50-A7CE-FFCD43F97B79}" srcOrd="0" destOrd="0" presId="urn:microsoft.com/office/officeart/2005/8/layout/hierarchy6"/>
    <dgm:cxn modelId="{4A167486-C81B-414F-846A-5488B9C6AF93}" type="presParOf" srcId="{70E11694-1127-4E55-9C13-28AB10386E48}" destId="{65BC2288-9C94-49D4-B270-6E0649843071}" srcOrd="1" destOrd="0" presId="urn:microsoft.com/office/officeart/2005/8/layout/hierarchy6"/>
    <dgm:cxn modelId="{9E44D480-6E68-4D9F-A673-96DEA381DEC6}" type="presParOf" srcId="{65BC2288-9C94-49D4-B270-6E0649843071}" destId="{11F6420B-6563-4B2E-ABE3-CED54AD3699B}" srcOrd="0" destOrd="0" presId="urn:microsoft.com/office/officeart/2005/8/layout/hierarchy6"/>
    <dgm:cxn modelId="{749D152F-C180-43D7-BE71-3B4B1B80FACE}" type="presParOf" srcId="{65BC2288-9C94-49D4-B270-6E0649843071}" destId="{B0D3CCE5-06B7-4403-84EA-F120794BEEC7}" srcOrd="1" destOrd="0" presId="urn:microsoft.com/office/officeart/2005/8/layout/hierarchy6"/>
    <dgm:cxn modelId="{9B3DE210-48B7-47B3-A9BB-AE5901867567}" type="presParOf" srcId="{70E11694-1127-4E55-9C13-28AB10386E48}" destId="{F6F3BAB7-3AC1-4857-8ED0-B5FD7AD112BA}" srcOrd="2" destOrd="0" presId="urn:microsoft.com/office/officeart/2005/8/layout/hierarchy6"/>
    <dgm:cxn modelId="{40957F6D-64DF-4C51-8930-ECA212385D01}" type="presParOf" srcId="{70E11694-1127-4E55-9C13-28AB10386E48}" destId="{34ED0197-F30F-4260-8292-CBED4E7355E9}" srcOrd="3" destOrd="0" presId="urn:microsoft.com/office/officeart/2005/8/layout/hierarchy6"/>
    <dgm:cxn modelId="{3F855035-6672-4437-8B7E-390A34D0B9F6}" type="presParOf" srcId="{34ED0197-F30F-4260-8292-CBED4E7355E9}" destId="{13CA9661-A352-442E-881E-477BD9A3C3FA}" srcOrd="0" destOrd="0" presId="urn:microsoft.com/office/officeart/2005/8/layout/hierarchy6"/>
    <dgm:cxn modelId="{2D379987-A9AA-4F4E-91F2-BAD7FEB4DC40}" type="presParOf" srcId="{34ED0197-F30F-4260-8292-CBED4E7355E9}" destId="{15D7DD3C-20F8-40BB-8885-92F5E34627F3}" srcOrd="1" destOrd="0" presId="urn:microsoft.com/office/officeart/2005/8/layout/hierarchy6"/>
    <dgm:cxn modelId="{095FB180-A924-46FA-A027-B97BA12CFA74}" type="presParOf" srcId="{E6BBD307-1800-461C-9759-3E5D3A30CD94}" destId="{7B887DE0-CF81-4C6F-A921-619662AEB192}" srcOrd="1" destOrd="0" presId="urn:microsoft.com/office/officeart/2005/8/layout/hierarchy6"/>
  </dgm:cxnLst>
  <dgm:bg>
    <a:solidFill>
      <a:schemeClr val="bg1"/>
    </a:solidFill>
  </dgm:bg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E1FD31-89AA-440A-A66F-323BE26B2F4C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EB0FA4-3192-4CBD-81BD-2539362A1EFB}">
      <dsp:nvSpPr>
        <dsp:cNvPr id="0" name=""/>
        <dsp:cNvSpPr/>
      </dsp:nvSpPr>
      <dsp:spPr>
        <a:xfrm>
          <a:off x="1582" y="1357788"/>
          <a:ext cx="1932592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 smtClean="0"/>
            <a:t>問題具體化</a:t>
          </a:r>
          <a:endParaRPr lang="en-US" altLang="zh-TW" sz="3800" kern="1200" dirty="0" smtClean="0"/>
        </a:p>
      </dsp:txBody>
      <dsp:txXfrm>
        <a:off x="1582" y="1357788"/>
        <a:ext cx="1932592" cy="1810385"/>
      </dsp:txXfrm>
    </dsp:sp>
    <dsp:sp modelId="{56355A8A-1B90-4B93-AE41-4B0DD0DED053}">
      <dsp:nvSpPr>
        <dsp:cNvPr id="0" name=""/>
        <dsp:cNvSpPr/>
      </dsp:nvSpPr>
      <dsp:spPr>
        <a:xfrm>
          <a:off x="2099529" y="1357788"/>
          <a:ext cx="1932592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 smtClean="0"/>
            <a:t>解釋現象</a:t>
          </a:r>
          <a:endParaRPr lang="zh-TW" altLang="en-US" sz="3800" kern="1200" dirty="0"/>
        </a:p>
      </dsp:txBody>
      <dsp:txXfrm>
        <a:off x="2099529" y="1357788"/>
        <a:ext cx="1932592" cy="1810385"/>
      </dsp:txXfrm>
    </dsp:sp>
    <dsp:sp modelId="{1A2636C4-F4F2-41DD-8838-D7B5DBD517B1}">
      <dsp:nvSpPr>
        <dsp:cNvPr id="0" name=""/>
        <dsp:cNvSpPr/>
      </dsp:nvSpPr>
      <dsp:spPr>
        <a:xfrm>
          <a:off x="4197477" y="1357788"/>
          <a:ext cx="1932592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 smtClean="0"/>
            <a:t>檢視假設</a:t>
          </a:r>
          <a:endParaRPr lang="zh-TW" altLang="en-US" sz="3800" kern="1200" dirty="0"/>
        </a:p>
      </dsp:txBody>
      <dsp:txXfrm>
        <a:off x="4197477" y="1357788"/>
        <a:ext cx="1932592" cy="1810385"/>
      </dsp:txXfrm>
    </dsp:sp>
    <dsp:sp modelId="{1E7634F6-C4F3-407C-A4AF-F4918AC94D44}">
      <dsp:nvSpPr>
        <dsp:cNvPr id="0" name=""/>
        <dsp:cNvSpPr/>
      </dsp:nvSpPr>
      <dsp:spPr>
        <a:xfrm>
          <a:off x="6295425" y="1357788"/>
          <a:ext cx="1932592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 smtClean="0"/>
            <a:t>定義觀念</a:t>
          </a:r>
          <a:endParaRPr lang="zh-TW" altLang="en-US" sz="3800" kern="1200" dirty="0"/>
        </a:p>
      </dsp:txBody>
      <dsp:txXfrm>
        <a:off x="6295425" y="1357788"/>
        <a:ext cx="1932592" cy="181038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87AE490-E101-406C-8DA9-46E364BBED9D}">
      <dsp:nvSpPr>
        <dsp:cNvPr id="0" name=""/>
        <dsp:cNvSpPr/>
      </dsp:nvSpPr>
      <dsp:spPr>
        <a:xfrm>
          <a:off x="3076054" y="946"/>
          <a:ext cx="2077491" cy="135036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重要性</a:t>
          </a:r>
          <a:endParaRPr lang="en-US" altLang="zh-TW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/>
            <a:t>(</a:t>
          </a:r>
          <a:r>
            <a:rPr lang="zh-TW" altLang="en-US" sz="2000" kern="1200" dirty="0" smtClean="0"/>
            <a:t>對了解政治與政府體制有幫助</a:t>
          </a:r>
          <a:r>
            <a:rPr lang="en-US" altLang="zh-TW" sz="2000" kern="1200" dirty="0" smtClean="0"/>
            <a:t>)</a:t>
          </a:r>
          <a:endParaRPr lang="zh-TW" altLang="en-US" sz="2000" kern="1200" dirty="0"/>
        </a:p>
      </dsp:txBody>
      <dsp:txXfrm>
        <a:off x="3076054" y="946"/>
        <a:ext cx="2077491" cy="1350369"/>
      </dsp:txXfrm>
    </dsp:sp>
    <dsp:sp modelId="{CE44C15E-5078-4DFA-A771-10A29B013CDE}">
      <dsp:nvSpPr>
        <dsp:cNvPr id="0" name=""/>
        <dsp:cNvSpPr/>
      </dsp:nvSpPr>
      <dsp:spPr>
        <a:xfrm>
          <a:off x="2315006" y="676131"/>
          <a:ext cx="3599586" cy="3599586"/>
        </a:xfrm>
        <a:custGeom>
          <a:avLst/>
          <a:gdLst/>
          <a:ahLst/>
          <a:cxnLst/>
          <a:rect l="0" t="0" r="0" b="0"/>
          <a:pathLst>
            <a:path>
              <a:moveTo>
                <a:pt x="2853606" y="340775"/>
              </a:moveTo>
              <a:arcTo wR="1799793" hR="1799793" stAng="18350381" swAng="3644588"/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F80D59-DAEC-4C56-BA43-6E63B4C078C0}">
      <dsp:nvSpPr>
        <dsp:cNvPr id="0" name=""/>
        <dsp:cNvSpPr/>
      </dsp:nvSpPr>
      <dsp:spPr>
        <a:xfrm>
          <a:off x="4634720" y="2700636"/>
          <a:ext cx="2077491" cy="1350369"/>
        </a:xfrm>
        <a:prstGeom prst="roundRect">
          <a:avLst/>
        </a:prstGeom>
        <a:solidFill>
          <a:schemeClr val="accent5">
            <a:hueOff val="-7576521"/>
            <a:satOff val="31062"/>
            <a:lumOff val="4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觀察性</a:t>
          </a:r>
          <a:endParaRPr lang="zh-TW" altLang="en-US" sz="2000" kern="1200" dirty="0"/>
        </a:p>
      </dsp:txBody>
      <dsp:txXfrm>
        <a:off x="4634720" y="2700636"/>
        <a:ext cx="2077491" cy="1350369"/>
      </dsp:txXfrm>
    </dsp:sp>
    <dsp:sp modelId="{C9856D3B-5F0F-4295-B3D9-9558A8E8E381}">
      <dsp:nvSpPr>
        <dsp:cNvPr id="0" name=""/>
        <dsp:cNvSpPr/>
      </dsp:nvSpPr>
      <dsp:spPr>
        <a:xfrm>
          <a:off x="2315006" y="676131"/>
          <a:ext cx="3599586" cy="3599586"/>
        </a:xfrm>
        <a:custGeom>
          <a:avLst/>
          <a:gdLst/>
          <a:ahLst/>
          <a:cxnLst/>
          <a:rect l="0" t="0" r="0" b="0"/>
          <a:pathLst>
            <a:path>
              <a:moveTo>
                <a:pt x="2655356" y="3383227"/>
              </a:moveTo>
              <a:arcTo wR="1799793" hR="1799793" stAng="3697002" swAng="3405996"/>
            </a:path>
          </a:pathLst>
        </a:custGeom>
        <a:noFill/>
        <a:ln w="12700" cap="flat" cmpd="sng" algn="ctr">
          <a:solidFill>
            <a:schemeClr val="accent5">
              <a:hueOff val="-7576521"/>
              <a:satOff val="31062"/>
              <a:lumOff val="490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655971-0B4C-4E17-80B8-43A0F46B7463}">
      <dsp:nvSpPr>
        <dsp:cNvPr id="0" name=""/>
        <dsp:cNvSpPr/>
      </dsp:nvSpPr>
      <dsp:spPr>
        <a:xfrm>
          <a:off x="1517387" y="2700636"/>
          <a:ext cx="2077491" cy="1350369"/>
        </a:xfrm>
        <a:prstGeom prst="roundRect">
          <a:avLst/>
        </a:prstGeom>
        <a:solidFill>
          <a:schemeClr val="accent5">
            <a:hueOff val="-15153042"/>
            <a:satOff val="62124"/>
            <a:lumOff val="98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政治行為</a:t>
          </a:r>
          <a:endParaRPr lang="zh-TW" altLang="en-US" sz="2000" kern="1200" dirty="0"/>
        </a:p>
      </dsp:txBody>
      <dsp:txXfrm>
        <a:off x="1517387" y="2700636"/>
        <a:ext cx="2077491" cy="1350369"/>
      </dsp:txXfrm>
    </dsp:sp>
    <dsp:sp modelId="{4840CF34-C124-4A60-9913-0858A02A7141}">
      <dsp:nvSpPr>
        <dsp:cNvPr id="0" name=""/>
        <dsp:cNvSpPr/>
      </dsp:nvSpPr>
      <dsp:spPr>
        <a:xfrm>
          <a:off x="2315006" y="676131"/>
          <a:ext cx="3599586" cy="3599586"/>
        </a:xfrm>
        <a:custGeom>
          <a:avLst/>
          <a:gdLst/>
          <a:ahLst/>
          <a:cxnLst/>
          <a:rect l="0" t="0" r="0" b="0"/>
          <a:pathLst>
            <a:path>
              <a:moveTo>
                <a:pt x="11865" y="2006119"/>
              </a:moveTo>
              <a:arcTo wR="1799793" hR="1799793" stAng="10405031" swAng="3644588"/>
            </a:path>
          </a:pathLst>
        </a:custGeom>
        <a:noFill/>
        <a:ln w="12700" cap="flat" cmpd="sng" algn="ctr">
          <a:solidFill>
            <a:schemeClr val="accent5">
              <a:hueOff val="-15153042"/>
              <a:satOff val="62124"/>
              <a:lumOff val="980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D0267D6-9B5C-4AF9-9103-7F2C83505761}">
      <dsp:nvSpPr>
        <dsp:cNvPr id="0" name=""/>
        <dsp:cNvSpPr/>
      </dsp:nvSpPr>
      <dsp:spPr>
        <a:xfrm>
          <a:off x="1261492" y="0"/>
          <a:ext cx="3573016" cy="357301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目的性</a:t>
          </a:r>
          <a:endParaRPr lang="zh-TW" altLang="en-US" sz="2000" kern="1200" dirty="0"/>
        </a:p>
      </dsp:txBody>
      <dsp:txXfrm>
        <a:off x="2110083" y="267976"/>
        <a:ext cx="1875833" cy="607412"/>
      </dsp:txXfrm>
    </dsp:sp>
    <dsp:sp modelId="{5A98E5D2-7D98-453D-B664-59FD5DF31673}">
      <dsp:nvSpPr>
        <dsp:cNvPr id="0" name=""/>
        <dsp:cNvSpPr/>
      </dsp:nvSpPr>
      <dsp:spPr>
        <a:xfrm>
          <a:off x="1708119" y="893253"/>
          <a:ext cx="2679762" cy="2679762"/>
        </a:xfrm>
        <a:prstGeom prst="ellipse">
          <a:avLst/>
        </a:prstGeom>
        <a:solidFill>
          <a:schemeClr val="accent5">
            <a:hueOff val="-15153042"/>
            <a:satOff val="62124"/>
            <a:lumOff val="98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重要性</a:t>
          </a:r>
          <a:endParaRPr lang="zh-TW" altLang="en-US" sz="2000" kern="1200" dirty="0"/>
        </a:p>
      </dsp:txBody>
      <dsp:txXfrm>
        <a:off x="2100561" y="1563194"/>
        <a:ext cx="1894877" cy="133988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C6A76B-3C8F-49E7-86D6-3B9B54D44A3B}">
      <dsp:nvSpPr>
        <dsp:cNvPr id="0" name=""/>
        <dsp:cNvSpPr/>
      </dsp:nvSpPr>
      <dsp:spPr>
        <a:xfrm>
          <a:off x="3707438" y="1216714"/>
          <a:ext cx="814722" cy="5431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800" kern="1200" dirty="0">
            <a:ln>
              <a:solidFill>
                <a:schemeClr val="bg1"/>
              </a:solidFill>
            </a:ln>
          </a:endParaRPr>
        </a:p>
      </dsp:txBody>
      <dsp:txXfrm>
        <a:off x="3707438" y="1216714"/>
        <a:ext cx="814722" cy="543148"/>
      </dsp:txXfrm>
    </dsp:sp>
    <dsp:sp modelId="{1A6FBA07-95CC-40C0-BD3E-91D97E0F52D7}">
      <dsp:nvSpPr>
        <dsp:cNvPr id="0" name=""/>
        <dsp:cNvSpPr/>
      </dsp:nvSpPr>
      <dsp:spPr>
        <a:xfrm>
          <a:off x="1996521" y="1759862"/>
          <a:ext cx="2118278" cy="217259"/>
        </a:xfrm>
        <a:custGeom>
          <a:avLst/>
          <a:gdLst/>
          <a:ahLst/>
          <a:cxnLst/>
          <a:rect l="0" t="0" r="0" b="0"/>
          <a:pathLst>
            <a:path>
              <a:moveTo>
                <a:pt x="2118278" y="0"/>
              </a:moveTo>
              <a:lnTo>
                <a:pt x="2118278" y="108629"/>
              </a:lnTo>
              <a:lnTo>
                <a:pt x="0" y="108629"/>
              </a:lnTo>
              <a:lnTo>
                <a:pt x="0" y="217259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D71FCA-E88C-4FA5-BD15-14EBEF9FDD45}">
      <dsp:nvSpPr>
        <dsp:cNvPr id="0" name=""/>
        <dsp:cNvSpPr/>
      </dsp:nvSpPr>
      <dsp:spPr>
        <a:xfrm>
          <a:off x="1589160" y="1977122"/>
          <a:ext cx="814722" cy="5431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目的</a:t>
          </a:r>
          <a:r>
            <a:rPr lang="en-US" altLang="zh-TW" sz="1800" kern="1200" dirty="0" smtClean="0"/>
            <a:t>A</a:t>
          </a:r>
          <a:endParaRPr lang="zh-TW" altLang="en-US" sz="1800" kern="1200" dirty="0"/>
        </a:p>
      </dsp:txBody>
      <dsp:txXfrm>
        <a:off x="1589160" y="1977122"/>
        <a:ext cx="814722" cy="543148"/>
      </dsp:txXfrm>
    </dsp:sp>
    <dsp:sp modelId="{7D62B312-DC7A-4AAC-996D-4081C1DF6607}">
      <dsp:nvSpPr>
        <dsp:cNvPr id="0" name=""/>
        <dsp:cNvSpPr/>
      </dsp:nvSpPr>
      <dsp:spPr>
        <a:xfrm>
          <a:off x="937382" y="2520270"/>
          <a:ext cx="1059139" cy="217259"/>
        </a:xfrm>
        <a:custGeom>
          <a:avLst/>
          <a:gdLst/>
          <a:ahLst/>
          <a:cxnLst/>
          <a:rect l="0" t="0" r="0" b="0"/>
          <a:pathLst>
            <a:path>
              <a:moveTo>
                <a:pt x="1059139" y="0"/>
              </a:moveTo>
              <a:lnTo>
                <a:pt x="1059139" y="108629"/>
              </a:lnTo>
              <a:lnTo>
                <a:pt x="0" y="108629"/>
              </a:lnTo>
              <a:lnTo>
                <a:pt x="0" y="21725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47C859-B041-45AB-BFF5-0478DC7BC0C9}">
      <dsp:nvSpPr>
        <dsp:cNvPr id="0" name=""/>
        <dsp:cNvSpPr/>
      </dsp:nvSpPr>
      <dsp:spPr>
        <a:xfrm>
          <a:off x="530021" y="2737529"/>
          <a:ext cx="814722" cy="5431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手段</a:t>
          </a:r>
          <a:r>
            <a:rPr lang="en-US" altLang="zh-TW" sz="1800" kern="1200" dirty="0" smtClean="0"/>
            <a:t>C</a:t>
          </a:r>
          <a:endParaRPr lang="zh-TW" altLang="en-US" sz="1800" kern="1200" dirty="0"/>
        </a:p>
      </dsp:txBody>
      <dsp:txXfrm>
        <a:off x="530021" y="2737529"/>
        <a:ext cx="814722" cy="543148"/>
      </dsp:txXfrm>
    </dsp:sp>
    <dsp:sp modelId="{70E0E668-1C22-4C91-A490-E05FBBA43404}">
      <dsp:nvSpPr>
        <dsp:cNvPr id="0" name=""/>
        <dsp:cNvSpPr/>
      </dsp:nvSpPr>
      <dsp:spPr>
        <a:xfrm>
          <a:off x="407813" y="3280677"/>
          <a:ext cx="529569" cy="217259"/>
        </a:xfrm>
        <a:custGeom>
          <a:avLst/>
          <a:gdLst/>
          <a:ahLst/>
          <a:cxnLst/>
          <a:rect l="0" t="0" r="0" b="0"/>
          <a:pathLst>
            <a:path>
              <a:moveTo>
                <a:pt x="529569" y="0"/>
              </a:moveTo>
              <a:lnTo>
                <a:pt x="529569" y="108629"/>
              </a:lnTo>
              <a:lnTo>
                <a:pt x="0" y="108629"/>
              </a:lnTo>
              <a:lnTo>
                <a:pt x="0" y="21725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82F9D2-4C35-4F91-B61B-4834618311F5}">
      <dsp:nvSpPr>
        <dsp:cNvPr id="0" name=""/>
        <dsp:cNvSpPr/>
      </dsp:nvSpPr>
      <dsp:spPr>
        <a:xfrm>
          <a:off x="452" y="3497937"/>
          <a:ext cx="814722" cy="5431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G</a:t>
          </a:r>
          <a:endParaRPr lang="zh-TW" altLang="en-US" sz="1800" kern="1200" dirty="0"/>
        </a:p>
      </dsp:txBody>
      <dsp:txXfrm>
        <a:off x="452" y="3497937"/>
        <a:ext cx="814722" cy="543148"/>
      </dsp:txXfrm>
    </dsp:sp>
    <dsp:sp modelId="{D1174258-154A-4D46-BAB8-7A59B74E1DE2}">
      <dsp:nvSpPr>
        <dsp:cNvPr id="0" name=""/>
        <dsp:cNvSpPr/>
      </dsp:nvSpPr>
      <dsp:spPr>
        <a:xfrm>
          <a:off x="937382" y="3280677"/>
          <a:ext cx="529569" cy="2172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629"/>
              </a:lnTo>
              <a:lnTo>
                <a:pt x="529569" y="108629"/>
              </a:lnTo>
              <a:lnTo>
                <a:pt x="529569" y="21725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334F4B-270A-4DC8-BB23-12E5B7B28B21}">
      <dsp:nvSpPr>
        <dsp:cNvPr id="0" name=""/>
        <dsp:cNvSpPr/>
      </dsp:nvSpPr>
      <dsp:spPr>
        <a:xfrm>
          <a:off x="1059591" y="3497937"/>
          <a:ext cx="814722" cy="5431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H</a:t>
          </a:r>
          <a:endParaRPr lang="zh-TW" altLang="en-US" sz="1800" kern="1200" dirty="0"/>
        </a:p>
      </dsp:txBody>
      <dsp:txXfrm>
        <a:off x="1059591" y="3497937"/>
        <a:ext cx="814722" cy="543148"/>
      </dsp:txXfrm>
    </dsp:sp>
    <dsp:sp modelId="{5758ECAF-D0E5-436E-BFBB-043C9A6447A1}">
      <dsp:nvSpPr>
        <dsp:cNvPr id="0" name=""/>
        <dsp:cNvSpPr/>
      </dsp:nvSpPr>
      <dsp:spPr>
        <a:xfrm>
          <a:off x="1996521" y="2520270"/>
          <a:ext cx="1059139" cy="2172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629"/>
              </a:lnTo>
              <a:lnTo>
                <a:pt x="1059139" y="108629"/>
              </a:lnTo>
              <a:lnTo>
                <a:pt x="1059139" y="21725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4B9A59-635E-4702-99DB-25FED1962B9B}">
      <dsp:nvSpPr>
        <dsp:cNvPr id="0" name=""/>
        <dsp:cNvSpPr/>
      </dsp:nvSpPr>
      <dsp:spPr>
        <a:xfrm>
          <a:off x="2648299" y="2737529"/>
          <a:ext cx="814722" cy="5431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手段</a:t>
          </a:r>
          <a:r>
            <a:rPr lang="en-US" altLang="zh-TW" sz="1800" kern="1200" dirty="0" smtClean="0"/>
            <a:t>D</a:t>
          </a:r>
          <a:endParaRPr lang="zh-TW" altLang="en-US" sz="1800" kern="1200" dirty="0"/>
        </a:p>
      </dsp:txBody>
      <dsp:txXfrm>
        <a:off x="2648299" y="2737529"/>
        <a:ext cx="814722" cy="543148"/>
      </dsp:txXfrm>
    </dsp:sp>
    <dsp:sp modelId="{5D7FE7A3-0CAF-404A-80F0-C7DD111F80F0}">
      <dsp:nvSpPr>
        <dsp:cNvPr id="0" name=""/>
        <dsp:cNvSpPr/>
      </dsp:nvSpPr>
      <dsp:spPr>
        <a:xfrm>
          <a:off x="2526091" y="3280677"/>
          <a:ext cx="529569" cy="217259"/>
        </a:xfrm>
        <a:custGeom>
          <a:avLst/>
          <a:gdLst/>
          <a:ahLst/>
          <a:cxnLst/>
          <a:rect l="0" t="0" r="0" b="0"/>
          <a:pathLst>
            <a:path>
              <a:moveTo>
                <a:pt x="529569" y="0"/>
              </a:moveTo>
              <a:lnTo>
                <a:pt x="529569" y="108629"/>
              </a:lnTo>
              <a:lnTo>
                <a:pt x="0" y="108629"/>
              </a:lnTo>
              <a:lnTo>
                <a:pt x="0" y="21725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6F2EEC-D38E-4214-84C1-DC5437992F1F}">
      <dsp:nvSpPr>
        <dsp:cNvPr id="0" name=""/>
        <dsp:cNvSpPr/>
      </dsp:nvSpPr>
      <dsp:spPr>
        <a:xfrm>
          <a:off x="2118730" y="3497937"/>
          <a:ext cx="814722" cy="5431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I</a:t>
          </a:r>
          <a:endParaRPr lang="zh-TW" altLang="en-US" sz="1800" kern="1200" dirty="0"/>
        </a:p>
      </dsp:txBody>
      <dsp:txXfrm>
        <a:off x="2118730" y="3497937"/>
        <a:ext cx="814722" cy="543148"/>
      </dsp:txXfrm>
    </dsp:sp>
    <dsp:sp modelId="{A4D580BF-8E8C-496D-ADE2-04F3AD0C6340}">
      <dsp:nvSpPr>
        <dsp:cNvPr id="0" name=""/>
        <dsp:cNvSpPr/>
      </dsp:nvSpPr>
      <dsp:spPr>
        <a:xfrm>
          <a:off x="3055660" y="3280677"/>
          <a:ext cx="529569" cy="2172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629"/>
              </a:lnTo>
              <a:lnTo>
                <a:pt x="529569" y="108629"/>
              </a:lnTo>
              <a:lnTo>
                <a:pt x="529569" y="21725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647E8B-DD31-49D3-9F14-B8A6ABAC2423}">
      <dsp:nvSpPr>
        <dsp:cNvPr id="0" name=""/>
        <dsp:cNvSpPr/>
      </dsp:nvSpPr>
      <dsp:spPr>
        <a:xfrm>
          <a:off x="3177869" y="3497937"/>
          <a:ext cx="814722" cy="5431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J</a:t>
          </a:r>
          <a:endParaRPr lang="zh-TW" altLang="en-US" sz="1800" kern="1200" dirty="0"/>
        </a:p>
      </dsp:txBody>
      <dsp:txXfrm>
        <a:off x="3177869" y="3497937"/>
        <a:ext cx="814722" cy="543148"/>
      </dsp:txXfrm>
    </dsp:sp>
    <dsp:sp modelId="{4F070A87-586B-4D53-8B28-7635BBC6B2DC}">
      <dsp:nvSpPr>
        <dsp:cNvPr id="0" name=""/>
        <dsp:cNvSpPr/>
      </dsp:nvSpPr>
      <dsp:spPr>
        <a:xfrm>
          <a:off x="4114799" y="1759862"/>
          <a:ext cx="2118278" cy="2172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629"/>
              </a:lnTo>
              <a:lnTo>
                <a:pt x="2118278" y="108629"/>
              </a:lnTo>
              <a:lnTo>
                <a:pt x="2118278" y="217259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E8828B-175D-4AB6-BC70-C9FD54F12C39}">
      <dsp:nvSpPr>
        <dsp:cNvPr id="0" name=""/>
        <dsp:cNvSpPr/>
      </dsp:nvSpPr>
      <dsp:spPr>
        <a:xfrm>
          <a:off x="5825716" y="1977122"/>
          <a:ext cx="814722" cy="5431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目的</a:t>
          </a:r>
          <a:r>
            <a:rPr lang="en-US" altLang="zh-TW" sz="1800" kern="1200" dirty="0" smtClean="0"/>
            <a:t>B</a:t>
          </a:r>
          <a:endParaRPr lang="zh-TW" altLang="en-US" sz="1800" kern="1200" dirty="0"/>
        </a:p>
      </dsp:txBody>
      <dsp:txXfrm>
        <a:off x="5825716" y="1977122"/>
        <a:ext cx="814722" cy="543148"/>
      </dsp:txXfrm>
    </dsp:sp>
    <dsp:sp modelId="{8942DCE2-3D1E-4E01-8D78-C21AD8F3851C}">
      <dsp:nvSpPr>
        <dsp:cNvPr id="0" name=""/>
        <dsp:cNvSpPr/>
      </dsp:nvSpPr>
      <dsp:spPr>
        <a:xfrm>
          <a:off x="5173939" y="2520270"/>
          <a:ext cx="1059139" cy="217259"/>
        </a:xfrm>
        <a:custGeom>
          <a:avLst/>
          <a:gdLst/>
          <a:ahLst/>
          <a:cxnLst/>
          <a:rect l="0" t="0" r="0" b="0"/>
          <a:pathLst>
            <a:path>
              <a:moveTo>
                <a:pt x="1059139" y="0"/>
              </a:moveTo>
              <a:lnTo>
                <a:pt x="1059139" y="108629"/>
              </a:lnTo>
              <a:lnTo>
                <a:pt x="0" y="108629"/>
              </a:lnTo>
              <a:lnTo>
                <a:pt x="0" y="21725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8F307-9368-4889-B599-DD9223BC1691}">
      <dsp:nvSpPr>
        <dsp:cNvPr id="0" name=""/>
        <dsp:cNvSpPr/>
      </dsp:nvSpPr>
      <dsp:spPr>
        <a:xfrm>
          <a:off x="4766577" y="2737529"/>
          <a:ext cx="814722" cy="5431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手段</a:t>
          </a:r>
          <a:r>
            <a:rPr lang="en-US" altLang="zh-TW" sz="1800" kern="1200" dirty="0" smtClean="0"/>
            <a:t>E</a:t>
          </a:r>
          <a:endParaRPr lang="zh-TW" altLang="en-US" sz="1800" kern="1200" dirty="0"/>
        </a:p>
      </dsp:txBody>
      <dsp:txXfrm>
        <a:off x="4766577" y="2737529"/>
        <a:ext cx="814722" cy="543148"/>
      </dsp:txXfrm>
    </dsp:sp>
    <dsp:sp modelId="{D6DB7D49-1E24-4CAA-98C6-087C5E29B9FE}">
      <dsp:nvSpPr>
        <dsp:cNvPr id="0" name=""/>
        <dsp:cNvSpPr/>
      </dsp:nvSpPr>
      <dsp:spPr>
        <a:xfrm>
          <a:off x="4644369" y="3280677"/>
          <a:ext cx="529569" cy="217259"/>
        </a:xfrm>
        <a:custGeom>
          <a:avLst/>
          <a:gdLst/>
          <a:ahLst/>
          <a:cxnLst/>
          <a:rect l="0" t="0" r="0" b="0"/>
          <a:pathLst>
            <a:path>
              <a:moveTo>
                <a:pt x="529569" y="0"/>
              </a:moveTo>
              <a:lnTo>
                <a:pt x="529569" y="108629"/>
              </a:lnTo>
              <a:lnTo>
                <a:pt x="0" y="108629"/>
              </a:lnTo>
              <a:lnTo>
                <a:pt x="0" y="21725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81651C-D0D2-451D-BF11-FB077CCDD418}">
      <dsp:nvSpPr>
        <dsp:cNvPr id="0" name=""/>
        <dsp:cNvSpPr/>
      </dsp:nvSpPr>
      <dsp:spPr>
        <a:xfrm>
          <a:off x="4237008" y="3497937"/>
          <a:ext cx="814722" cy="5431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K</a:t>
          </a:r>
          <a:endParaRPr lang="zh-TW" altLang="en-US" sz="1800" kern="1200" dirty="0"/>
        </a:p>
      </dsp:txBody>
      <dsp:txXfrm>
        <a:off x="4237008" y="3497937"/>
        <a:ext cx="814722" cy="543148"/>
      </dsp:txXfrm>
    </dsp:sp>
    <dsp:sp modelId="{5F59D881-FDF3-4127-9E2F-8BA492466E96}">
      <dsp:nvSpPr>
        <dsp:cNvPr id="0" name=""/>
        <dsp:cNvSpPr/>
      </dsp:nvSpPr>
      <dsp:spPr>
        <a:xfrm>
          <a:off x="5173939" y="3280677"/>
          <a:ext cx="529569" cy="2172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629"/>
              </a:lnTo>
              <a:lnTo>
                <a:pt x="529569" y="108629"/>
              </a:lnTo>
              <a:lnTo>
                <a:pt x="529569" y="21725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124E3B-39BF-483D-9968-BF193B9CA1A9}">
      <dsp:nvSpPr>
        <dsp:cNvPr id="0" name=""/>
        <dsp:cNvSpPr/>
      </dsp:nvSpPr>
      <dsp:spPr>
        <a:xfrm>
          <a:off x="5296147" y="3497937"/>
          <a:ext cx="814722" cy="5431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L</a:t>
          </a:r>
          <a:endParaRPr lang="zh-TW" altLang="en-US" sz="1800" kern="1200" dirty="0"/>
        </a:p>
      </dsp:txBody>
      <dsp:txXfrm>
        <a:off x="5296147" y="3497937"/>
        <a:ext cx="814722" cy="543148"/>
      </dsp:txXfrm>
    </dsp:sp>
    <dsp:sp modelId="{0E683A1A-19F5-4D62-BE1F-A1526688D8AC}">
      <dsp:nvSpPr>
        <dsp:cNvPr id="0" name=""/>
        <dsp:cNvSpPr/>
      </dsp:nvSpPr>
      <dsp:spPr>
        <a:xfrm>
          <a:off x="6233078" y="2520270"/>
          <a:ext cx="1059139" cy="2172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629"/>
              </a:lnTo>
              <a:lnTo>
                <a:pt x="1059139" y="108629"/>
              </a:lnTo>
              <a:lnTo>
                <a:pt x="1059139" y="21725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A6449D-13F0-42D4-A1C5-5F5C20C6F12A}">
      <dsp:nvSpPr>
        <dsp:cNvPr id="0" name=""/>
        <dsp:cNvSpPr/>
      </dsp:nvSpPr>
      <dsp:spPr>
        <a:xfrm>
          <a:off x="6884856" y="2737529"/>
          <a:ext cx="814722" cy="5431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手段</a:t>
          </a:r>
          <a:r>
            <a:rPr lang="en-US" altLang="zh-TW" sz="1800" kern="1200" dirty="0" smtClean="0"/>
            <a:t>F</a:t>
          </a:r>
          <a:endParaRPr lang="zh-TW" altLang="en-US" sz="1800" kern="1200" dirty="0"/>
        </a:p>
      </dsp:txBody>
      <dsp:txXfrm>
        <a:off x="6884856" y="2737529"/>
        <a:ext cx="814722" cy="543148"/>
      </dsp:txXfrm>
    </dsp:sp>
    <dsp:sp modelId="{64BF54D5-A88C-4F50-A7CE-FFCD43F97B79}">
      <dsp:nvSpPr>
        <dsp:cNvPr id="0" name=""/>
        <dsp:cNvSpPr/>
      </dsp:nvSpPr>
      <dsp:spPr>
        <a:xfrm>
          <a:off x="6762647" y="3280677"/>
          <a:ext cx="529569" cy="217259"/>
        </a:xfrm>
        <a:custGeom>
          <a:avLst/>
          <a:gdLst/>
          <a:ahLst/>
          <a:cxnLst/>
          <a:rect l="0" t="0" r="0" b="0"/>
          <a:pathLst>
            <a:path>
              <a:moveTo>
                <a:pt x="529569" y="0"/>
              </a:moveTo>
              <a:lnTo>
                <a:pt x="529569" y="108629"/>
              </a:lnTo>
              <a:lnTo>
                <a:pt x="0" y="108629"/>
              </a:lnTo>
              <a:lnTo>
                <a:pt x="0" y="21725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F6420B-6563-4B2E-ABE3-CED54AD3699B}">
      <dsp:nvSpPr>
        <dsp:cNvPr id="0" name=""/>
        <dsp:cNvSpPr/>
      </dsp:nvSpPr>
      <dsp:spPr>
        <a:xfrm>
          <a:off x="6355286" y="3497937"/>
          <a:ext cx="814722" cy="5431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M</a:t>
          </a:r>
          <a:endParaRPr lang="zh-TW" altLang="en-US" sz="1800" kern="1200" dirty="0"/>
        </a:p>
      </dsp:txBody>
      <dsp:txXfrm>
        <a:off x="6355286" y="3497937"/>
        <a:ext cx="814722" cy="543148"/>
      </dsp:txXfrm>
    </dsp:sp>
    <dsp:sp modelId="{F6F3BAB7-3AC1-4857-8ED0-B5FD7AD112BA}">
      <dsp:nvSpPr>
        <dsp:cNvPr id="0" name=""/>
        <dsp:cNvSpPr/>
      </dsp:nvSpPr>
      <dsp:spPr>
        <a:xfrm>
          <a:off x="7292217" y="3280677"/>
          <a:ext cx="529569" cy="2172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629"/>
              </a:lnTo>
              <a:lnTo>
                <a:pt x="529569" y="108629"/>
              </a:lnTo>
              <a:lnTo>
                <a:pt x="529569" y="21725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CA9661-A352-442E-881E-477BD9A3C3FA}">
      <dsp:nvSpPr>
        <dsp:cNvPr id="0" name=""/>
        <dsp:cNvSpPr/>
      </dsp:nvSpPr>
      <dsp:spPr>
        <a:xfrm>
          <a:off x="7414425" y="3497937"/>
          <a:ext cx="814722" cy="5431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N</a:t>
          </a:r>
          <a:endParaRPr lang="zh-TW" altLang="en-US" sz="1800" kern="1200" dirty="0"/>
        </a:p>
      </dsp:txBody>
      <dsp:txXfrm>
        <a:off x="7414425" y="3497937"/>
        <a:ext cx="814722" cy="5431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0C256F-5784-479D-ADDD-771FD7D9BE72}" type="datetimeFigureOut">
              <a:rPr lang="zh-TW" altLang="en-US" smtClean="0"/>
              <a:pPr/>
              <a:t>2012/10/14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3968C-2B45-4075-979B-80007B2F57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3968C-2B45-4075-979B-80007B2F57CC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173157"/>
            <a:ext cx="77724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64517-8977-4B5E-B289-98CC5E5E10CB}" type="datetimeFigureOut">
              <a:rPr lang="zh-TW" altLang="en-US" smtClean="0"/>
              <a:pPr/>
              <a:t>2012/10/14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2C67A-C9E4-4772-92E9-B30B3AC4A70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64517-8977-4B5E-B289-98CC5E5E10CB}" type="datetimeFigureOut">
              <a:rPr lang="zh-TW" altLang="en-US" smtClean="0"/>
              <a:pPr/>
              <a:t>2012/10/14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2C67A-C9E4-4772-92E9-B30B3AC4A70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43768" y="274639"/>
            <a:ext cx="1543032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61513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64517-8977-4B5E-B289-98CC5E5E10CB}" type="datetimeFigureOut">
              <a:rPr lang="zh-TW" altLang="en-US" smtClean="0"/>
              <a:pPr/>
              <a:t>2012/10/14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2C67A-C9E4-4772-92E9-B30B3AC4A70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64517-8977-4B5E-B289-98CC5E5E10CB}" type="datetimeFigureOut">
              <a:rPr lang="zh-TW" altLang="en-US" smtClean="0"/>
              <a:pPr/>
              <a:t>2012/10/14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2C67A-C9E4-4772-92E9-B30B3AC4A70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924181"/>
            <a:ext cx="7772400" cy="1362075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142874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64517-8977-4B5E-B289-98CC5E5E10CB}" type="datetimeFigureOut">
              <a:rPr lang="zh-TW" altLang="en-US" smtClean="0"/>
              <a:pPr/>
              <a:t>2012/10/14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2C67A-C9E4-4772-92E9-B30B3AC4A70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64517-8977-4B5E-B289-98CC5E5E10CB}" type="datetimeFigureOut">
              <a:rPr lang="zh-TW" altLang="en-US" smtClean="0"/>
              <a:pPr/>
              <a:t>2012/10/14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2C67A-C9E4-4772-92E9-B30B3AC4A70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64517-8977-4B5E-B289-98CC5E5E10CB}" type="datetimeFigureOut">
              <a:rPr lang="zh-TW" altLang="en-US" smtClean="0"/>
              <a:pPr/>
              <a:t>2012/10/14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2C67A-C9E4-4772-92E9-B30B3AC4A70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64517-8977-4B5E-B289-98CC5E5E10CB}" type="datetimeFigureOut">
              <a:rPr lang="zh-TW" altLang="en-US" smtClean="0"/>
              <a:pPr/>
              <a:t>2012/10/14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2C67A-C9E4-4772-92E9-B30B3AC4A70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64517-8977-4B5E-B289-98CC5E5E10CB}" type="datetimeFigureOut">
              <a:rPr lang="zh-TW" altLang="en-US" smtClean="0"/>
              <a:pPr/>
              <a:t>2012/10/14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2C67A-C9E4-4772-92E9-B30B3AC4A70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0382" y="1071546"/>
            <a:ext cx="5111750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679083" y="1071546"/>
            <a:ext cx="3008313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64517-8977-4B5E-B289-98CC5E5E10CB}" type="datetimeFigureOut">
              <a:rPr lang="zh-TW" altLang="en-US" smtClean="0"/>
              <a:pPr/>
              <a:t>2012/10/14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2C67A-C9E4-4772-92E9-B30B3AC4A7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5" y="285728"/>
            <a:ext cx="8230993" cy="696626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01024" y="642918"/>
            <a:ext cx="785818" cy="4572032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42922" y="541340"/>
            <a:ext cx="6415094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072330" y="1000108"/>
            <a:ext cx="914368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64517-8977-4B5E-B289-98CC5E5E10CB}" type="datetimeFigureOut">
              <a:rPr lang="zh-TW" altLang="en-US" smtClean="0"/>
              <a:pPr/>
              <a:t>2012/10/14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2C67A-C9E4-4772-92E9-B30B3AC4A70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13" cstate="print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09" y="4915143"/>
            <a:ext cx="2476191" cy="19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457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4" cstate="print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6420445"/>
            <a:ext cx="9144000" cy="4375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64517-8977-4B5E-B289-98CC5E5E10CB}" type="datetimeFigureOut">
              <a:rPr lang="zh-TW" altLang="en-US" smtClean="0"/>
              <a:pPr/>
              <a:t>2012/10/14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2C67A-C9E4-4772-92E9-B30B3AC4A70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gi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假設、觀念，與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變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項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267744" y="5105400"/>
            <a:ext cx="6670366" cy="1752600"/>
          </a:xfrm>
        </p:spPr>
        <p:txBody>
          <a:bodyPr/>
          <a:lstStyle/>
          <a:p>
            <a:pPr algn="r"/>
            <a:r>
              <a:rPr lang="zh-TW" altLang="en-US" b="1" dirty="0" smtClean="0">
                <a:solidFill>
                  <a:schemeClr val="tx1"/>
                </a:solidFill>
              </a:rPr>
              <a:t>報告者：李靜慧、萬維鈞</a:t>
            </a:r>
            <a:endParaRPr lang="zh-TW" alt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避免</a:t>
            </a:r>
            <a:r>
              <a:rPr lang="zh-TW" altLang="en-US" dirty="0" smtClean="0"/>
              <a:t>假設</a:t>
            </a:r>
            <a:r>
              <a:rPr lang="zh-TW" altLang="en-US" dirty="0" smtClean="0"/>
              <a:t>瑕疵</a:t>
            </a:r>
            <a:r>
              <a:rPr lang="zh-TW" altLang="en-US" dirty="0" smtClean="0"/>
              <a:t>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zh-TW" altLang="en-US" dirty="0" smtClean="0"/>
              <a:t>應該</a:t>
            </a:r>
            <a:r>
              <a:rPr lang="zh-TW" altLang="en-US" dirty="0" smtClean="0"/>
              <a:t>如何建立好的假設：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1</a:t>
            </a:r>
            <a:r>
              <a:rPr lang="zh-TW" altLang="en-US" dirty="0" smtClean="0"/>
              <a:t>、有經驗的說明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2</a:t>
            </a:r>
            <a:r>
              <a:rPr lang="zh-TW" altLang="en-US" dirty="0" smtClean="0"/>
              <a:t>、抽象性的上位原則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3</a:t>
            </a:r>
            <a:r>
              <a:rPr lang="zh-TW" altLang="en-US" dirty="0" smtClean="0"/>
              <a:t>、變項間因果關係的合理性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4</a:t>
            </a:r>
            <a:r>
              <a:rPr lang="zh-TW" altLang="en-US" dirty="0" smtClean="0"/>
              <a:t>、有指標性的假說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5</a:t>
            </a:r>
            <a:r>
              <a:rPr lang="zh-TW" altLang="en-US" dirty="0" smtClean="0"/>
              <a:t>、一致性的客體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6</a:t>
            </a:r>
            <a:r>
              <a:rPr lang="zh-TW" altLang="en-US" dirty="0" smtClean="0"/>
              <a:t>、可檢測</a:t>
            </a:r>
            <a:r>
              <a:rPr lang="zh-TW" altLang="en-US" dirty="0" smtClean="0"/>
              <a:t>性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建立</a:t>
            </a:r>
            <a:r>
              <a:rPr lang="zh-TW" altLang="en-US" dirty="0" smtClean="0"/>
              <a:t>假設的過程中：</a:t>
            </a:r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1</a:t>
            </a:r>
            <a:r>
              <a:rPr lang="zh-TW" altLang="en-US" dirty="0" smtClean="0"/>
              <a:t>、確立</a:t>
            </a:r>
            <a:r>
              <a:rPr lang="zh-TW" altLang="en-US" dirty="0" smtClean="0"/>
              <a:t>大方向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2</a:t>
            </a:r>
            <a:r>
              <a:rPr lang="zh-TW" altLang="en-US" dirty="0" smtClean="0"/>
              <a:t>、容許犯錯→適時修正假設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3</a:t>
            </a:r>
            <a:r>
              <a:rPr lang="zh-TW" altLang="en-US" dirty="0" smtClean="0"/>
              <a:t>、</a:t>
            </a:r>
            <a:r>
              <a:rPr lang="zh-TW" altLang="en-US" dirty="0" smtClean="0"/>
              <a:t>朦朧懷疑</a:t>
            </a:r>
            <a:r>
              <a:rPr lang="zh-TW" altLang="en-US" dirty="0" smtClean="0"/>
              <a:t>→參閱相關文獻→獲得</a:t>
            </a:r>
            <a:r>
              <a:rPr lang="zh-TW" altLang="en-US" dirty="0" smtClean="0"/>
              <a:t>相關知識</a:t>
            </a:r>
            <a:r>
              <a:rPr lang="zh-TW" altLang="en-US" dirty="0" smtClean="0"/>
              <a:t>後</a:t>
            </a:r>
            <a:r>
              <a:rPr lang="zh-TW" altLang="en-US" dirty="0" smtClean="0"/>
              <a:t>→有</a:t>
            </a:r>
            <a:r>
              <a:rPr lang="zh-TW" altLang="en-US" dirty="0" smtClean="0"/>
              <a:t>架構性的</a:t>
            </a:r>
            <a:r>
              <a:rPr lang="zh-TW" altLang="en-US" dirty="0" smtClean="0"/>
              <a:t>懷疑</a:t>
            </a:r>
            <a:endParaRPr lang="zh-TW" altLang="en-US" dirty="0"/>
          </a:p>
        </p:txBody>
      </p:sp>
      <p:pic>
        <p:nvPicPr>
          <p:cNvPr id="15" name="圖片 14" descr="MP9004395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0112" y="1268760"/>
            <a:ext cx="2520280" cy="2808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評估並取得政治科學知識的過程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矩形圖說文字 4"/>
          <p:cNvSpPr/>
          <p:nvPr/>
        </p:nvSpPr>
        <p:spPr>
          <a:xfrm>
            <a:off x="827584" y="1916832"/>
            <a:ext cx="1296144" cy="1008112"/>
          </a:xfrm>
          <a:prstGeom prst="wedgeRect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研究客體</a:t>
            </a:r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2987824" y="1916832"/>
            <a:ext cx="1224136" cy="1008112"/>
          </a:xfrm>
          <a:prstGeom prst="wedgeRect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變項</a:t>
            </a:r>
            <a:endParaRPr lang="zh-TW" altLang="en-US" dirty="0"/>
          </a:p>
        </p:txBody>
      </p:sp>
      <p:sp>
        <p:nvSpPr>
          <p:cNvPr id="7" name="矩形圖說文字 6"/>
          <p:cNvSpPr/>
          <p:nvPr/>
        </p:nvSpPr>
        <p:spPr>
          <a:xfrm>
            <a:off x="5076056" y="1916832"/>
            <a:ext cx="1224136" cy="1008112"/>
          </a:xfrm>
          <a:prstGeom prst="wedgeRect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互動</a:t>
            </a:r>
            <a:endParaRPr lang="zh-TW" altLang="en-US" dirty="0"/>
          </a:p>
        </p:txBody>
      </p:sp>
      <p:sp>
        <p:nvSpPr>
          <p:cNvPr id="8" name="矩形圖說文字 7"/>
          <p:cNvSpPr/>
          <p:nvPr/>
        </p:nvSpPr>
        <p:spPr>
          <a:xfrm>
            <a:off x="7092280" y="1916832"/>
            <a:ext cx="1224136" cy="1008112"/>
          </a:xfrm>
          <a:prstGeom prst="wedgeRect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共識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研究客體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323528" y="16288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向右箭號圖說文字 10"/>
          <p:cNvSpPr/>
          <p:nvPr/>
        </p:nvSpPr>
        <p:spPr>
          <a:xfrm>
            <a:off x="0" y="4005064"/>
            <a:ext cx="1835696" cy="1512168"/>
          </a:xfrm>
          <a:prstGeom prst="right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非政治行為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12" name="向左箭號圖說文字 11"/>
          <p:cNvSpPr/>
          <p:nvPr/>
        </p:nvSpPr>
        <p:spPr>
          <a:xfrm>
            <a:off x="5580112" y="1772816"/>
            <a:ext cx="2664296" cy="1152128"/>
          </a:xfrm>
          <a:prstGeom prst="left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分離的事實</a:t>
            </a:r>
            <a:r>
              <a:rPr lang="en-US" altLang="zh-TW" dirty="0" smtClean="0">
                <a:solidFill>
                  <a:schemeClr val="tx1"/>
                </a:solidFill>
              </a:rPr>
              <a:t>(Discrete Facts)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13" name="向左箭號圖說文字 12"/>
          <p:cNvSpPr/>
          <p:nvPr/>
        </p:nvSpPr>
        <p:spPr>
          <a:xfrm>
            <a:off x="6948264" y="4149080"/>
            <a:ext cx="2195736" cy="1512168"/>
          </a:xfrm>
          <a:prstGeom prst="left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規範性的結論</a:t>
            </a:r>
            <a:r>
              <a:rPr lang="en-US" altLang="zh-TW" dirty="0" smtClean="0">
                <a:solidFill>
                  <a:schemeClr val="tx1"/>
                </a:solidFill>
              </a:rPr>
              <a:t>(Normative Conclusion)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問題與研究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變項的多義性</a:t>
            </a:r>
            <a:r>
              <a:rPr lang="zh-TW" altLang="en-US" sz="4400" dirty="0" smtClean="0"/>
              <a:t>？</a:t>
            </a:r>
            <a:endParaRPr lang="en-US" altLang="zh-TW" sz="4400" dirty="0" smtClean="0"/>
          </a:p>
          <a:p>
            <a:endParaRPr lang="en-US" altLang="zh-TW" sz="4400" dirty="0" smtClean="0"/>
          </a:p>
          <a:p>
            <a:r>
              <a:rPr lang="zh-TW" altLang="en-US" sz="4400" dirty="0" smtClean="0"/>
              <a:t>因果關係</a:t>
            </a:r>
            <a:r>
              <a:rPr lang="zh-TW" altLang="en-US" sz="4400" dirty="0" smtClean="0"/>
              <a:t>？</a:t>
            </a:r>
            <a:endParaRPr lang="en-US" altLang="zh-TW" sz="4400" dirty="0" smtClean="0"/>
          </a:p>
          <a:p>
            <a:endParaRPr lang="en-US" altLang="zh-TW" sz="4400" dirty="0" smtClean="0"/>
          </a:p>
          <a:p>
            <a:r>
              <a:rPr lang="zh-TW" altLang="en-US" sz="4400" dirty="0" smtClean="0"/>
              <a:t>避免假設瑕疵</a:t>
            </a:r>
            <a:r>
              <a:rPr lang="zh-TW" altLang="en-US" sz="4400" dirty="0" smtClean="0"/>
              <a:t>？</a:t>
            </a:r>
            <a:endParaRPr lang="en-US" altLang="zh-TW" sz="4400" dirty="0" smtClean="0"/>
          </a:p>
          <a:p>
            <a:endParaRPr lang="zh-TW" altLang="en-US" sz="4400" dirty="0"/>
          </a:p>
        </p:txBody>
      </p:sp>
      <p:pic>
        <p:nvPicPr>
          <p:cNvPr id="4" name="圖片 3" descr="MP9004226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63529" y="1268760"/>
            <a:ext cx="4480471" cy="5589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變相的多義性</a:t>
            </a:r>
            <a:r>
              <a:rPr lang="zh-TW" altLang="en-US" dirty="0" smtClean="0"/>
              <a:t>？</a:t>
            </a:r>
            <a:endParaRPr lang="zh-TW" altLang="en-US" dirty="0"/>
          </a:p>
        </p:txBody>
      </p:sp>
      <p:cxnSp>
        <p:nvCxnSpPr>
          <p:cNvPr id="5" name="直線接點 4"/>
          <p:cNvCxnSpPr/>
          <p:nvPr/>
        </p:nvCxnSpPr>
        <p:spPr>
          <a:xfrm>
            <a:off x="827584" y="3861048"/>
            <a:ext cx="0" cy="720080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827584" y="4221088"/>
            <a:ext cx="7416824" cy="0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8244408" y="3789040"/>
            <a:ext cx="0" cy="720080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4427984" y="3789040"/>
            <a:ext cx="0" cy="792088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向右箭號 17"/>
          <p:cNvSpPr/>
          <p:nvPr/>
        </p:nvSpPr>
        <p:spPr>
          <a:xfrm>
            <a:off x="323528" y="5373216"/>
            <a:ext cx="8496944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時間歷程</a:t>
            </a:r>
            <a:endParaRPr lang="zh-TW" altLang="en-US" dirty="0"/>
          </a:p>
        </p:txBody>
      </p:sp>
      <p:sp>
        <p:nvSpPr>
          <p:cNvPr id="20" name="矩形 19"/>
          <p:cNvSpPr/>
          <p:nvPr/>
        </p:nvSpPr>
        <p:spPr>
          <a:xfrm>
            <a:off x="179512" y="2708920"/>
            <a:ext cx="1368152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3600" dirty="0" smtClean="0">
              <a:solidFill>
                <a:schemeClr val="tx1"/>
              </a:solidFill>
            </a:endParaRPr>
          </a:p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房價的高低</a:t>
            </a:r>
            <a:r>
              <a:rPr lang="en-US" altLang="zh-TW" sz="3600" dirty="0" smtClean="0">
                <a:solidFill>
                  <a:schemeClr val="tx1"/>
                </a:solidFill>
              </a:rPr>
              <a:t>X</a:t>
            </a:r>
            <a:endParaRPr lang="zh-TW" altLang="en-US" sz="3600" dirty="0">
              <a:solidFill>
                <a:schemeClr val="tx1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779912" y="2564904"/>
            <a:ext cx="1368152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影響政府對不動產買賣的政策規畫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Y</a:t>
            </a:r>
            <a:endParaRPr lang="zh-TW" altLang="en-US" sz="3600" dirty="0">
              <a:solidFill>
                <a:schemeClr val="tx1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7524328" y="2564904"/>
            <a:ext cx="1368152" cy="1008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購買</a:t>
            </a:r>
            <a:r>
              <a:rPr lang="zh-TW" altLang="en-US" dirty="0" smtClean="0">
                <a:solidFill>
                  <a:schemeClr val="tx1"/>
                </a:solidFill>
              </a:rPr>
              <a:t>者對不動產的購買意願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3600" dirty="0" smtClean="0">
                <a:solidFill>
                  <a:schemeClr val="tx1"/>
                </a:solidFill>
              </a:rPr>
              <a:t>Z</a:t>
            </a:r>
            <a:endParaRPr lang="zh-TW" altLang="en-US" sz="3600" dirty="0">
              <a:solidFill>
                <a:schemeClr val="tx1"/>
              </a:solidFill>
            </a:endParaRPr>
          </a:p>
        </p:txBody>
      </p:sp>
      <p:cxnSp>
        <p:nvCxnSpPr>
          <p:cNvPr id="30" name="直線接點 29"/>
          <p:cNvCxnSpPr/>
          <p:nvPr/>
        </p:nvCxnSpPr>
        <p:spPr>
          <a:xfrm flipV="1">
            <a:off x="827584" y="3717032"/>
            <a:ext cx="648072" cy="504056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/>
          <p:nvPr/>
        </p:nvCxnSpPr>
        <p:spPr>
          <a:xfrm flipH="1" flipV="1">
            <a:off x="7596336" y="3573016"/>
            <a:ext cx="576064" cy="648072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/>
          <p:nvPr/>
        </p:nvCxnSpPr>
        <p:spPr>
          <a:xfrm flipH="1" flipV="1">
            <a:off x="3851920" y="3645024"/>
            <a:ext cx="504056" cy="576064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/>
          <p:nvPr/>
        </p:nvCxnSpPr>
        <p:spPr>
          <a:xfrm flipV="1">
            <a:off x="4499992" y="3645024"/>
            <a:ext cx="504056" cy="576064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因果關係的條件理論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</a:t>
            </a:r>
            <a:r>
              <a:rPr lang="en-US" altLang="zh-TW" dirty="0" smtClean="0"/>
              <a:t>1</a:t>
            </a:r>
            <a:r>
              <a:rPr lang="zh-TW" altLang="en-US" dirty="0" smtClean="0"/>
              <a:t>、</a:t>
            </a:r>
            <a:r>
              <a:rPr lang="en-US" altLang="zh-TW" dirty="0" smtClean="0"/>
              <a:t>X</a:t>
            </a:r>
            <a:r>
              <a:rPr lang="zh-TW" altLang="en-US" dirty="0" smtClean="0"/>
              <a:t>與</a:t>
            </a:r>
            <a:r>
              <a:rPr lang="en-US" altLang="zh-TW" dirty="0" smtClean="0"/>
              <a:t>Y</a:t>
            </a:r>
            <a:r>
              <a:rPr lang="zh-TW" altLang="en-US" dirty="0" smtClean="0"/>
              <a:t>發生共變→</a:t>
            </a:r>
            <a:r>
              <a:rPr lang="en-US" altLang="zh-TW" dirty="0" smtClean="0"/>
              <a:t>X</a:t>
            </a:r>
            <a:r>
              <a:rPr lang="zh-TW" altLang="en-US" dirty="0" smtClean="0"/>
              <a:t>因素的變動，與</a:t>
            </a:r>
            <a:r>
              <a:rPr lang="en-US" altLang="zh-TW" dirty="0" smtClean="0"/>
              <a:t>Y</a:t>
            </a:r>
            <a:r>
              <a:rPr lang="zh-TW" altLang="en-US" dirty="0" smtClean="0"/>
              <a:t>因素     發生變動有關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</a:t>
            </a:r>
            <a:r>
              <a:rPr lang="en-US" altLang="zh-TW" dirty="0" smtClean="0"/>
              <a:t>2</a:t>
            </a:r>
            <a:r>
              <a:rPr lang="zh-TW" altLang="en-US" dirty="0" smtClean="0"/>
              <a:t>、自變項</a:t>
            </a:r>
            <a:r>
              <a:rPr lang="en-US" altLang="zh-TW" dirty="0" smtClean="0"/>
              <a:t>X</a:t>
            </a:r>
            <a:r>
              <a:rPr lang="zh-TW" altLang="en-US" dirty="0" smtClean="0"/>
              <a:t>的變動先於依變項</a:t>
            </a:r>
            <a:r>
              <a:rPr lang="en-US" altLang="zh-TW" dirty="0" smtClean="0"/>
              <a:t>Y</a:t>
            </a:r>
            <a:r>
              <a:rPr lang="zh-TW" altLang="en-US" dirty="0" smtClean="0"/>
              <a:t>的變動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</a:t>
            </a:r>
            <a:r>
              <a:rPr lang="en-US" altLang="zh-TW" dirty="0" smtClean="0"/>
              <a:t>3</a:t>
            </a:r>
            <a:r>
              <a:rPr lang="zh-TW" altLang="en-US" dirty="0" smtClean="0"/>
              <a:t>、</a:t>
            </a:r>
            <a:r>
              <a:rPr lang="en-US" altLang="zh-TW" dirty="0" smtClean="0"/>
              <a:t>X</a:t>
            </a:r>
            <a:r>
              <a:rPr lang="zh-TW" altLang="en-US" dirty="0" smtClean="0"/>
              <a:t>與</a:t>
            </a:r>
            <a:r>
              <a:rPr lang="en-US" altLang="zh-TW" dirty="0" smtClean="0"/>
              <a:t>Y</a:t>
            </a:r>
            <a:r>
              <a:rPr lang="zh-TW" altLang="en-US" dirty="0" smtClean="0"/>
              <a:t>發生的變動並非巧合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因果關係的條件理論？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無排除功能→任何可能導致依變項</a:t>
            </a:r>
            <a:r>
              <a:rPr lang="en-US" altLang="zh-TW" dirty="0" smtClean="0"/>
              <a:t>Y</a:t>
            </a:r>
            <a:r>
              <a:rPr lang="zh-TW" altLang="en-US" dirty="0" smtClean="0"/>
              <a:t>發生變動的原因都可能包括</a:t>
            </a:r>
            <a:r>
              <a:rPr lang="zh-TW" altLang="en-US" dirty="0" smtClean="0"/>
              <a:t>在內→</a:t>
            </a:r>
            <a:r>
              <a:rPr lang="zh-TW" altLang="en-US" dirty="0" smtClean="0"/>
              <a:t>包山包海</a:t>
            </a:r>
            <a:r>
              <a:rPr lang="en-US" altLang="zh-TW" dirty="0" smtClean="0"/>
              <a:t>EX</a:t>
            </a:r>
            <a:r>
              <a:rPr lang="zh-TW" altLang="en-US" dirty="0" smtClean="0"/>
              <a:t>：混沌理論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如何限縮因果關係的範圍？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→目的性→手段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→重要性→證據的</a:t>
            </a:r>
            <a:r>
              <a:rPr lang="zh-TW" altLang="en-US" dirty="0" smtClean="0"/>
              <a:t>質或量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/>
        </p:nvGraphicFramePr>
        <p:xfrm>
          <a:off x="4355976" y="2852936"/>
          <a:ext cx="6096000" cy="3573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圖片 4" descr="MM900283572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27784" y="2636912"/>
            <a:ext cx="1314450" cy="895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chaos theor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目的手段關係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67544" y="1412776"/>
          <a:ext cx="82296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龍騰四海">
  <a:themeElements>
    <a:clrScheme name="龍騰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龍騰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龍騰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1148</TotalTime>
  <Words>337</Words>
  <Application>Microsoft Office PowerPoint</Application>
  <PresentationFormat>如螢幕大小 (4:3)</PresentationFormat>
  <Paragraphs>78</Paragraphs>
  <Slides>10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龍騰四海</vt:lpstr>
      <vt:lpstr>假設、觀念，與變項</vt:lpstr>
      <vt:lpstr>評估並取得政治科學知識的過程</vt:lpstr>
      <vt:lpstr>研究客體</vt:lpstr>
      <vt:lpstr>問題與研究</vt:lpstr>
      <vt:lpstr>變相的多義性？</vt:lpstr>
      <vt:lpstr>因果關係的條件理論</vt:lpstr>
      <vt:lpstr>因果關係的條件理論？</vt:lpstr>
      <vt:lpstr>投影片 8</vt:lpstr>
      <vt:lpstr>目的手段關係</vt:lpstr>
      <vt:lpstr>避免假設瑕疵？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假說、觀念，與變數</dc:title>
  <dc:creator> </dc:creator>
  <cp:lastModifiedBy> </cp:lastModifiedBy>
  <cp:revision>147</cp:revision>
  <dcterms:created xsi:type="dcterms:W3CDTF">2012-10-10T08:51:22Z</dcterms:created>
  <dcterms:modified xsi:type="dcterms:W3CDTF">2012-10-14T15:47:38Z</dcterms:modified>
</cp:coreProperties>
</file>