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79" r:id="rId3"/>
    <p:sldId id="265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6" r:id="rId12"/>
    <p:sldId id="280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>
        <p:scale>
          <a:sx n="70" d="100"/>
          <a:sy n="70" d="100"/>
        </p:scale>
        <p:origin x="-136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B51BE2-5A94-44D4-B3C7-AE9F7C3CF467}" type="doc">
      <dgm:prSet loTypeId="urn:microsoft.com/office/officeart/2005/8/layout/bProcess3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611AA90-2359-4791-B10C-CFD03DF2FACB}">
      <dgm:prSet phldrT="[文字]"/>
      <dgm:spPr/>
      <dgm:t>
        <a:bodyPr/>
        <a:lstStyle/>
        <a:p>
          <a:r>
            <a:rPr lang="en-US" altLang="zh-TW" dirty="0" smtClean="0"/>
            <a:t>1. Avoid three flawed plans</a:t>
          </a:r>
          <a:endParaRPr lang="zh-TW" altLang="en-US" dirty="0"/>
        </a:p>
      </dgm:t>
    </dgm:pt>
    <dgm:pt modelId="{DFE3AFFC-9C1D-4DCC-BC9D-F54DE43B6A39}" type="parTrans" cxnId="{9512A529-D31F-4CE5-BD9F-1356A3190CC0}">
      <dgm:prSet/>
      <dgm:spPr/>
      <dgm:t>
        <a:bodyPr/>
        <a:lstStyle/>
        <a:p>
          <a:endParaRPr lang="zh-TW" altLang="en-US"/>
        </a:p>
      </dgm:t>
    </dgm:pt>
    <dgm:pt modelId="{A8E29B27-3946-4386-B664-5D31CDFB868A}" type="sibTrans" cxnId="{9512A529-D31F-4CE5-BD9F-1356A3190CC0}">
      <dgm:prSet/>
      <dgm:spPr/>
      <dgm:t>
        <a:bodyPr/>
        <a:lstStyle/>
        <a:p>
          <a:endParaRPr lang="zh-TW" altLang="en-US"/>
        </a:p>
      </dgm:t>
    </dgm:pt>
    <dgm:pt modelId="{288F9B4E-F47C-4F98-8A44-4277796A00D6}">
      <dgm:prSet phldrT="[文字]"/>
      <dgm:spPr/>
      <dgm:t>
        <a:bodyPr/>
        <a:lstStyle/>
        <a:p>
          <a:r>
            <a:rPr lang="en-US" altLang="zh-TW" dirty="0" smtClean="0"/>
            <a:t>2. Sketch a working report</a:t>
          </a:r>
          <a:endParaRPr lang="zh-TW" altLang="en-US" dirty="0"/>
        </a:p>
      </dgm:t>
    </dgm:pt>
    <dgm:pt modelId="{C25908E7-626E-427D-A5C7-BC61C3528AD1}" type="parTrans" cxnId="{835ADC12-3B92-4FB7-82A4-79D257789E1F}">
      <dgm:prSet/>
      <dgm:spPr/>
      <dgm:t>
        <a:bodyPr/>
        <a:lstStyle/>
        <a:p>
          <a:endParaRPr lang="zh-TW" altLang="en-US"/>
        </a:p>
      </dgm:t>
    </dgm:pt>
    <dgm:pt modelId="{0921D7B5-A575-4798-836A-47035E492723}" type="sibTrans" cxnId="{835ADC12-3B92-4FB7-82A4-79D257789E1F}">
      <dgm:prSet/>
      <dgm:spPr/>
      <dgm:t>
        <a:bodyPr/>
        <a:lstStyle/>
        <a:p>
          <a:endParaRPr lang="zh-TW" altLang="en-US"/>
        </a:p>
      </dgm:t>
    </dgm:pt>
    <dgm:pt modelId="{D29B48FF-2C28-4548-AD69-B2764A7B4760}">
      <dgm:prSet phldrT="[文字]"/>
      <dgm:spPr/>
      <dgm:t>
        <a:bodyPr/>
        <a:lstStyle/>
        <a:p>
          <a:r>
            <a:rPr lang="en-US" altLang="zh-TW" dirty="0" smtClean="0"/>
            <a:t>3. State your point</a:t>
          </a:r>
          <a:endParaRPr lang="zh-TW" altLang="en-US" dirty="0"/>
        </a:p>
      </dgm:t>
    </dgm:pt>
    <dgm:pt modelId="{67629814-9831-4B47-A6B4-92AE83874B2A}" type="parTrans" cxnId="{7ED26FD6-AF69-4BB3-8809-C72CECC63FD5}">
      <dgm:prSet/>
      <dgm:spPr/>
      <dgm:t>
        <a:bodyPr/>
        <a:lstStyle/>
        <a:p>
          <a:endParaRPr lang="zh-TW" altLang="en-US"/>
        </a:p>
      </dgm:t>
    </dgm:pt>
    <dgm:pt modelId="{A40228DA-A780-4411-B2B8-5D0A6F04C230}" type="sibTrans" cxnId="{7ED26FD6-AF69-4BB3-8809-C72CECC63FD5}">
      <dgm:prSet/>
      <dgm:spPr/>
      <dgm:t>
        <a:bodyPr/>
        <a:lstStyle/>
        <a:p>
          <a:endParaRPr lang="zh-TW" altLang="en-US"/>
        </a:p>
      </dgm:t>
    </dgm:pt>
    <dgm:pt modelId="{89687010-C258-46D7-ADBA-16E40F38B0A3}">
      <dgm:prSet phldrT="[文字]"/>
      <dgm:spPr/>
      <dgm:t>
        <a:bodyPr/>
        <a:lstStyle/>
        <a:p>
          <a:r>
            <a:rPr lang="en-US" altLang="zh-TW" dirty="0" smtClean="0"/>
            <a:t>4. Plan the body of your report </a:t>
          </a:r>
          <a:endParaRPr lang="zh-TW" altLang="en-US" dirty="0"/>
        </a:p>
      </dgm:t>
    </dgm:pt>
    <dgm:pt modelId="{6568ABAC-480F-447A-95B0-7586B4E8148A}" type="parTrans" cxnId="{39A21D8E-5849-43F6-BBDA-8B7AB1616D63}">
      <dgm:prSet/>
      <dgm:spPr/>
      <dgm:t>
        <a:bodyPr/>
        <a:lstStyle/>
        <a:p>
          <a:endParaRPr lang="zh-TW" altLang="en-US"/>
        </a:p>
      </dgm:t>
    </dgm:pt>
    <dgm:pt modelId="{6592C3A1-5813-45B4-B65B-040400AEBA3A}" type="sibTrans" cxnId="{39A21D8E-5849-43F6-BBDA-8B7AB1616D63}">
      <dgm:prSet/>
      <dgm:spPr/>
      <dgm:t>
        <a:bodyPr/>
        <a:lstStyle/>
        <a:p>
          <a:endParaRPr lang="zh-TW" altLang="en-US"/>
        </a:p>
      </dgm:t>
    </dgm:pt>
    <dgm:pt modelId="{E1448166-517B-4F74-A9CC-A62C2A727069}">
      <dgm:prSet phldrT="[文字]"/>
      <dgm:spPr/>
      <dgm:t>
        <a:bodyPr/>
        <a:lstStyle/>
        <a:p>
          <a:r>
            <a:rPr lang="en-US" altLang="zh-TW" dirty="0" smtClean="0"/>
            <a:t>5. Plan each section and subsection</a:t>
          </a:r>
          <a:endParaRPr lang="zh-TW" altLang="en-US" dirty="0"/>
        </a:p>
      </dgm:t>
    </dgm:pt>
    <dgm:pt modelId="{50C317F1-20B0-4FDD-A5EA-1711030B9337}" type="parTrans" cxnId="{E66790F6-49EF-490F-B718-4F153633D901}">
      <dgm:prSet/>
      <dgm:spPr/>
      <dgm:t>
        <a:bodyPr/>
        <a:lstStyle/>
        <a:p>
          <a:endParaRPr lang="zh-TW" altLang="en-US"/>
        </a:p>
      </dgm:t>
    </dgm:pt>
    <dgm:pt modelId="{80D775EB-9F1F-47DA-A8F2-ABBCD738E039}" type="sibTrans" cxnId="{E66790F6-49EF-490F-B718-4F153633D901}">
      <dgm:prSet/>
      <dgm:spPr/>
      <dgm:t>
        <a:bodyPr/>
        <a:lstStyle/>
        <a:p>
          <a:endParaRPr lang="zh-TW" altLang="en-US"/>
        </a:p>
      </dgm:t>
    </dgm:pt>
    <dgm:pt modelId="{82B48C4C-6F65-4AE6-938C-47444FED523C}">
      <dgm:prSet phldrT="[文字]"/>
      <dgm:spPr/>
      <dgm:t>
        <a:bodyPr/>
        <a:lstStyle/>
        <a:p>
          <a:r>
            <a:rPr lang="en-US" altLang="zh-TW" dirty="0" smtClean="0"/>
            <a:t>6. Sketch a working conclusion </a:t>
          </a:r>
          <a:endParaRPr lang="zh-TW" altLang="en-US" dirty="0"/>
        </a:p>
      </dgm:t>
    </dgm:pt>
    <dgm:pt modelId="{84EA4A9B-61E6-4EA9-8A69-5D3EE98FAF19}" type="parTrans" cxnId="{1C68FD15-F441-4E09-8C63-E56D4DF0CDCA}">
      <dgm:prSet/>
      <dgm:spPr/>
      <dgm:t>
        <a:bodyPr/>
        <a:lstStyle/>
        <a:p>
          <a:endParaRPr lang="zh-TW" altLang="en-US"/>
        </a:p>
      </dgm:t>
    </dgm:pt>
    <dgm:pt modelId="{E8C9BA5E-0E6B-44E2-ADD6-B06228B04BCE}" type="sibTrans" cxnId="{1C68FD15-F441-4E09-8C63-E56D4DF0CDCA}">
      <dgm:prSet/>
      <dgm:spPr/>
      <dgm:t>
        <a:bodyPr/>
        <a:lstStyle/>
        <a:p>
          <a:endParaRPr lang="zh-TW" altLang="en-US"/>
        </a:p>
      </dgm:t>
    </dgm:pt>
    <dgm:pt modelId="{BB018B6B-FEFC-4E53-BB75-590C7DAEA428}" type="pres">
      <dgm:prSet presAssocID="{6EB51BE2-5A94-44D4-B3C7-AE9F7C3CF4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16975C9-869E-46EA-8A78-88601A2A9A76}" type="pres">
      <dgm:prSet presAssocID="{E611AA90-2359-4791-B10C-CFD03DF2FAC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A2021C-05E8-470E-A3B9-BFD29445ED4D}" type="pres">
      <dgm:prSet presAssocID="{A8E29B27-3946-4386-B664-5D31CDFB868A}" presName="sibTrans" presStyleLbl="sibTrans1D1" presStyleIdx="0" presStyleCnt="5"/>
      <dgm:spPr/>
      <dgm:t>
        <a:bodyPr/>
        <a:lstStyle/>
        <a:p>
          <a:endParaRPr lang="zh-TW" altLang="en-US"/>
        </a:p>
      </dgm:t>
    </dgm:pt>
    <dgm:pt modelId="{4F911791-B968-4FC1-9CF0-E1D2F59FA663}" type="pres">
      <dgm:prSet presAssocID="{A8E29B27-3946-4386-B664-5D31CDFB868A}" presName="connectorText" presStyleLbl="sibTrans1D1" presStyleIdx="0" presStyleCnt="5"/>
      <dgm:spPr/>
      <dgm:t>
        <a:bodyPr/>
        <a:lstStyle/>
        <a:p>
          <a:endParaRPr lang="zh-TW" altLang="en-US"/>
        </a:p>
      </dgm:t>
    </dgm:pt>
    <dgm:pt modelId="{6E21D5F3-FFC4-4303-948A-2BFF0CE52ACB}" type="pres">
      <dgm:prSet presAssocID="{288F9B4E-F47C-4F98-8A44-4277796A00D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45C190-4AA7-471F-8708-3F0C9F1BA9F3}" type="pres">
      <dgm:prSet presAssocID="{0921D7B5-A575-4798-836A-47035E492723}" presName="sibTrans" presStyleLbl="sibTrans1D1" presStyleIdx="1" presStyleCnt="5"/>
      <dgm:spPr/>
      <dgm:t>
        <a:bodyPr/>
        <a:lstStyle/>
        <a:p>
          <a:endParaRPr lang="zh-TW" altLang="en-US"/>
        </a:p>
      </dgm:t>
    </dgm:pt>
    <dgm:pt modelId="{B656D7A9-B0E8-41F7-B8DC-6FD77AEDC518}" type="pres">
      <dgm:prSet presAssocID="{0921D7B5-A575-4798-836A-47035E492723}" presName="connectorText" presStyleLbl="sibTrans1D1" presStyleIdx="1" presStyleCnt="5"/>
      <dgm:spPr/>
      <dgm:t>
        <a:bodyPr/>
        <a:lstStyle/>
        <a:p>
          <a:endParaRPr lang="zh-TW" altLang="en-US"/>
        </a:p>
      </dgm:t>
    </dgm:pt>
    <dgm:pt modelId="{354F942E-54CD-431A-B116-2113E3C7057A}" type="pres">
      <dgm:prSet presAssocID="{D29B48FF-2C28-4548-AD69-B2764A7B476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70FA742-CB4D-442F-88B8-5E9D46006A3B}" type="pres">
      <dgm:prSet presAssocID="{A40228DA-A780-4411-B2B8-5D0A6F04C230}" presName="sibTrans" presStyleLbl="sibTrans1D1" presStyleIdx="2" presStyleCnt="5"/>
      <dgm:spPr/>
      <dgm:t>
        <a:bodyPr/>
        <a:lstStyle/>
        <a:p>
          <a:endParaRPr lang="zh-TW" altLang="en-US"/>
        </a:p>
      </dgm:t>
    </dgm:pt>
    <dgm:pt modelId="{739FF24F-D5DD-4F6F-B48A-656B3859AD0B}" type="pres">
      <dgm:prSet presAssocID="{A40228DA-A780-4411-B2B8-5D0A6F04C230}" presName="connectorText" presStyleLbl="sibTrans1D1" presStyleIdx="2" presStyleCnt="5"/>
      <dgm:spPr/>
      <dgm:t>
        <a:bodyPr/>
        <a:lstStyle/>
        <a:p>
          <a:endParaRPr lang="zh-TW" altLang="en-US"/>
        </a:p>
      </dgm:t>
    </dgm:pt>
    <dgm:pt modelId="{734650C1-E639-4535-B1CB-3E42CC252921}" type="pres">
      <dgm:prSet presAssocID="{89687010-C258-46D7-ADBA-16E40F38B0A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F306BB-A9B5-4A2A-B278-15B1988EEE4F}" type="pres">
      <dgm:prSet presAssocID="{6592C3A1-5813-45B4-B65B-040400AEBA3A}" presName="sibTrans" presStyleLbl="sibTrans1D1" presStyleIdx="3" presStyleCnt="5"/>
      <dgm:spPr/>
      <dgm:t>
        <a:bodyPr/>
        <a:lstStyle/>
        <a:p>
          <a:endParaRPr lang="zh-TW" altLang="en-US"/>
        </a:p>
      </dgm:t>
    </dgm:pt>
    <dgm:pt modelId="{8FC9DF17-55D4-4B7B-AAAD-E5F2E2D52FE4}" type="pres">
      <dgm:prSet presAssocID="{6592C3A1-5813-45B4-B65B-040400AEBA3A}" presName="connectorText" presStyleLbl="sibTrans1D1" presStyleIdx="3" presStyleCnt="5"/>
      <dgm:spPr/>
      <dgm:t>
        <a:bodyPr/>
        <a:lstStyle/>
        <a:p>
          <a:endParaRPr lang="zh-TW" altLang="en-US"/>
        </a:p>
      </dgm:t>
    </dgm:pt>
    <dgm:pt modelId="{055A342B-0201-41FE-AA8C-CB3EFDD0212B}" type="pres">
      <dgm:prSet presAssocID="{E1448166-517B-4F74-A9CC-A62C2A72706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681E658-7628-4FD6-B7F4-73755A1860B2}" type="pres">
      <dgm:prSet presAssocID="{80D775EB-9F1F-47DA-A8F2-ABBCD738E039}" presName="sibTrans" presStyleLbl="sibTrans1D1" presStyleIdx="4" presStyleCnt="5"/>
      <dgm:spPr/>
      <dgm:t>
        <a:bodyPr/>
        <a:lstStyle/>
        <a:p>
          <a:endParaRPr lang="zh-TW" altLang="en-US"/>
        </a:p>
      </dgm:t>
    </dgm:pt>
    <dgm:pt modelId="{D3CB7C7A-50EB-463D-865C-04B42781A685}" type="pres">
      <dgm:prSet presAssocID="{80D775EB-9F1F-47DA-A8F2-ABBCD738E039}" presName="connectorText" presStyleLbl="sibTrans1D1" presStyleIdx="4" presStyleCnt="5"/>
      <dgm:spPr/>
      <dgm:t>
        <a:bodyPr/>
        <a:lstStyle/>
        <a:p>
          <a:endParaRPr lang="zh-TW" altLang="en-US"/>
        </a:p>
      </dgm:t>
    </dgm:pt>
    <dgm:pt modelId="{7B3122EE-2BA3-4420-8E56-93435FF43301}" type="pres">
      <dgm:prSet presAssocID="{82B48C4C-6F65-4AE6-938C-47444FED523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DBF5DA6-0A0F-4711-91AB-AFBD7FD9A219}" type="presOf" srcId="{6592C3A1-5813-45B4-B65B-040400AEBA3A}" destId="{89F306BB-A9B5-4A2A-B278-15B1988EEE4F}" srcOrd="0" destOrd="0" presId="urn:microsoft.com/office/officeart/2005/8/layout/bProcess3"/>
    <dgm:cxn modelId="{1C68FD15-F441-4E09-8C63-E56D4DF0CDCA}" srcId="{6EB51BE2-5A94-44D4-B3C7-AE9F7C3CF467}" destId="{82B48C4C-6F65-4AE6-938C-47444FED523C}" srcOrd="5" destOrd="0" parTransId="{84EA4A9B-61E6-4EA9-8A69-5D3EE98FAF19}" sibTransId="{E8C9BA5E-0E6B-44E2-ADD6-B06228B04BCE}"/>
    <dgm:cxn modelId="{835ADC12-3B92-4FB7-82A4-79D257789E1F}" srcId="{6EB51BE2-5A94-44D4-B3C7-AE9F7C3CF467}" destId="{288F9B4E-F47C-4F98-8A44-4277796A00D6}" srcOrd="1" destOrd="0" parTransId="{C25908E7-626E-427D-A5C7-BC61C3528AD1}" sibTransId="{0921D7B5-A575-4798-836A-47035E492723}"/>
    <dgm:cxn modelId="{5DC728FB-BF6D-4D59-B4D6-552A9FBF03A4}" type="presOf" srcId="{82B48C4C-6F65-4AE6-938C-47444FED523C}" destId="{7B3122EE-2BA3-4420-8E56-93435FF43301}" srcOrd="0" destOrd="0" presId="urn:microsoft.com/office/officeart/2005/8/layout/bProcess3"/>
    <dgm:cxn modelId="{C64D82FF-6D81-433F-9CD5-7E55E180B5C9}" type="presOf" srcId="{A40228DA-A780-4411-B2B8-5D0A6F04C230}" destId="{739FF24F-D5DD-4F6F-B48A-656B3859AD0B}" srcOrd="1" destOrd="0" presId="urn:microsoft.com/office/officeart/2005/8/layout/bProcess3"/>
    <dgm:cxn modelId="{9512A529-D31F-4CE5-BD9F-1356A3190CC0}" srcId="{6EB51BE2-5A94-44D4-B3C7-AE9F7C3CF467}" destId="{E611AA90-2359-4791-B10C-CFD03DF2FACB}" srcOrd="0" destOrd="0" parTransId="{DFE3AFFC-9C1D-4DCC-BC9D-F54DE43B6A39}" sibTransId="{A8E29B27-3946-4386-B664-5D31CDFB868A}"/>
    <dgm:cxn modelId="{D566E251-5D77-4C5D-80BA-CB4BB2B6B330}" type="presOf" srcId="{89687010-C258-46D7-ADBA-16E40F38B0A3}" destId="{734650C1-E639-4535-B1CB-3E42CC252921}" srcOrd="0" destOrd="0" presId="urn:microsoft.com/office/officeart/2005/8/layout/bProcess3"/>
    <dgm:cxn modelId="{8834A99F-8DC4-42A9-B2A5-46F10B5505DB}" type="presOf" srcId="{D29B48FF-2C28-4548-AD69-B2764A7B4760}" destId="{354F942E-54CD-431A-B116-2113E3C7057A}" srcOrd="0" destOrd="0" presId="urn:microsoft.com/office/officeart/2005/8/layout/bProcess3"/>
    <dgm:cxn modelId="{902AD100-C954-4FA3-AF7E-E8703FBAB31E}" type="presOf" srcId="{A40228DA-A780-4411-B2B8-5D0A6F04C230}" destId="{370FA742-CB4D-442F-88B8-5E9D46006A3B}" srcOrd="0" destOrd="0" presId="urn:microsoft.com/office/officeart/2005/8/layout/bProcess3"/>
    <dgm:cxn modelId="{39A21D8E-5849-43F6-BBDA-8B7AB1616D63}" srcId="{6EB51BE2-5A94-44D4-B3C7-AE9F7C3CF467}" destId="{89687010-C258-46D7-ADBA-16E40F38B0A3}" srcOrd="3" destOrd="0" parTransId="{6568ABAC-480F-447A-95B0-7586B4E8148A}" sibTransId="{6592C3A1-5813-45B4-B65B-040400AEBA3A}"/>
    <dgm:cxn modelId="{1AD41D27-9DBA-43D7-8761-FA12230854F4}" type="presOf" srcId="{E611AA90-2359-4791-B10C-CFD03DF2FACB}" destId="{116975C9-869E-46EA-8A78-88601A2A9A76}" srcOrd="0" destOrd="0" presId="urn:microsoft.com/office/officeart/2005/8/layout/bProcess3"/>
    <dgm:cxn modelId="{04641959-3DF3-4306-BC49-D4FEFBCB96F5}" type="presOf" srcId="{E1448166-517B-4F74-A9CC-A62C2A727069}" destId="{055A342B-0201-41FE-AA8C-CB3EFDD0212B}" srcOrd="0" destOrd="0" presId="urn:microsoft.com/office/officeart/2005/8/layout/bProcess3"/>
    <dgm:cxn modelId="{4ED1C098-D26A-4C69-A8A8-4CD7A3E81023}" type="presOf" srcId="{80D775EB-9F1F-47DA-A8F2-ABBCD738E039}" destId="{D3CB7C7A-50EB-463D-865C-04B42781A685}" srcOrd="1" destOrd="0" presId="urn:microsoft.com/office/officeart/2005/8/layout/bProcess3"/>
    <dgm:cxn modelId="{505AC5B5-5F74-4FD1-968A-940ABD851898}" type="presOf" srcId="{288F9B4E-F47C-4F98-8A44-4277796A00D6}" destId="{6E21D5F3-FFC4-4303-948A-2BFF0CE52ACB}" srcOrd="0" destOrd="0" presId="urn:microsoft.com/office/officeart/2005/8/layout/bProcess3"/>
    <dgm:cxn modelId="{83D686B8-3741-4F5D-BE0B-04D6DE82CB78}" type="presOf" srcId="{A8E29B27-3946-4386-B664-5D31CDFB868A}" destId="{4F911791-B968-4FC1-9CF0-E1D2F59FA663}" srcOrd="1" destOrd="0" presId="urn:microsoft.com/office/officeart/2005/8/layout/bProcess3"/>
    <dgm:cxn modelId="{F48EAC51-2AB4-4705-AE28-8A7FE3A81D9C}" type="presOf" srcId="{80D775EB-9F1F-47DA-A8F2-ABBCD738E039}" destId="{C681E658-7628-4FD6-B7F4-73755A1860B2}" srcOrd="0" destOrd="0" presId="urn:microsoft.com/office/officeart/2005/8/layout/bProcess3"/>
    <dgm:cxn modelId="{CF751003-E5D5-496D-A59D-40CDF1491194}" type="presOf" srcId="{0921D7B5-A575-4798-836A-47035E492723}" destId="{B656D7A9-B0E8-41F7-B8DC-6FD77AEDC518}" srcOrd="1" destOrd="0" presId="urn:microsoft.com/office/officeart/2005/8/layout/bProcess3"/>
    <dgm:cxn modelId="{044B704A-3D03-433F-A0B5-538AF079D3F7}" type="presOf" srcId="{6EB51BE2-5A94-44D4-B3C7-AE9F7C3CF467}" destId="{BB018B6B-FEFC-4E53-BB75-590C7DAEA428}" srcOrd="0" destOrd="0" presId="urn:microsoft.com/office/officeart/2005/8/layout/bProcess3"/>
    <dgm:cxn modelId="{F9C2D279-D5D9-4773-B902-80E52DA20F5C}" type="presOf" srcId="{A8E29B27-3946-4386-B664-5D31CDFB868A}" destId="{0FA2021C-05E8-470E-A3B9-BFD29445ED4D}" srcOrd="0" destOrd="0" presId="urn:microsoft.com/office/officeart/2005/8/layout/bProcess3"/>
    <dgm:cxn modelId="{E66790F6-49EF-490F-B718-4F153633D901}" srcId="{6EB51BE2-5A94-44D4-B3C7-AE9F7C3CF467}" destId="{E1448166-517B-4F74-A9CC-A62C2A727069}" srcOrd="4" destOrd="0" parTransId="{50C317F1-20B0-4FDD-A5EA-1711030B9337}" sibTransId="{80D775EB-9F1F-47DA-A8F2-ABBCD738E039}"/>
    <dgm:cxn modelId="{9CDEAF39-F734-40E7-862C-9E6B38BCE904}" type="presOf" srcId="{0921D7B5-A575-4798-836A-47035E492723}" destId="{6545C190-4AA7-471F-8708-3F0C9F1BA9F3}" srcOrd="0" destOrd="0" presId="urn:microsoft.com/office/officeart/2005/8/layout/bProcess3"/>
    <dgm:cxn modelId="{7ED26FD6-AF69-4BB3-8809-C72CECC63FD5}" srcId="{6EB51BE2-5A94-44D4-B3C7-AE9F7C3CF467}" destId="{D29B48FF-2C28-4548-AD69-B2764A7B4760}" srcOrd="2" destOrd="0" parTransId="{67629814-9831-4B47-A6B4-92AE83874B2A}" sibTransId="{A40228DA-A780-4411-B2B8-5D0A6F04C230}"/>
    <dgm:cxn modelId="{EFDDE211-8138-45E2-9CAB-53CC88CCD1D7}" type="presOf" srcId="{6592C3A1-5813-45B4-B65B-040400AEBA3A}" destId="{8FC9DF17-55D4-4B7B-AAAD-E5F2E2D52FE4}" srcOrd="1" destOrd="0" presId="urn:microsoft.com/office/officeart/2005/8/layout/bProcess3"/>
    <dgm:cxn modelId="{655DD784-A54F-4D82-B59D-925CB2BADF6A}" type="presParOf" srcId="{BB018B6B-FEFC-4E53-BB75-590C7DAEA428}" destId="{116975C9-869E-46EA-8A78-88601A2A9A76}" srcOrd="0" destOrd="0" presId="urn:microsoft.com/office/officeart/2005/8/layout/bProcess3"/>
    <dgm:cxn modelId="{1864BFC6-EC64-41ED-A671-174181B7B5F8}" type="presParOf" srcId="{BB018B6B-FEFC-4E53-BB75-590C7DAEA428}" destId="{0FA2021C-05E8-470E-A3B9-BFD29445ED4D}" srcOrd="1" destOrd="0" presId="urn:microsoft.com/office/officeart/2005/8/layout/bProcess3"/>
    <dgm:cxn modelId="{A4644857-A599-4A12-8B45-2E1E7DEDAC9E}" type="presParOf" srcId="{0FA2021C-05E8-470E-A3B9-BFD29445ED4D}" destId="{4F911791-B968-4FC1-9CF0-E1D2F59FA663}" srcOrd="0" destOrd="0" presId="urn:microsoft.com/office/officeart/2005/8/layout/bProcess3"/>
    <dgm:cxn modelId="{51538B4F-A06C-44DF-8B8B-A4241B6F703C}" type="presParOf" srcId="{BB018B6B-FEFC-4E53-BB75-590C7DAEA428}" destId="{6E21D5F3-FFC4-4303-948A-2BFF0CE52ACB}" srcOrd="2" destOrd="0" presId="urn:microsoft.com/office/officeart/2005/8/layout/bProcess3"/>
    <dgm:cxn modelId="{D4B6D79A-BE22-432F-AD94-A64A11EFDAF2}" type="presParOf" srcId="{BB018B6B-FEFC-4E53-BB75-590C7DAEA428}" destId="{6545C190-4AA7-471F-8708-3F0C9F1BA9F3}" srcOrd="3" destOrd="0" presId="urn:microsoft.com/office/officeart/2005/8/layout/bProcess3"/>
    <dgm:cxn modelId="{9C4B2CF6-33F2-4F6C-B7CE-E7B334285B61}" type="presParOf" srcId="{6545C190-4AA7-471F-8708-3F0C9F1BA9F3}" destId="{B656D7A9-B0E8-41F7-B8DC-6FD77AEDC518}" srcOrd="0" destOrd="0" presId="urn:microsoft.com/office/officeart/2005/8/layout/bProcess3"/>
    <dgm:cxn modelId="{DE8FB78C-2C3C-468D-B5AE-7A1AABE6B162}" type="presParOf" srcId="{BB018B6B-FEFC-4E53-BB75-590C7DAEA428}" destId="{354F942E-54CD-431A-B116-2113E3C7057A}" srcOrd="4" destOrd="0" presId="urn:microsoft.com/office/officeart/2005/8/layout/bProcess3"/>
    <dgm:cxn modelId="{D7D28F89-BB76-40FD-910F-311857BC6D4A}" type="presParOf" srcId="{BB018B6B-FEFC-4E53-BB75-590C7DAEA428}" destId="{370FA742-CB4D-442F-88B8-5E9D46006A3B}" srcOrd="5" destOrd="0" presId="urn:microsoft.com/office/officeart/2005/8/layout/bProcess3"/>
    <dgm:cxn modelId="{1AF1C3DD-5F16-430B-BB38-C38856BBD89D}" type="presParOf" srcId="{370FA742-CB4D-442F-88B8-5E9D46006A3B}" destId="{739FF24F-D5DD-4F6F-B48A-656B3859AD0B}" srcOrd="0" destOrd="0" presId="urn:microsoft.com/office/officeart/2005/8/layout/bProcess3"/>
    <dgm:cxn modelId="{3C4FDA5A-0B87-4DE9-BCBE-92843AF83DAE}" type="presParOf" srcId="{BB018B6B-FEFC-4E53-BB75-590C7DAEA428}" destId="{734650C1-E639-4535-B1CB-3E42CC252921}" srcOrd="6" destOrd="0" presId="urn:microsoft.com/office/officeart/2005/8/layout/bProcess3"/>
    <dgm:cxn modelId="{6340C8D3-3709-4ADE-88E1-1EDD2119AE58}" type="presParOf" srcId="{BB018B6B-FEFC-4E53-BB75-590C7DAEA428}" destId="{89F306BB-A9B5-4A2A-B278-15B1988EEE4F}" srcOrd="7" destOrd="0" presId="urn:microsoft.com/office/officeart/2005/8/layout/bProcess3"/>
    <dgm:cxn modelId="{B5BB915D-AB35-4823-BF2A-4201971ACB78}" type="presParOf" srcId="{89F306BB-A9B5-4A2A-B278-15B1988EEE4F}" destId="{8FC9DF17-55D4-4B7B-AAAD-E5F2E2D52FE4}" srcOrd="0" destOrd="0" presId="urn:microsoft.com/office/officeart/2005/8/layout/bProcess3"/>
    <dgm:cxn modelId="{7EFEE778-AC50-4A47-9CE2-4F3124F9D666}" type="presParOf" srcId="{BB018B6B-FEFC-4E53-BB75-590C7DAEA428}" destId="{055A342B-0201-41FE-AA8C-CB3EFDD0212B}" srcOrd="8" destOrd="0" presId="urn:microsoft.com/office/officeart/2005/8/layout/bProcess3"/>
    <dgm:cxn modelId="{56805D5A-CAF8-48E6-AAC2-47160FFECBB4}" type="presParOf" srcId="{BB018B6B-FEFC-4E53-BB75-590C7DAEA428}" destId="{C681E658-7628-4FD6-B7F4-73755A1860B2}" srcOrd="9" destOrd="0" presId="urn:microsoft.com/office/officeart/2005/8/layout/bProcess3"/>
    <dgm:cxn modelId="{74A97E04-8AFB-45FE-8794-FCEB41DD70D2}" type="presParOf" srcId="{C681E658-7628-4FD6-B7F4-73755A1860B2}" destId="{D3CB7C7A-50EB-463D-865C-04B42781A685}" srcOrd="0" destOrd="0" presId="urn:microsoft.com/office/officeart/2005/8/layout/bProcess3"/>
    <dgm:cxn modelId="{CBCB3155-41D1-4F71-B788-FBB1CDC024ED}" type="presParOf" srcId="{BB018B6B-FEFC-4E53-BB75-590C7DAEA428}" destId="{7B3122EE-2BA3-4420-8E56-93435FF43301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AF4CE2-7EF9-4109-833D-C5EA4CDEF223}" type="doc">
      <dgm:prSet loTypeId="urn:microsoft.com/office/officeart/2005/8/layout/vProcess5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AE1E4CD-32BE-49D2-B6D9-1A5EC6B672C1}">
      <dgm:prSet phldrT="[文字]"/>
      <dgm:spPr/>
      <dgm:t>
        <a:bodyPr/>
        <a:lstStyle/>
        <a:p>
          <a:r>
            <a:rPr lang="en-US" altLang="zh-TW" dirty="0" smtClean="0"/>
            <a:t>1. </a:t>
          </a:r>
          <a:r>
            <a:rPr lang="zh-TW" altLang="en-US" dirty="0" smtClean="0"/>
            <a:t>在書單的第一頁，概略與你論點有關</a:t>
          </a:r>
          <a:r>
            <a:rPr lang="zh-TW" altLang="en-US" smtClean="0"/>
            <a:t>的重點</a:t>
          </a:r>
          <a:r>
            <a:rPr lang="en-US" altLang="zh-TW" smtClean="0"/>
            <a:t> </a:t>
          </a:r>
          <a:endParaRPr lang="zh-TW" altLang="en-US" dirty="0"/>
        </a:p>
      </dgm:t>
    </dgm:pt>
    <dgm:pt modelId="{2E089D60-133C-4A88-B03F-5DCCC0D1B1C2}" type="parTrans" cxnId="{08FA53B5-34B3-4CD6-B14E-09F529B94899}">
      <dgm:prSet/>
      <dgm:spPr/>
      <dgm:t>
        <a:bodyPr/>
        <a:lstStyle/>
        <a:p>
          <a:endParaRPr lang="zh-TW" altLang="en-US"/>
        </a:p>
      </dgm:t>
    </dgm:pt>
    <dgm:pt modelId="{E7CEA860-0FA0-49F6-AC51-821AB24783E4}" type="sibTrans" cxnId="{08FA53B5-34B3-4CD6-B14E-09F529B94899}">
      <dgm:prSet/>
      <dgm:spPr/>
      <dgm:t>
        <a:bodyPr/>
        <a:lstStyle/>
        <a:p>
          <a:endParaRPr lang="zh-TW" altLang="en-US"/>
        </a:p>
      </dgm:t>
    </dgm:pt>
    <dgm:pt modelId="{29D318CB-EF17-439A-9FE3-BC1F7C25A414}">
      <dgm:prSet phldrT="[文字]"/>
      <dgm:spPr/>
      <dgm:t>
        <a:bodyPr/>
        <a:lstStyle/>
        <a:p>
          <a:r>
            <a:rPr lang="en-US" altLang="zh-TW" dirty="0" smtClean="0"/>
            <a:t>3. </a:t>
          </a:r>
          <a:r>
            <a:rPr lang="zh-TW" altLang="en-US" dirty="0" smtClean="0"/>
            <a:t>嘗試去回答一個沒有確定答案的問題</a:t>
          </a:r>
          <a:endParaRPr lang="zh-TW" altLang="en-US" dirty="0"/>
        </a:p>
      </dgm:t>
    </dgm:pt>
    <dgm:pt modelId="{CFAD82E3-1F79-42DA-90BD-BAA516088868}" type="parTrans" cxnId="{F97E0132-989D-43E5-8DBD-AED4063135E1}">
      <dgm:prSet/>
      <dgm:spPr/>
      <dgm:t>
        <a:bodyPr/>
        <a:lstStyle/>
        <a:p>
          <a:endParaRPr lang="zh-TW" altLang="en-US"/>
        </a:p>
      </dgm:t>
    </dgm:pt>
    <dgm:pt modelId="{1E40A3C5-E9DF-4CD3-9062-DA56BA9D5665}" type="sibTrans" cxnId="{F97E0132-989D-43E5-8DBD-AED4063135E1}">
      <dgm:prSet/>
      <dgm:spPr/>
      <dgm:t>
        <a:bodyPr/>
        <a:lstStyle/>
        <a:p>
          <a:endParaRPr lang="zh-TW" altLang="en-US"/>
        </a:p>
      </dgm:t>
    </dgm:pt>
    <dgm:pt modelId="{CA62A906-850E-474E-B01D-345508A37F03}">
      <dgm:prSet phldrT="[文字]"/>
      <dgm:spPr/>
      <dgm:t>
        <a:bodyPr/>
        <a:lstStyle/>
        <a:p>
          <a:r>
            <a:rPr lang="en-US" altLang="zh-TW" dirty="0" smtClean="0"/>
            <a:t>4. </a:t>
          </a:r>
          <a:r>
            <a:rPr lang="zh-TW" altLang="en-US" dirty="0" smtClean="0"/>
            <a:t>陳述主要的論點</a:t>
          </a:r>
          <a:endParaRPr lang="zh-TW" altLang="en-US" dirty="0"/>
        </a:p>
      </dgm:t>
    </dgm:pt>
    <dgm:pt modelId="{09FC936F-1A15-460C-94DA-69264B5BE153}" type="parTrans" cxnId="{3696B099-3C84-4575-A6B2-9B8CB624D72A}">
      <dgm:prSet/>
      <dgm:spPr/>
      <dgm:t>
        <a:bodyPr/>
        <a:lstStyle/>
        <a:p>
          <a:endParaRPr lang="zh-TW" altLang="en-US"/>
        </a:p>
      </dgm:t>
    </dgm:pt>
    <dgm:pt modelId="{247DA4D7-400C-4620-A41D-99849AFBB11D}" type="sibTrans" cxnId="{3696B099-3C84-4575-A6B2-9B8CB624D72A}">
      <dgm:prSet/>
      <dgm:spPr/>
      <dgm:t>
        <a:bodyPr/>
        <a:lstStyle/>
        <a:p>
          <a:endParaRPr lang="zh-TW" altLang="en-US"/>
        </a:p>
      </dgm:t>
    </dgm:pt>
    <dgm:pt modelId="{92FC63FF-5521-4DB1-B2C0-042523010408}">
      <dgm:prSet phldrT="[文字]"/>
      <dgm:spPr/>
      <dgm:t>
        <a:bodyPr/>
        <a:lstStyle/>
        <a:p>
          <a:r>
            <a:rPr lang="en-US" altLang="zh-TW" dirty="0" smtClean="0"/>
            <a:t>2. </a:t>
          </a:r>
          <a:r>
            <a:rPr lang="zh-TW" altLang="en-US" dirty="0" smtClean="0"/>
            <a:t>完成資料的摘要後，修正問題的瑕疵處 </a:t>
          </a:r>
          <a:r>
            <a:rPr lang="en-US" altLang="zh-TW" dirty="0" smtClean="0"/>
            <a:t> </a:t>
          </a:r>
          <a:endParaRPr lang="zh-TW" altLang="en-US" dirty="0"/>
        </a:p>
      </dgm:t>
    </dgm:pt>
    <dgm:pt modelId="{F7EFA3A6-AD28-44E3-B434-318E9142EDC2}" type="sibTrans" cxnId="{9F328E01-DD21-433D-94E6-256F1C81F109}">
      <dgm:prSet/>
      <dgm:spPr/>
      <dgm:t>
        <a:bodyPr/>
        <a:lstStyle/>
        <a:p>
          <a:endParaRPr lang="zh-TW" altLang="en-US"/>
        </a:p>
      </dgm:t>
    </dgm:pt>
    <dgm:pt modelId="{C0DCF97E-3540-4FAF-BBE8-C94E64AE3CF8}" type="parTrans" cxnId="{9F328E01-DD21-433D-94E6-256F1C81F109}">
      <dgm:prSet/>
      <dgm:spPr/>
      <dgm:t>
        <a:bodyPr/>
        <a:lstStyle/>
        <a:p>
          <a:endParaRPr lang="zh-TW" altLang="en-US"/>
        </a:p>
      </dgm:t>
    </dgm:pt>
    <dgm:pt modelId="{63A029E2-B06F-4821-B20A-28E41ADBDE3C}" type="pres">
      <dgm:prSet presAssocID="{0FAF4CE2-7EF9-4109-833D-C5EA4CDEF22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E4ED98E-D69B-4481-9F38-23AC6EC06261}" type="pres">
      <dgm:prSet presAssocID="{0FAF4CE2-7EF9-4109-833D-C5EA4CDEF223}" presName="dummyMaxCanvas" presStyleCnt="0">
        <dgm:presLayoutVars/>
      </dgm:prSet>
      <dgm:spPr/>
    </dgm:pt>
    <dgm:pt modelId="{2DDAD608-BFCE-4B0F-B6E7-E940EF18F24A}" type="pres">
      <dgm:prSet presAssocID="{0FAF4CE2-7EF9-4109-833D-C5EA4CDEF223}" presName="FourNodes_1" presStyleLbl="node1" presStyleIdx="0" presStyleCnt="4" custScaleX="110467" custLinFactNeighborX="5001" custLinFactNeighborY="28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FB23E9-FEAE-4BBC-A0C3-FE76CB79E98B}" type="pres">
      <dgm:prSet presAssocID="{0FAF4CE2-7EF9-4109-833D-C5EA4CDEF223}" presName="FourNodes_2" presStyleLbl="node1" presStyleIdx="1" presStyleCnt="4" custScaleX="105623" custLinFactNeighborX="491" custLinFactNeighborY="-176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7632FB8-D2A3-481D-AE2E-4DB7FD0DAD77}" type="pres">
      <dgm:prSet presAssocID="{0FAF4CE2-7EF9-4109-833D-C5EA4CDEF223}" presName="FourNodes_3" presStyleLbl="node1" presStyleIdx="2" presStyleCnt="4" custScaleX="104375" custLinFactNeighborX="-1820" custLinFactNeighborY="-641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353E8C-5A25-441A-8EEF-C2BE48B93D57}" type="pres">
      <dgm:prSet presAssocID="{0FAF4CE2-7EF9-4109-833D-C5EA4CDEF223}" presName="FourNodes_4" presStyleLbl="node1" presStyleIdx="3" presStyleCnt="4" custScaleX="103433" custScaleY="96794" custLinFactNeighborX="-5198" custLinFactNeighborY="-1266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6DD192-34C5-41D1-A623-C67536EE2D4D}" type="pres">
      <dgm:prSet presAssocID="{0FAF4CE2-7EF9-4109-833D-C5EA4CDEF223}" presName="FourConn_1-2" presStyleLbl="fgAccFollowNode1" presStyleIdx="0" presStyleCnt="3" custLinFactNeighborX="43012" custLinFactNeighborY="304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ABD481-A11F-4C76-92C3-3711BB35209F}" type="pres">
      <dgm:prSet presAssocID="{0FAF4CE2-7EF9-4109-833D-C5EA4CDEF223}" presName="FourConn_2-3" presStyleLbl="fgAccFollowNode1" presStyleIdx="1" presStyleCnt="3" custLinFactNeighborX="425" custLinFactNeighborY="-410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254288-C855-4E21-B4B3-A3DB10F2E672}" type="pres">
      <dgm:prSet presAssocID="{0FAF4CE2-7EF9-4109-833D-C5EA4CDEF223}" presName="FourConn_3-4" presStyleLbl="fgAccFollowNode1" presStyleIdx="2" presStyleCnt="3" custLinFactNeighborX="-5898" custLinFactNeighborY="-112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763C32-B757-4B75-93BF-4BE88B07EECF}" type="pres">
      <dgm:prSet presAssocID="{0FAF4CE2-7EF9-4109-833D-C5EA4CDEF223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AA4648-7459-4593-88F0-714A45327F22}" type="pres">
      <dgm:prSet presAssocID="{0FAF4CE2-7EF9-4109-833D-C5EA4CDEF223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F338BA5-F702-478C-89DD-4F445D8C8F2E}" type="pres">
      <dgm:prSet presAssocID="{0FAF4CE2-7EF9-4109-833D-C5EA4CDEF223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BCF6AD-5373-488D-AF40-2FE657A3AB7D}" type="pres">
      <dgm:prSet presAssocID="{0FAF4CE2-7EF9-4109-833D-C5EA4CDEF223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0FCBF37-47C2-42FD-ABC1-ED78091E2E34}" type="presOf" srcId="{E7CEA860-0FA0-49F6-AC51-821AB24783E4}" destId="{DB6DD192-34C5-41D1-A623-C67536EE2D4D}" srcOrd="0" destOrd="0" presId="urn:microsoft.com/office/officeart/2005/8/layout/vProcess5"/>
    <dgm:cxn modelId="{08FA53B5-34B3-4CD6-B14E-09F529B94899}" srcId="{0FAF4CE2-7EF9-4109-833D-C5EA4CDEF223}" destId="{7AE1E4CD-32BE-49D2-B6D9-1A5EC6B672C1}" srcOrd="0" destOrd="0" parTransId="{2E089D60-133C-4A88-B03F-5DCCC0D1B1C2}" sibTransId="{E7CEA860-0FA0-49F6-AC51-821AB24783E4}"/>
    <dgm:cxn modelId="{D6A493EF-0B13-480F-AB90-1267F555793C}" type="presOf" srcId="{7AE1E4CD-32BE-49D2-B6D9-1A5EC6B672C1}" destId="{E3763C32-B757-4B75-93BF-4BE88B07EECF}" srcOrd="1" destOrd="0" presId="urn:microsoft.com/office/officeart/2005/8/layout/vProcess5"/>
    <dgm:cxn modelId="{3696B099-3C84-4575-A6B2-9B8CB624D72A}" srcId="{0FAF4CE2-7EF9-4109-833D-C5EA4CDEF223}" destId="{CA62A906-850E-474E-B01D-345508A37F03}" srcOrd="3" destOrd="0" parTransId="{09FC936F-1A15-460C-94DA-69264B5BE153}" sibTransId="{247DA4D7-400C-4620-A41D-99849AFBB11D}"/>
    <dgm:cxn modelId="{BBB69835-94E8-491B-9B88-B3C94A72EB34}" type="presOf" srcId="{CA62A906-850E-474E-B01D-345508A37F03}" destId="{68BCF6AD-5373-488D-AF40-2FE657A3AB7D}" srcOrd="1" destOrd="0" presId="urn:microsoft.com/office/officeart/2005/8/layout/vProcess5"/>
    <dgm:cxn modelId="{CB896F18-2518-48A1-929C-97115600B6F7}" type="presOf" srcId="{0FAF4CE2-7EF9-4109-833D-C5EA4CDEF223}" destId="{63A029E2-B06F-4821-B20A-28E41ADBDE3C}" srcOrd="0" destOrd="0" presId="urn:microsoft.com/office/officeart/2005/8/layout/vProcess5"/>
    <dgm:cxn modelId="{6FC86DEE-4D72-434D-91D2-3694A4FED08E}" type="presOf" srcId="{29D318CB-EF17-439A-9FE3-BC1F7C25A414}" destId="{37632FB8-D2A3-481D-AE2E-4DB7FD0DAD77}" srcOrd="0" destOrd="0" presId="urn:microsoft.com/office/officeart/2005/8/layout/vProcess5"/>
    <dgm:cxn modelId="{9F328E01-DD21-433D-94E6-256F1C81F109}" srcId="{0FAF4CE2-7EF9-4109-833D-C5EA4CDEF223}" destId="{92FC63FF-5521-4DB1-B2C0-042523010408}" srcOrd="1" destOrd="0" parTransId="{C0DCF97E-3540-4FAF-BBE8-C94E64AE3CF8}" sibTransId="{F7EFA3A6-AD28-44E3-B434-318E9142EDC2}"/>
    <dgm:cxn modelId="{F97E0132-989D-43E5-8DBD-AED4063135E1}" srcId="{0FAF4CE2-7EF9-4109-833D-C5EA4CDEF223}" destId="{29D318CB-EF17-439A-9FE3-BC1F7C25A414}" srcOrd="2" destOrd="0" parTransId="{CFAD82E3-1F79-42DA-90BD-BAA516088868}" sibTransId="{1E40A3C5-E9DF-4CD3-9062-DA56BA9D5665}"/>
    <dgm:cxn modelId="{07B9501A-EF25-4E25-907F-611222FA9447}" type="presOf" srcId="{F7EFA3A6-AD28-44E3-B434-318E9142EDC2}" destId="{4AABD481-A11F-4C76-92C3-3711BB35209F}" srcOrd="0" destOrd="0" presId="urn:microsoft.com/office/officeart/2005/8/layout/vProcess5"/>
    <dgm:cxn modelId="{12E4822C-AD95-4F62-9584-9EC636D91D73}" type="presOf" srcId="{92FC63FF-5521-4DB1-B2C0-042523010408}" destId="{22AA4648-7459-4593-88F0-714A45327F22}" srcOrd="1" destOrd="0" presId="urn:microsoft.com/office/officeart/2005/8/layout/vProcess5"/>
    <dgm:cxn modelId="{956A53C6-727D-412E-8170-75A136402E2D}" type="presOf" srcId="{29D318CB-EF17-439A-9FE3-BC1F7C25A414}" destId="{5F338BA5-F702-478C-89DD-4F445D8C8F2E}" srcOrd="1" destOrd="0" presId="urn:microsoft.com/office/officeart/2005/8/layout/vProcess5"/>
    <dgm:cxn modelId="{7D2BFD52-0913-4E5A-B9B9-91C3DF88B875}" type="presOf" srcId="{7AE1E4CD-32BE-49D2-B6D9-1A5EC6B672C1}" destId="{2DDAD608-BFCE-4B0F-B6E7-E940EF18F24A}" srcOrd="0" destOrd="0" presId="urn:microsoft.com/office/officeart/2005/8/layout/vProcess5"/>
    <dgm:cxn modelId="{54269A87-7369-412B-B390-9F97C4125B6D}" type="presOf" srcId="{1E40A3C5-E9DF-4CD3-9062-DA56BA9D5665}" destId="{AF254288-C855-4E21-B4B3-A3DB10F2E672}" srcOrd="0" destOrd="0" presId="urn:microsoft.com/office/officeart/2005/8/layout/vProcess5"/>
    <dgm:cxn modelId="{FCAD1777-B1FE-4465-92BE-03980E5BFA1A}" type="presOf" srcId="{92FC63FF-5521-4DB1-B2C0-042523010408}" destId="{2FFB23E9-FEAE-4BBC-A0C3-FE76CB79E98B}" srcOrd="0" destOrd="0" presId="urn:microsoft.com/office/officeart/2005/8/layout/vProcess5"/>
    <dgm:cxn modelId="{A5F56DFF-BE46-46C7-9E20-6DE09C52B387}" type="presOf" srcId="{CA62A906-850E-474E-B01D-345508A37F03}" destId="{01353E8C-5A25-441A-8EEF-C2BE48B93D57}" srcOrd="0" destOrd="0" presId="urn:microsoft.com/office/officeart/2005/8/layout/vProcess5"/>
    <dgm:cxn modelId="{6669E85C-0204-4B76-86C8-85B0D21CB219}" type="presParOf" srcId="{63A029E2-B06F-4821-B20A-28E41ADBDE3C}" destId="{6E4ED98E-D69B-4481-9F38-23AC6EC06261}" srcOrd="0" destOrd="0" presId="urn:microsoft.com/office/officeart/2005/8/layout/vProcess5"/>
    <dgm:cxn modelId="{3051812B-F510-47D7-A604-072E24641C7A}" type="presParOf" srcId="{63A029E2-B06F-4821-B20A-28E41ADBDE3C}" destId="{2DDAD608-BFCE-4B0F-B6E7-E940EF18F24A}" srcOrd="1" destOrd="0" presId="urn:microsoft.com/office/officeart/2005/8/layout/vProcess5"/>
    <dgm:cxn modelId="{595FF9D9-0974-4DEA-908B-BAE2365DD443}" type="presParOf" srcId="{63A029E2-B06F-4821-B20A-28E41ADBDE3C}" destId="{2FFB23E9-FEAE-4BBC-A0C3-FE76CB79E98B}" srcOrd="2" destOrd="0" presId="urn:microsoft.com/office/officeart/2005/8/layout/vProcess5"/>
    <dgm:cxn modelId="{4DCA5932-B546-43BA-97F1-DE3F79CB1437}" type="presParOf" srcId="{63A029E2-B06F-4821-B20A-28E41ADBDE3C}" destId="{37632FB8-D2A3-481D-AE2E-4DB7FD0DAD77}" srcOrd="3" destOrd="0" presId="urn:microsoft.com/office/officeart/2005/8/layout/vProcess5"/>
    <dgm:cxn modelId="{A05D6B73-4BB3-48C6-BA8E-0053AF7F3D44}" type="presParOf" srcId="{63A029E2-B06F-4821-B20A-28E41ADBDE3C}" destId="{01353E8C-5A25-441A-8EEF-C2BE48B93D57}" srcOrd="4" destOrd="0" presId="urn:microsoft.com/office/officeart/2005/8/layout/vProcess5"/>
    <dgm:cxn modelId="{D2927EDB-F8FD-429D-8EDD-4ABD69B4A7F4}" type="presParOf" srcId="{63A029E2-B06F-4821-B20A-28E41ADBDE3C}" destId="{DB6DD192-34C5-41D1-A623-C67536EE2D4D}" srcOrd="5" destOrd="0" presId="urn:microsoft.com/office/officeart/2005/8/layout/vProcess5"/>
    <dgm:cxn modelId="{739F978C-8B80-4667-9E68-9DD02E327A5F}" type="presParOf" srcId="{63A029E2-B06F-4821-B20A-28E41ADBDE3C}" destId="{4AABD481-A11F-4C76-92C3-3711BB35209F}" srcOrd="6" destOrd="0" presId="urn:microsoft.com/office/officeart/2005/8/layout/vProcess5"/>
    <dgm:cxn modelId="{B4694838-753F-40A2-A540-A2319542D8EE}" type="presParOf" srcId="{63A029E2-B06F-4821-B20A-28E41ADBDE3C}" destId="{AF254288-C855-4E21-B4B3-A3DB10F2E672}" srcOrd="7" destOrd="0" presId="urn:microsoft.com/office/officeart/2005/8/layout/vProcess5"/>
    <dgm:cxn modelId="{6CE4404C-76C9-4643-B59C-5AD90E359BFA}" type="presParOf" srcId="{63A029E2-B06F-4821-B20A-28E41ADBDE3C}" destId="{E3763C32-B757-4B75-93BF-4BE88B07EECF}" srcOrd="8" destOrd="0" presId="urn:microsoft.com/office/officeart/2005/8/layout/vProcess5"/>
    <dgm:cxn modelId="{C32CA7AD-CB4B-4694-8720-987C56905863}" type="presParOf" srcId="{63A029E2-B06F-4821-B20A-28E41ADBDE3C}" destId="{22AA4648-7459-4593-88F0-714A45327F22}" srcOrd="9" destOrd="0" presId="urn:microsoft.com/office/officeart/2005/8/layout/vProcess5"/>
    <dgm:cxn modelId="{5CE564B2-EDD4-4022-BBEB-CAE16214DA44}" type="presParOf" srcId="{63A029E2-B06F-4821-B20A-28E41ADBDE3C}" destId="{5F338BA5-F702-478C-89DD-4F445D8C8F2E}" srcOrd="10" destOrd="0" presId="urn:microsoft.com/office/officeart/2005/8/layout/vProcess5"/>
    <dgm:cxn modelId="{DD455E37-AB2D-4699-B312-BF4479A9812E}" type="presParOf" srcId="{63A029E2-B06F-4821-B20A-28E41ADBDE3C}" destId="{68BCF6AD-5373-488D-AF40-2FE657A3AB7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E6B5A0-EDEB-427D-B040-6A4D93AF9160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5370AD4-C2B6-4080-8325-B8F94C6287BB}">
      <dgm:prSet phldrT="[文字]"/>
      <dgm:spPr/>
      <dgm:t>
        <a:bodyPr/>
        <a:lstStyle/>
        <a:p>
          <a:r>
            <a:rPr lang="en-US" altLang="zh-TW" dirty="0" smtClean="0"/>
            <a:t>Quick</a:t>
          </a:r>
          <a:endParaRPr lang="zh-TW" altLang="en-US" dirty="0"/>
        </a:p>
      </dgm:t>
    </dgm:pt>
    <dgm:pt modelId="{817B238F-1DEA-4FF9-AEDE-F042B3157BB5}" type="parTrans" cxnId="{06EB43C8-D89C-49BC-9928-04EE60341D73}">
      <dgm:prSet/>
      <dgm:spPr/>
      <dgm:t>
        <a:bodyPr/>
        <a:lstStyle/>
        <a:p>
          <a:endParaRPr lang="zh-TW" altLang="en-US"/>
        </a:p>
      </dgm:t>
    </dgm:pt>
    <dgm:pt modelId="{5F4C3A06-69D4-43F2-94E9-140599A00AF6}" type="sibTrans" cxnId="{06EB43C8-D89C-49BC-9928-04EE60341D73}">
      <dgm:prSet/>
      <dgm:spPr/>
      <dgm:t>
        <a:bodyPr/>
        <a:lstStyle/>
        <a:p>
          <a:endParaRPr lang="zh-TW" altLang="en-US"/>
        </a:p>
      </dgm:t>
    </dgm:pt>
    <dgm:pt modelId="{12736146-5DC0-4514-945F-9B91296A101D}">
      <dgm:prSet phldrT="[文字]"/>
      <dgm:spPr/>
      <dgm:t>
        <a:bodyPr/>
        <a:lstStyle/>
        <a:p>
          <a:r>
            <a:rPr lang="zh-TW" altLang="en-US" dirty="0" smtClean="0"/>
            <a:t>需要較多時間修改</a:t>
          </a:r>
          <a:endParaRPr lang="zh-TW" altLang="en-US" dirty="0"/>
        </a:p>
      </dgm:t>
    </dgm:pt>
    <dgm:pt modelId="{D7F62A74-0067-4B3A-8478-26F473D23C5F}" type="parTrans" cxnId="{EEB8C4FC-93F8-4A2D-8A0C-F525902B2130}">
      <dgm:prSet/>
      <dgm:spPr/>
      <dgm:t>
        <a:bodyPr/>
        <a:lstStyle/>
        <a:p>
          <a:endParaRPr lang="zh-TW" altLang="en-US"/>
        </a:p>
      </dgm:t>
    </dgm:pt>
    <dgm:pt modelId="{958337E3-10F1-43AA-BFA6-664100571E59}" type="sibTrans" cxnId="{EEB8C4FC-93F8-4A2D-8A0C-F525902B2130}">
      <dgm:prSet/>
      <dgm:spPr/>
      <dgm:t>
        <a:bodyPr/>
        <a:lstStyle/>
        <a:p>
          <a:endParaRPr lang="zh-TW" altLang="en-US"/>
        </a:p>
      </dgm:t>
    </dgm:pt>
    <dgm:pt modelId="{F1453DCD-579E-40A4-9C9E-617579127B7A}">
      <dgm:prSet phldrT="[文字]"/>
      <dgm:spPr/>
      <dgm:t>
        <a:bodyPr/>
        <a:lstStyle/>
        <a:p>
          <a:r>
            <a:rPr lang="zh-TW" altLang="en-US" dirty="0" smtClean="0"/>
            <a:t>粗略的計畫</a:t>
          </a:r>
          <a:endParaRPr lang="zh-TW" altLang="en-US" dirty="0"/>
        </a:p>
      </dgm:t>
    </dgm:pt>
    <dgm:pt modelId="{7B0FAA9B-012A-4FC0-9A51-C7086ADE70E1}" type="parTrans" cxnId="{31122241-D37B-4CA0-90B1-5B03584B329C}">
      <dgm:prSet/>
      <dgm:spPr/>
      <dgm:t>
        <a:bodyPr/>
        <a:lstStyle/>
        <a:p>
          <a:endParaRPr lang="zh-TW" altLang="en-US"/>
        </a:p>
      </dgm:t>
    </dgm:pt>
    <dgm:pt modelId="{49FC5B81-AC68-4716-A3A3-9D0E7D45DA78}" type="sibTrans" cxnId="{31122241-D37B-4CA0-90B1-5B03584B329C}">
      <dgm:prSet/>
      <dgm:spPr/>
      <dgm:t>
        <a:bodyPr/>
        <a:lstStyle/>
        <a:p>
          <a:endParaRPr lang="zh-TW" altLang="en-US"/>
        </a:p>
      </dgm:t>
    </dgm:pt>
    <dgm:pt modelId="{CC604391-663D-4D62-84D9-C61877D6C41B}">
      <dgm:prSet phldrT="[文字]"/>
      <dgm:spPr/>
      <dgm:t>
        <a:bodyPr/>
        <a:lstStyle/>
        <a:p>
          <a:r>
            <a:rPr lang="en-US" altLang="zh-TW" dirty="0" smtClean="0"/>
            <a:t>Slow</a:t>
          </a:r>
          <a:endParaRPr lang="zh-TW" altLang="en-US" dirty="0"/>
        </a:p>
      </dgm:t>
    </dgm:pt>
    <dgm:pt modelId="{C3DA71FC-324B-4E3E-8869-1173545851C9}" type="parTrans" cxnId="{AF658718-D6AC-4326-AAF1-0636687BE1B2}">
      <dgm:prSet/>
      <dgm:spPr/>
      <dgm:t>
        <a:bodyPr/>
        <a:lstStyle/>
        <a:p>
          <a:endParaRPr lang="zh-TW" altLang="en-US"/>
        </a:p>
      </dgm:t>
    </dgm:pt>
    <dgm:pt modelId="{23C35A9D-2618-4E78-9657-BD0FAD692298}" type="sibTrans" cxnId="{AF658718-D6AC-4326-AAF1-0636687BE1B2}">
      <dgm:prSet/>
      <dgm:spPr/>
      <dgm:t>
        <a:bodyPr/>
        <a:lstStyle/>
        <a:p>
          <a:endParaRPr lang="zh-TW" altLang="en-US"/>
        </a:p>
      </dgm:t>
    </dgm:pt>
    <dgm:pt modelId="{C28C1A05-4ABD-406D-8127-0FCCE0E1E98F}">
      <dgm:prSet phldrT="[文字]"/>
      <dgm:spPr/>
      <dgm:t>
        <a:bodyPr/>
        <a:lstStyle/>
        <a:p>
          <a:r>
            <a:rPr lang="zh-TW" altLang="en-US" dirty="0" smtClean="0"/>
            <a:t>需要較長時間撰寫</a:t>
          </a:r>
          <a:endParaRPr lang="zh-TW" altLang="en-US" dirty="0"/>
        </a:p>
      </dgm:t>
    </dgm:pt>
    <dgm:pt modelId="{7FE67AC7-5AB7-4821-BD05-E996015DFE00}" type="parTrans" cxnId="{0CE627BF-28C7-4A0A-8605-325319A3531C}">
      <dgm:prSet/>
      <dgm:spPr/>
      <dgm:t>
        <a:bodyPr/>
        <a:lstStyle/>
        <a:p>
          <a:endParaRPr lang="zh-TW" altLang="en-US"/>
        </a:p>
      </dgm:t>
    </dgm:pt>
    <dgm:pt modelId="{D853FEFE-B271-4F67-A386-BE60648AE787}" type="sibTrans" cxnId="{0CE627BF-28C7-4A0A-8605-325319A3531C}">
      <dgm:prSet/>
      <dgm:spPr/>
      <dgm:t>
        <a:bodyPr/>
        <a:lstStyle/>
        <a:p>
          <a:endParaRPr lang="zh-TW" altLang="en-US"/>
        </a:p>
      </dgm:t>
    </dgm:pt>
    <dgm:pt modelId="{8913ECEF-7DC9-454A-89CA-B6A5DAF043CB}">
      <dgm:prSet phldrT="[文字]"/>
      <dgm:spPr/>
      <dgm:t>
        <a:bodyPr/>
        <a:lstStyle/>
        <a:p>
          <a:r>
            <a:rPr lang="zh-TW" altLang="en-US" dirty="0" smtClean="0"/>
            <a:t>詳細的大綱</a:t>
          </a:r>
          <a:endParaRPr lang="zh-TW" altLang="en-US" dirty="0"/>
        </a:p>
      </dgm:t>
    </dgm:pt>
    <dgm:pt modelId="{EBEBE13B-1B40-4D47-A2DB-12EA377A5A07}" type="parTrans" cxnId="{1739BCD1-5C7E-4F9F-BB69-333044E11AAB}">
      <dgm:prSet/>
      <dgm:spPr/>
      <dgm:t>
        <a:bodyPr/>
        <a:lstStyle/>
        <a:p>
          <a:endParaRPr lang="zh-TW" altLang="en-US"/>
        </a:p>
      </dgm:t>
    </dgm:pt>
    <dgm:pt modelId="{6EC1CD6B-E9DD-4885-BCA5-0EEEC9BB65FD}" type="sibTrans" cxnId="{1739BCD1-5C7E-4F9F-BB69-333044E11AAB}">
      <dgm:prSet/>
      <dgm:spPr/>
      <dgm:t>
        <a:bodyPr/>
        <a:lstStyle/>
        <a:p>
          <a:endParaRPr lang="zh-TW" altLang="en-US"/>
        </a:p>
      </dgm:t>
    </dgm:pt>
    <dgm:pt modelId="{333CED47-DE37-4FA1-A63B-E7A72D3DA68E}" type="pres">
      <dgm:prSet presAssocID="{3CE6B5A0-EDEB-427D-B040-6A4D93AF91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86C2829-1A3B-4EDD-A3F3-AEF0285BB6D3}" type="pres">
      <dgm:prSet presAssocID="{05370AD4-C2B6-4080-8325-B8F94C6287BB}" presName="vertFlow" presStyleCnt="0"/>
      <dgm:spPr/>
    </dgm:pt>
    <dgm:pt modelId="{EF26F834-143F-4BF9-B650-E011931CAE2C}" type="pres">
      <dgm:prSet presAssocID="{05370AD4-C2B6-4080-8325-B8F94C6287BB}" presName="header" presStyleLbl="node1" presStyleIdx="0" presStyleCnt="2"/>
      <dgm:spPr/>
      <dgm:t>
        <a:bodyPr/>
        <a:lstStyle/>
        <a:p>
          <a:endParaRPr lang="zh-TW" altLang="en-US"/>
        </a:p>
      </dgm:t>
    </dgm:pt>
    <dgm:pt modelId="{2E8B64DC-9AAE-4E27-A01D-DE9AFBA0F5D6}" type="pres">
      <dgm:prSet presAssocID="{D7F62A74-0067-4B3A-8478-26F473D23C5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175545D0-3813-4BAC-BC52-5FB70B542DC6}" type="pres">
      <dgm:prSet presAssocID="{12736146-5DC0-4514-945F-9B91296A101D}" presName="child" presStyleLbl="alignAccFollow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9FE672-C8DE-4686-BA62-72F60B0B9430}" type="pres">
      <dgm:prSet presAssocID="{958337E3-10F1-43AA-BFA6-664100571E59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7AC8F610-E41F-4CD2-B1D0-0E9F9A9F67B7}" type="pres">
      <dgm:prSet presAssocID="{F1453DCD-579E-40A4-9C9E-617579127B7A}" presName="child" presStyleLbl="alignAccFollow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D0277A-AC89-494A-862D-FD5F282436E1}" type="pres">
      <dgm:prSet presAssocID="{05370AD4-C2B6-4080-8325-B8F94C6287BB}" presName="hSp" presStyleCnt="0"/>
      <dgm:spPr/>
    </dgm:pt>
    <dgm:pt modelId="{83EFB212-1BC8-4974-ACD5-FA2641117584}" type="pres">
      <dgm:prSet presAssocID="{CC604391-663D-4D62-84D9-C61877D6C41B}" presName="vertFlow" presStyleCnt="0"/>
      <dgm:spPr/>
    </dgm:pt>
    <dgm:pt modelId="{3B8C7994-1FED-44A4-8008-7E257ADDF8C4}" type="pres">
      <dgm:prSet presAssocID="{CC604391-663D-4D62-84D9-C61877D6C41B}" presName="header" presStyleLbl="node1" presStyleIdx="1" presStyleCnt="2"/>
      <dgm:spPr/>
      <dgm:t>
        <a:bodyPr/>
        <a:lstStyle/>
        <a:p>
          <a:endParaRPr lang="zh-TW" altLang="en-US"/>
        </a:p>
      </dgm:t>
    </dgm:pt>
    <dgm:pt modelId="{CAEEEFE8-4B98-4AE1-847F-0B12A9256B7C}" type="pres">
      <dgm:prSet presAssocID="{7FE67AC7-5AB7-4821-BD05-E996015DFE00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2D60740E-BC13-4C82-8C21-CF6062CCFB44}" type="pres">
      <dgm:prSet presAssocID="{C28C1A05-4ABD-406D-8127-0FCCE0E1E98F}" presName="child" presStyleLbl="alignAccFollow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943346-62A8-46CF-BAFC-E20EFB08165C}" type="pres">
      <dgm:prSet presAssocID="{D853FEFE-B271-4F67-A386-BE60648AE787}" presName="sibTrans" presStyleLbl="sibTrans2D1" presStyleIdx="3" presStyleCnt="4"/>
      <dgm:spPr/>
      <dgm:t>
        <a:bodyPr/>
        <a:lstStyle/>
        <a:p>
          <a:endParaRPr lang="zh-TW" altLang="en-US"/>
        </a:p>
      </dgm:t>
    </dgm:pt>
    <dgm:pt modelId="{414873CA-D0B4-4D25-8767-F12AC5330B32}" type="pres">
      <dgm:prSet presAssocID="{8913ECEF-7DC9-454A-89CA-B6A5DAF043CB}" presName="child" presStyleLbl="alignAccFollow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B9B6730-C76F-43FF-AF3E-E8B8F0FAF05D}" type="presOf" srcId="{12736146-5DC0-4514-945F-9B91296A101D}" destId="{175545D0-3813-4BAC-BC52-5FB70B542DC6}" srcOrd="0" destOrd="0" presId="urn:microsoft.com/office/officeart/2005/8/layout/lProcess1"/>
    <dgm:cxn modelId="{59CEA359-61BA-4964-9B3E-B38BF55E182F}" type="presOf" srcId="{3CE6B5A0-EDEB-427D-B040-6A4D93AF9160}" destId="{333CED47-DE37-4FA1-A63B-E7A72D3DA68E}" srcOrd="0" destOrd="0" presId="urn:microsoft.com/office/officeart/2005/8/layout/lProcess1"/>
    <dgm:cxn modelId="{AF658718-D6AC-4326-AAF1-0636687BE1B2}" srcId="{3CE6B5A0-EDEB-427D-B040-6A4D93AF9160}" destId="{CC604391-663D-4D62-84D9-C61877D6C41B}" srcOrd="1" destOrd="0" parTransId="{C3DA71FC-324B-4E3E-8869-1173545851C9}" sibTransId="{23C35A9D-2618-4E78-9657-BD0FAD692298}"/>
    <dgm:cxn modelId="{1739BCD1-5C7E-4F9F-BB69-333044E11AAB}" srcId="{CC604391-663D-4D62-84D9-C61877D6C41B}" destId="{8913ECEF-7DC9-454A-89CA-B6A5DAF043CB}" srcOrd="1" destOrd="0" parTransId="{EBEBE13B-1B40-4D47-A2DB-12EA377A5A07}" sibTransId="{6EC1CD6B-E9DD-4885-BCA5-0EEEC9BB65FD}"/>
    <dgm:cxn modelId="{6EBB252C-5D08-477A-B9AC-E933505F121D}" type="presOf" srcId="{D7F62A74-0067-4B3A-8478-26F473D23C5F}" destId="{2E8B64DC-9AAE-4E27-A01D-DE9AFBA0F5D6}" srcOrd="0" destOrd="0" presId="urn:microsoft.com/office/officeart/2005/8/layout/lProcess1"/>
    <dgm:cxn modelId="{06EB43C8-D89C-49BC-9928-04EE60341D73}" srcId="{3CE6B5A0-EDEB-427D-B040-6A4D93AF9160}" destId="{05370AD4-C2B6-4080-8325-B8F94C6287BB}" srcOrd="0" destOrd="0" parTransId="{817B238F-1DEA-4FF9-AEDE-F042B3157BB5}" sibTransId="{5F4C3A06-69D4-43F2-94E9-140599A00AF6}"/>
    <dgm:cxn modelId="{E18933A5-CDCD-4255-86CA-DCD9ED32A24B}" type="presOf" srcId="{F1453DCD-579E-40A4-9C9E-617579127B7A}" destId="{7AC8F610-E41F-4CD2-B1D0-0E9F9A9F67B7}" srcOrd="0" destOrd="0" presId="urn:microsoft.com/office/officeart/2005/8/layout/lProcess1"/>
    <dgm:cxn modelId="{31122241-D37B-4CA0-90B1-5B03584B329C}" srcId="{05370AD4-C2B6-4080-8325-B8F94C6287BB}" destId="{F1453DCD-579E-40A4-9C9E-617579127B7A}" srcOrd="1" destOrd="0" parTransId="{7B0FAA9B-012A-4FC0-9A51-C7086ADE70E1}" sibTransId="{49FC5B81-AC68-4716-A3A3-9D0E7D45DA78}"/>
    <dgm:cxn modelId="{B7F1D0FA-253D-4DF0-85E7-7E220E192E98}" type="presOf" srcId="{05370AD4-C2B6-4080-8325-B8F94C6287BB}" destId="{EF26F834-143F-4BF9-B650-E011931CAE2C}" srcOrd="0" destOrd="0" presId="urn:microsoft.com/office/officeart/2005/8/layout/lProcess1"/>
    <dgm:cxn modelId="{EEB8C4FC-93F8-4A2D-8A0C-F525902B2130}" srcId="{05370AD4-C2B6-4080-8325-B8F94C6287BB}" destId="{12736146-5DC0-4514-945F-9B91296A101D}" srcOrd="0" destOrd="0" parTransId="{D7F62A74-0067-4B3A-8478-26F473D23C5F}" sibTransId="{958337E3-10F1-43AA-BFA6-664100571E59}"/>
    <dgm:cxn modelId="{30284380-A232-4285-9DEB-35FD8373A5E5}" type="presOf" srcId="{CC604391-663D-4D62-84D9-C61877D6C41B}" destId="{3B8C7994-1FED-44A4-8008-7E257ADDF8C4}" srcOrd="0" destOrd="0" presId="urn:microsoft.com/office/officeart/2005/8/layout/lProcess1"/>
    <dgm:cxn modelId="{23961BEC-891D-404A-BEDA-2F8FEEE46060}" type="presOf" srcId="{7FE67AC7-5AB7-4821-BD05-E996015DFE00}" destId="{CAEEEFE8-4B98-4AE1-847F-0B12A9256B7C}" srcOrd="0" destOrd="0" presId="urn:microsoft.com/office/officeart/2005/8/layout/lProcess1"/>
    <dgm:cxn modelId="{FC5940E4-BC3E-48FD-98BA-8C076B27F122}" type="presOf" srcId="{8913ECEF-7DC9-454A-89CA-B6A5DAF043CB}" destId="{414873CA-D0B4-4D25-8767-F12AC5330B32}" srcOrd="0" destOrd="0" presId="urn:microsoft.com/office/officeart/2005/8/layout/lProcess1"/>
    <dgm:cxn modelId="{C2A82020-8615-4D52-A943-FE4583ECC364}" type="presOf" srcId="{D853FEFE-B271-4F67-A386-BE60648AE787}" destId="{ED943346-62A8-46CF-BAFC-E20EFB08165C}" srcOrd="0" destOrd="0" presId="urn:microsoft.com/office/officeart/2005/8/layout/lProcess1"/>
    <dgm:cxn modelId="{0CE627BF-28C7-4A0A-8605-325319A3531C}" srcId="{CC604391-663D-4D62-84D9-C61877D6C41B}" destId="{C28C1A05-4ABD-406D-8127-0FCCE0E1E98F}" srcOrd="0" destOrd="0" parTransId="{7FE67AC7-5AB7-4821-BD05-E996015DFE00}" sibTransId="{D853FEFE-B271-4F67-A386-BE60648AE787}"/>
    <dgm:cxn modelId="{2A330E6C-C02A-4815-955E-478DAC0E7BDE}" type="presOf" srcId="{958337E3-10F1-43AA-BFA6-664100571E59}" destId="{6C9FE672-C8DE-4686-BA62-72F60B0B9430}" srcOrd="0" destOrd="0" presId="urn:microsoft.com/office/officeart/2005/8/layout/lProcess1"/>
    <dgm:cxn modelId="{314D08E1-D961-43F2-AE57-A5EDA0E65C46}" type="presOf" srcId="{C28C1A05-4ABD-406D-8127-0FCCE0E1E98F}" destId="{2D60740E-BC13-4C82-8C21-CF6062CCFB44}" srcOrd="0" destOrd="0" presId="urn:microsoft.com/office/officeart/2005/8/layout/lProcess1"/>
    <dgm:cxn modelId="{BAABAA2F-748A-462E-A558-799D1C7A451F}" type="presParOf" srcId="{333CED47-DE37-4FA1-A63B-E7A72D3DA68E}" destId="{986C2829-1A3B-4EDD-A3F3-AEF0285BB6D3}" srcOrd="0" destOrd="0" presId="urn:microsoft.com/office/officeart/2005/8/layout/lProcess1"/>
    <dgm:cxn modelId="{574F8146-E8E3-447C-9FF8-B3A281151D3C}" type="presParOf" srcId="{986C2829-1A3B-4EDD-A3F3-AEF0285BB6D3}" destId="{EF26F834-143F-4BF9-B650-E011931CAE2C}" srcOrd="0" destOrd="0" presId="urn:microsoft.com/office/officeart/2005/8/layout/lProcess1"/>
    <dgm:cxn modelId="{22EA962B-4499-4A0D-B4DD-826F8303114A}" type="presParOf" srcId="{986C2829-1A3B-4EDD-A3F3-AEF0285BB6D3}" destId="{2E8B64DC-9AAE-4E27-A01D-DE9AFBA0F5D6}" srcOrd="1" destOrd="0" presId="urn:microsoft.com/office/officeart/2005/8/layout/lProcess1"/>
    <dgm:cxn modelId="{FCCEA6C8-F575-4437-9346-DD83C21672B0}" type="presParOf" srcId="{986C2829-1A3B-4EDD-A3F3-AEF0285BB6D3}" destId="{175545D0-3813-4BAC-BC52-5FB70B542DC6}" srcOrd="2" destOrd="0" presId="urn:microsoft.com/office/officeart/2005/8/layout/lProcess1"/>
    <dgm:cxn modelId="{46A74466-9511-4090-9B0E-F7EA81AE06EE}" type="presParOf" srcId="{986C2829-1A3B-4EDD-A3F3-AEF0285BB6D3}" destId="{6C9FE672-C8DE-4686-BA62-72F60B0B9430}" srcOrd="3" destOrd="0" presId="urn:microsoft.com/office/officeart/2005/8/layout/lProcess1"/>
    <dgm:cxn modelId="{C14FD3D5-ED96-4774-B7C4-62B82E4BC874}" type="presParOf" srcId="{986C2829-1A3B-4EDD-A3F3-AEF0285BB6D3}" destId="{7AC8F610-E41F-4CD2-B1D0-0E9F9A9F67B7}" srcOrd="4" destOrd="0" presId="urn:microsoft.com/office/officeart/2005/8/layout/lProcess1"/>
    <dgm:cxn modelId="{588C146C-AE7B-4BDA-86B5-2B22AA880469}" type="presParOf" srcId="{333CED47-DE37-4FA1-A63B-E7A72D3DA68E}" destId="{2CD0277A-AC89-494A-862D-FD5F282436E1}" srcOrd="1" destOrd="0" presId="urn:microsoft.com/office/officeart/2005/8/layout/lProcess1"/>
    <dgm:cxn modelId="{6C570E8F-C296-4140-A6E1-401788BE17FF}" type="presParOf" srcId="{333CED47-DE37-4FA1-A63B-E7A72D3DA68E}" destId="{83EFB212-1BC8-4974-ACD5-FA2641117584}" srcOrd="2" destOrd="0" presId="urn:microsoft.com/office/officeart/2005/8/layout/lProcess1"/>
    <dgm:cxn modelId="{2EC91377-B158-4281-AF2A-20E398027C26}" type="presParOf" srcId="{83EFB212-1BC8-4974-ACD5-FA2641117584}" destId="{3B8C7994-1FED-44A4-8008-7E257ADDF8C4}" srcOrd="0" destOrd="0" presId="urn:microsoft.com/office/officeart/2005/8/layout/lProcess1"/>
    <dgm:cxn modelId="{8798CBBA-39D4-4D75-B7B0-729730DC5379}" type="presParOf" srcId="{83EFB212-1BC8-4974-ACD5-FA2641117584}" destId="{CAEEEFE8-4B98-4AE1-847F-0B12A9256B7C}" srcOrd="1" destOrd="0" presId="urn:microsoft.com/office/officeart/2005/8/layout/lProcess1"/>
    <dgm:cxn modelId="{89C041CE-C629-44C8-A49E-D9CEBD365F79}" type="presParOf" srcId="{83EFB212-1BC8-4974-ACD5-FA2641117584}" destId="{2D60740E-BC13-4C82-8C21-CF6062CCFB44}" srcOrd="2" destOrd="0" presId="urn:microsoft.com/office/officeart/2005/8/layout/lProcess1"/>
    <dgm:cxn modelId="{7BDD8428-A781-4641-BB53-3925A3DA0056}" type="presParOf" srcId="{83EFB212-1BC8-4974-ACD5-FA2641117584}" destId="{ED943346-62A8-46CF-BAFC-E20EFB08165C}" srcOrd="3" destOrd="0" presId="urn:microsoft.com/office/officeart/2005/8/layout/lProcess1"/>
    <dgm:cxn modelId="{36EF1AE2-9582-4AB6-8675-4871253B94F7}" type="presParOf" srcId="{83EFB212-1BC8-4974-ACD5-FA2641117584}" destId="{414873CA-D0B4-4D25-8767-F12AC5330B32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69450F-426C-4B50-BB3F-9DCBD22B606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FEC34BF-33C2-4956-900F-FD8E90BD2638}">
      <dgm:prSet phldrT="[文字]"/>
      <dgm:spPr/>
      <dgm:t>
        <a:bodyPr/>
        <a:lstStyle/>
        <a:p>
          <a:r>
            <a:rPr lang="en-US" altLang="zh-TW" dirty="0" smtClean="0"/>
            <a:t>Summarize</a:t>
          </a:r>
          <a:endParaRPr lang="zh-TW" altLang="en-US" dirty="0"/>
        </a:p>
      </dgm:t>
    </dgm:pt>
    <dgm:pt modelId="{0725A569-18FC-4506-ADA0-3E2171E3FB49}" type="parTrans" cxnId="{96149724-CA6E-48B3-89B4-D9604DD9E8BF}">
      <dgm:prSet/>
      <dgm:spPr/>
      <dgm:t>
        <a:bodyPr/>
        <a:lstStyle/>
        <a:p>
          <a:endParaRPr lang="zh-TW" altLang="en-US"/>
        </a:p>
      </dgm:t>
    </dgm:pt>
    <dgm:pt modelId="{AA46E988-C1F3-4246-B215-5DCD27249CE5}" type="sibTrans" cxnId="{96149724-CA6E-48B3-89B4-D9604DD9E8BF}">
      <dgm:prSet/>
      <dgm:spPr/>
      <dgm:t>
        <a:bodyPr/>
        <a:lstStyle/>
        <a:p>
          <a:endParaRPr lang="zh-TW" altLang="en-US"/>
        </a:p>
      </dgm:t>
    </dgm:pt>
    <dgm:pt modelId="{5662CD83-E36C-42B2-AEF9-1692D1EC7BB5}">
      <dgm:prSet phldrT="[文字]"/>
      <dgm:spPr/>
      <dgm:t>
        <a:bodyPr/>
        <a:lstStyle/>
        <a:p>
          <a:r>
            <a:rPr lang="zh-TW" altLang="en-US" dirty="0" smtClean="0"/>
            <a:t>內容不相關</a:t>
          </a:r>
          <a:endParaRPr lang="zh-TW" altLang="en-US" dirty="0"/>
        </a:p>
      </dgm:t>
    </dgm:pt>
    <dgm:pt modelId="{33CEBEA0-1F95-44ED-9A1D-C6B67CF86031}" type="parTrans" cxnId="{1C11C777-5AF4-471F-BD7A-8FF3FDFB4585}">
      <dgm:prSet/>
      <dgm:spPr/>
      <dgm:t>
        <a:bodyPr/>
        <a:lstStyle/>
        <a:p>
          <a:endParaRPr lang="zh-TW" altLang="en-US"/>
        </a:p>
      </dgm:t>
    </dgm:pt>
    <dgm:pt modelId="{23420EB0-708D-48EF-B371-E8CE8143D2F3}" type="sibTrans" cxnId="{1C11C777-5AF4-471F-BD7A-8FF3FDFB4585}">
      <dgm:prSet/>
      <dgm:spPr/>
      <dgm:t>
        <a:bodyPr/>
        <a:lstStyle/>
        <a:p>
          <a:endParaRPr lang="zh-TW" altLang="en-US"/>
        </a:p>
      </dgm:t>
    </dgm:pt>
    <dgm:pt modelId="{FEB49C2C-879C-4CD9-A80D-A4FCE2310BD2}">
      <dgm:prSet phldrT="[文字]"/>
      <dgm:spPr/>
      <dgm:t>
        <a:bodyPr/>
        <a:lstStyle/>
        <a:p>
          <a:r>
            <a:rPr lang="zh-TW" altLang="en-US" dirty="0" smtClean="0"/>
            <a:t>資料來源不夠重要</a:t>
          </a:r>
          <a:endParaRPr lang="zh-TW" altLang="en-US" dirty="0"/>
        </a:p>
      </dgm:t>
    </dgm:pt>
    <dgm:pt modelId="{2E39FEC9-D610-4CFC-B97E-A8EF859100A5}" type="parTrans" cxnId="{CC0D2A4B-BC9A-4F30-8618-FBB0965069D9}">
      <dgm:prSet/>
      <dgm:spPr/>
      <dgm:t>
        <a:bodyPr/>
        <a:lstStyle/>
        <a:p>
          <a:endParaRPr lang="zh-TW" altLang="en-US"/>
        </a:p>
      </dgm:t>
    </dgm:pt>
    <dgm:pt modelId="{CD53ED46-20A1-48FF-A7A6-923338361369}" type="sibTrans" cxnId="{CC0D2A4B-BC9A-4F30-8618-FBB0965069D9}">
      <dgm:prSet/>
      <dgm:spPr/>
      <dgm:t>
        <a:bodyPr/>
        <a:lstStyle/>
        <a:p>
          <a:endParaRPr lang="zh-TW" altLang="en-US"/>
        </a:p>
      </dgm:t>
    </dgm:pt>
    <dgm:pt modelId="{01F998BD-C4CD-46EF-B056-037627995CC8}">
      <dgm:prSet phldrT="[文字]"/>
      <dgm:spPr/>
      <dgm:t>
        <a:bodyPr/>
        <a:lstStyle/>
        <a:p>
          <a:r>
            <a:rPr lang="en-US" altLang="zh-TW" dirty="0" smtClean="0"/>
            <a:t>Paraphrase</a:t>
          </a:r>
          <a:endParaRPr lang="zh-TW" altLang="en-US" dirty="0"/>
        </a:p>
      </dgm:t>
    </dgm:pt>
    <dgm:pt modelId="{4F045865-AC37-4C39-8A94-180FD570C79E}" type="parTrans" cxnId="{E687B93C-C58A-4CA0-9B8B-E9E662E9EBE8}">
      <dgm:prSet/>
      <dgm:spPr/>
      <dgm:t>
        <a:bodyPr/>
        <a:lstStyle/>
        <a:p>
          <a:endParaRPr lang="zh-TW" altLang="en-US"/>
        </a:p>
      </dgm:t>
    </dgm:pt>
    <dgm:pt modelId="{3D9690F3-32A3-4348-9208-E79E3DB656B8}" type="sibTrans" cxnId="{E687B93C-C58A-4CA0-9B8B-E9E662E9EBE8}">
      <dgm:prSet/>
      <dgm:spPr/>
      <dgm:t>
        <a:bodyPr/>
        <a:lstStyle/>
        <a:p>
          <a:endParaRPr lang="zh-TW" altLang="en-US"/>
        </a:p>
      </dgm:t>
    </dgm:pt>
    <dgm:pt modelId="{5541A5BC-2A4A-4DEE-882F-A512B9C40F5C}">
      <dgm:prSet phldrT="[文字]"/>
      <dgm:spPr/>
      <dgm:t>
        <a:bodyPr/>
        <a:lstStyle/>
        <a:p>
          <a:r>
            <a:rPr lang="zh-TW" altLang="en-US" dirty="0" smtClean="0"/>
            <a:t>清楚扼要的陳述資料內容</a:t>
          </a:r>
          <a:endParaRPr lang="zh-TW" altLang="en-US" dirty="0"/>
        </a:p>
      </dgm:t>
    </dgm:pt>
    <dgm:pt modelId="{E1B2EED1-864D-4B9B-9F0C-F9EFEEA6E34B}" type="parTrans" cxnId="{5459D296-C258-4674-9444-D3824C9828A6}">
      <dgm:prSet/>
      <dgm:spPr/>
      <dgm:t>
        <a:bodyPr/>
        <a:lstStyle/>
        <a:p>
          <a:endParaRPr lang="zh-TW" altLang="en-US"/>
        </a:p>
      </dgm:t>
    </dgm:pt>
    <dgm:pt modelId="{C7B5B157-09DD-42AE-870E-0E8AC8C0CF40}" type="sibTrans" cxnId="{5459D296-C258-4674-9444-D3824C9828A6}">
      <dgm:prSet/>
      <dgm:spPr/>
      <dgm:t>
        <a:bodyPr/>
        <a:lstStyle/>
        <a:p>
          <a:endParaRPr lang="zh-TW" altLang="en-US"/>
        </a:p>
      </dgm:t>
    </dgm:pt>
    <dgm:pt modelId="{3B00529B-9388-4ECE-935D-775F98E47757}">
      <dgm:prSet phldrT="[文字]"/>
      <dgm:spPr/>
      <dgm:t>
        <a:bodyPr/>
        <a:lstStyle/>
        <a:p>
          <a:r>
            <a:rPr lang="zh-TW" altLang="en-US" dirty="0" smtClean="0"/>
            <a:t>論點來自資料內容</a:t>
          </a:r>
          <a:endParaRPr lang="zh-TW" altLang="en-US" dirty="0"/>
        </a:p>
      </dgm:t>
    </dgm:pt>
    <dgm:pt modelId="{D73A4609-417D-4E5F-AB7E-2219D3AE6321}" type="parTrans" cxnId="{AEA10944-158B-4558-A25D-BD7AEB1B8B6C}">
      <dgm:prSet/>
      <dgm:spPr/>
      <dgm:t>
        <a:bodyPr/>
        <a:lstStyle/>
        <a:p>
          <a:endParaRPr lang="zh-TW" altLang="en-US"/>
        </a:p>
      </dgm:t>
    </dgm:pt>
    <dgm:pt modelId="{B205D6A8-18EE-4DB4-915C-28783D1EE254}" type="sibTrans" cxnId="{AEA10944-158B-4558-A25D-BD7AEB1B8B6C}">
      <dgm:prSet/>
      <dgm:spPr/>
      <dgm:t>
        <a:bodyPr/>
        <a:lstStyle/>
        <a:p>
          <a:endParaRPr lang="zh-TW" altLang="en-US"/>
        </a:p>
      </dgm:t>
    </dgm:pt>
    <dgm:pt modelId="{CA5D295B-CD52-4A7E-ADC0-8C67C555CC5E}">
      <dgm:prSet phldrT="[文字]"/>
      <dgm:spPr/>
      <dgm:t>
        <a:bodyPr/>
        <a:lstStyle/>
        <a:p>
          <a:r>
            <a:rPr lang="en-US" altLang="zh-TW" dirty="0" smtClean="0"/>
            <a:t>Quote</a:t>
          </a:r>
          <a:endParaRPr lang="zh-TW" altLang="en-US" dirty="0"/>
        </a:p>
      </dgm:t>
    </dgm:pt>
    <dgm:pt modelId="{C87D3E3F-2D7F-4F24-A759-B0B2B59911C4}" type="parTrans" cxnId="{CB40CDF9-A3A5-4A78-A29A-4DDC8A6718A5}">
      <dgm:prSet/>
      <dgm:spPr/>
      <dgm:t>
        <a:bodyPr/>
        <a:lstStyle/>
        <a:p>
          <a:endParaRPr lang="zh-TW" altLang="en-US"/>
        </a:p>
      </dgm:t>
    </dgm:pt>
    <dgm:pt modelId="{C3B58824-299D-46E9-9FD6-55818717D1B8}" type="sibTrans" cxnId="{CB40CDF9-A3A5-4A78-A29A-4DDC8A6718A5}">
      <dgm:prSet/>
      <dgm:spPr/>
      <dgm:t>
        <a:bodyPr/>
        <a:lstStyle/>
        <a:p>
          <a:endParaRPr lang="zh-TW" altLang="en-US"/>
        </a:p>
      </dgm:t>
    </dgm:pt>
    <dgm:pt modelId="{83F7C089-AAB1-46A5-A67C-15CDF01A123B}">
      <dgm:prSet phldrT="[文字]" custT="1"/>
      <dgm:spPr/>
      <dgm:t>
        <a:bodyPr/>
        <a:lstStyle/>
        <a:p>
          <a:r>
            <a:rPr lang="zh-TW" altLang="en-US" sz="2400" dirty="0" smtClean="0"/>
            <a:t>加強證據力及信服力     </a:t>
          </a:r>
          <a:endParaRPr lang="zh-TW" altLang="en-US" sz="2400" dirty="0"/>
        </a:p>
      </dgm:t>
    </dgm:pt>
    <dgm:pt modelId="{F2B18DCE-FB75-4CA1-A8C3-6DE173C77C0E}" type="parTrans" cxnId="{8C4494FD-27B4-4E2F-A54A-11B7CAEE13AA}">
      <dgm:prSet/>
      <dgm:spPr/>
      <dgm:t>
        <a:bodyPr/>
        <a:lstStyle/>
        <a:p>
          <a:endParaRPr lang="zh-TW" altLang="en-US"/>
        </a:p>
      </dgm:t>
    </dgm:pt>
    <dgm:pt modelId="{E0BC67F3-0C9F-4486-9614-B299E9945E2E}" type="sibTrans" cxnId="{8C4494FD-27B4-4E2F-A54A-11B7CAEE13AA}">
      <dgm:prSet/>
      <dgm:spPr/>
      <dgm:t>
        <a:bodyPr/>
        <a:lstStyle/>
        <a:p>
          <a:endParaRPr lang="zh-TW" altLang="en-US"/>
        </a:p>
      </dgm:t>
    </dgm:pt>
    <dgm:pt modelId="{4DD50935-CDF8-41B8-8FBF-DF83691E4C2D}">
      <dgm:prSet phldrT="[文字]" custT="1"/>
      <dgm:spPr/>
      <dgm:t>
        <a:bodyPr/>
        <a:lstStyle/>
        <a:p>
          <a:r>
            <a:rPr lang="zh-TW" altLang="en-US" sz="2400" dirty="0" smtClean="0"/>
            <a:t>構成有延伸性的討論</a:t>
          </a:r>
          <a:endParaRPr lang="zh-TW" altLang="en-US" sz="2400" dirty="0"/>
        </a:p>
      </dgm:t>
    </dgm:pt>
    <dgm:pt modelId="{B9DE5F1D-C103-429D-9385-8488808C7B9E}" type="sibTrans" cxnId="{E955B525-0881-4F25-9EA8-2BECF85FE57D}">
      <dgm:prSet/>
      <dgm:spPr/>
      <dgm:t>
        <a:bodyPr/>
        <a:lstStyle/>
        <a:p>
          <a:endParaRPr lang="zh-TW" altLang="en-US"/>
        </a:p>
      </dgm:t>
    </dgm:pt>
    <dgm:pt modelId="{B8B408D5-B2F1-4E7D-8643-6BA70AA8E81C}" type="parTrans" cxnId="{E955B525-0881-4F25-9EA8-2BECF85FE57D}">
      <dgm:prSet/>
      <dgm:spPr/>
      <dgm:t>
        <a:bodyPr/>
        <a:lstStyle/>
        <a:p>
          <a:endParaRPr lang="zh-TW" altLang="en-US"/>
        </a:p>
      </dgm:t>
    </dgm:pt>
    <dgm:pt modelId="{B1388D49-7066-48D6-8DB0-4070CD99B4F4}">
      <dgm:prSet phldrT="[文字]" custT="1"/>
      <dgm:spPr/>
      <dgm:t>
        <a:bodyPr/>
        <a:lstStyle/>
        <a:p>
          <a:r>
            <a:rPr lang="zh-TW" altLang="en-US" sz="2400" dirty="0" smtClean="0"/>
            <a:t>平衡論述</a:t>
          </a:r>
          <a:endParaRPr lang="zh-TW" altLang="en-US" sz="2400" dirty="0"/>
        </a:p>
      </dgm:t>
    </dgm:pt>
    <dgm:pt modelId="{C701E3F8-884E-4FB3-8764-EFA3C86436E1}" type="parTrans" cxnId="{92A146C7-2618-4CA2-AD7F-174188EECC52}">
      <dgm:prSet/>
      <dgm:spPr/>
      <dgm:t>
        <a:bodyPr/>
        <a:lstStyle/>
        <a:p>
          <a:endParaRPr lang="zh-TW" altLang="en-US"/>
        </a:p>
      </dgm:t>
    </dgm:pt>
    <dgm:pt modelId="{7C00C939-772F-4090-9C0E-F2E48FA0EFE9}" type="sibTrans" cxnId="{92A146C7-2618-4CA2-AD7F-174188EECC52}">
      <dgm:prSet/>
      <dgm:spPr/>
      <dgm:t>
        <a:bodyPr/>
        <a:lstStyle/>
        <a:p>
          <a:endParaRPr lang="zh-TW" altLang="en-US"/>
        </a:p>
      </dgm:t>
    </dgm:pt>
    <dgm:pt modelId="{2D3C0BD6-793B-4556-BCCC-4D446F5BD12C}" type="pres">
      <dgm:prSet presAssocID="{B669450F-426C-4B50-BB3F-9DCBD22B60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50A06CB-A332-43EC-B1B5-0F109A0E6818}" type="pres">
      <dgm:prSet presAssocID="{AFEC34BF-33C2-4956-900F-FD8E90BD2638}" presName="linNode" presStyleCnt="0"/>
      <dgm:spPr/>
    </dgm:pt>
    <dgm:pt modelId="{0FD62014-E333-472E-9ED8-3A216ACCA00A}" type="pres">
      <dgm:prSet presAssocID="{AFEC34BF-33C2-4956-900F-FD8E90BD263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A48567-8AD3-4FBC-B411-D726AB3B87A2}" type="pres">
      <dgm:prSet presAssocID="{AFEC34BF-33C2-4956-900F-FD8E90BD263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943728-C294-4E44-B076-8A40A108544F}" type="pres">
      <dgm:prSet presAssocID="{AA46E988-C1F3-4246-B215-5DCD27249CE5}" presName="sp" presStyleCnt="0"/>
      <dgm:spPr/>
    </dgm:pt>
    <dgm:pt modelId="{3D1C9A5C-E977-440F-AE61-44307F8EB4A7}" type="pres">
      <dgm:prSet presAssocID="{01F998BD-C4CD-46EF-B056-037627995CC8}" presName="linNode" presStyleCnt="0"/>
      <dgm:spPr/>
    </dgm:pt>
    <dgm:pt modelId="{E065EC5A-16B0-4540-A580-D046D7EB26C3}" type="pres">
      <dgm:prSet presAssocID="{01F998BD-C4CD-46EF-B056-037627995CC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60C98C-8203-4766-A753-A9BCD8916FCD}" type="pres">
      <dgm:prSet presAssocID="{01F998BD-C4CD-46EF-B056-037627995CC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A367CF-D7CA-4352-B586-4284BE62E93F}" type="pres">
      <dgm:prSet presAssocID="{3D9690F3-32A3-4348-9208-E79E3DB656B8}" presName="sp" presStyleCnt="0"/>
      <dgm:spPr/>
    </dgm:pt>
    <dgm:pt modelId="{815331F4-CCF9-4056-9345-B071755E5625}" type="pres">
      <dgm:prSet presAssocID="{CA5D295B-CD52-4A7E-ADC0-8C67C555CC5E}" presName="linNode" presStyleCnt="0"/>
      <dgm:spPr/>
    </dgm:pt>
    <dgm:pt modelId="{A58D195F-1F93-418A-ABE8-C80715FF68C6}" type="pres">
      <dgm:prSet presAssocID="{CA5D295B-CD52-4A7E-ADC0-8C67C555CC5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612980-E2FD-4C99-B14A-961BD1FB9516}" type="pres">
      <dgm:prSet presAssocID="{CA5D295B-CD52-4A7E-ADC0-8C67C555CC5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955B525-0881-4F25-9EA8-2BECF85FE57D}" srcId="{CA5D295B-CD52-4A7E-ADC0-8C67C555CC5E}" destId="{4DD50935-CDF8-41B8-8FBF-DF83691E4C2D}" srcOrd="1" destOrd="0" parTransId="{B8B408D5-B2F1-4E7D-8643-6BA70AA8E81C}" sibTransId="{B9DE5F1D-C103-429D-9385-8488808C7B9E}"/>
    <dgm:cxn modelId="{CC0D2A4B-BC9A-4F30-8618-FBB0965069D9}" srcId="{AFEC34BF-33C2-4956-900F-FD8E90BD2638}" destId="{FEB49C2C-879C-4CD9-A80D-A4FCE2310BD2}" srcOrd="1" destOrd="0" parTransId="{2E39FEC9-D610-4CFC-B97E-A8EF859100A5}" sibTransId="{CD53ED46-20A1-48FF-A7A6-923338361369}"/>
    <dgm:cxn modelId="{AF3F6FFF-B95D-41EB-979F-F651ACAB5339}" type="presOf" srcId="{B1388D49-7066-48D6-8DB0-4070CD99B4F4}" destId="{D3612980-E2FD-4C99-B14A-961BD1FB9516}" srcOrd="0" destOrd="2" presId="urn:microsoft.com/office/officeart/2005/8/layout/vList5"/>
    <dgm:cxn modelId="{92A146C7-2618-4CA2-AD7F-174188EECC52}" srcId="{CA5D295B-CD52-4A7E-ADC0-8C67C555CC5E}" destId="{B1388D49-7066-48D6-8DB0-4070CD99B4F4}" srcOrd="2" destOrd="0" parTransId="{C701E3F8-884E-4FB3-8764-EFA3C86436E1}" sibTransId="{7C00C939-772F-4090-9C0E-F2E48FA0EFE9}"/>
    <dgm:cxn modelId="{FCE1E1C7-47BB-4CED-BC52-7A7062BA78F9}" type="presOf" srcId="{AFEC34BF-33C2-4956-900F-FD8E90BD2638}" destId="{0FD62014-E333-472E-9ED8-3A216ACCA00A}" srcOrd="0" destOrd="0" presId="urn:microsoft.com/office/officeart/2005/8/layout/vList5"/>
    <dgm:cxn modelId="{8C4494FD-27B4-4E2F-A54A-11B7CAEE13AA}" srcId="{CA5D295B-CD52-4A7E-ADC0-8C67C555CC5E}" destId="{83F7C089-AAB1-46A5-A67C-15CDF01A123B}" srcOrd="0" destOrd="0" parTransId="{F2B18DCE-FB75-4CA1-A8C3-6DE173C77C0E}" sibTransId="{E0BC67F3-0C9F-4486-9614-B299E9945E2E}"/>
    <dgm:cxn modelId="{142089EB-C4A6-4AFD-9869-36A8F0C68912}" type="presOf" srcId="{01F998BD-C4CD-46EF-B056-037627995CC8}" destId="{E065EC5A-16B0-4540-A580-D046D7EB26C3}" srcOrd="0" destOrd="0" presId="urn:microsoft.com/office/officeart/2005/8/layout/vList5"/>
    <dgm:cxn modelId="{5459D296-C258-4674-9444-D3824C9828A6}" srcId="{01F998BD-C4CD-46EF-B056-037627995CC8}" destId="{5541A5BC-2A4A-4DEE-882F-A512B9C40F5C}" srcOrd="0" destOrd="0" parTransId="{E1B2EED1-864D-4B9B-9F0C-F9EFEEA6E34B}" sibTransId="{C7B5B157-09DD-42AE-870E-0E8AC8C0CF40}"/>
    <dgm:cxn modelId="{06BCD681-A2C2-4E1D-BB82-313A871B3B73}" type="presOf" srcId="{FEB49C2C-879C-4CD9-A80D-A4FCE2310BD2}" destId="{4DA48567-8AD3-4FBC-B411-D726AB3B87A2}" srcOrd="0" destOrd="1" presId="urn:microsoft.com/office/officeart/2005/8/layout/vList5"/>
    <dgm:cxn modelId="{CB40CDF9-A3A5-4A78-A29A-4DDC8A6718A5}" srcId="{B669450F-426C-4B50-BB3F-9DCBD22B6069}" destId="{CA5D295B-CD52-4A7E-ADC0-8C67C555CC5E}" srcOrd="2" destOrd="0" parTransId="{C87D3E3F-2D7F-4F24-A759-B0B2B59911C4}" sibTransId="{C3B58824-299D-46E9-9FD6-55818717D1B8}"/>
    <dgm:cxn modelId="{94D6DB64-186F-4986-A265-A86AD086A275}" type="presOf" srcId="{CA5D295B-CD52-4A7E-ADC0-8C67C555CC5E}" destId="{A58D195F-1F93-418A-ABE8-C80715FF68C6}" srcOrd="0" destOrd="0" presId="urn:microsoft.com/office/officeart/2005/8/layout/vList5"/>
    <dgm:cxn modelId="{E687B93C-C58A-4CA0-9B8B-E9E662E9EBE8}" srcId="{B669450F-426C-4B50-BB3F-9DCBD22B6069}" destId="{01F998BD-C4CD-46EF-B056-037627995CC8}" srcOrd="1" destOrd="0" parTransId="{4F045865-AC37-4C39-8A94-180FD570C79E}" sibTransId="{3D9690F3-32A3-4348-9208-E79E3DB656B8}"/>
    <dgm:cxn modelId="{A2C94535-BCEC-4D7E-8238-C24691AD84DA}" type="presOf" srcId="{5662CD83-E36C-42B2-AEF9-1692D1EC7BB5}" destId="{4DA48567-8AD3-4FBC-B411-D726AB3B87A2}" srcOrd="0" destOrd="0" presId="urn:microsoft.com/office/officeart/2005/8/layout/vList5"/>
    <dgm:cxn modelId="{648151AB-4AAD-455D-AF84-1C90CE544CBD}" type="presOf" srcId="{83F7C089-AAB1-46A5-A67C-15CDF01A123B}" destId="{D3612980-E2FD-4C99-B14A-961BD1FB9516}" srcOrd="0" destOrd="0" presId="urn:microsoft.com/office/officeart/2005/8/layout/vList5"/>
    <dgm:cxn modelId="{FEB1C6F4-3BD5-4A5D-8D94-F542DB76B7F1}" type="presOf" srcId="{4DD50935-CDF8-41B8-8FBF-DF83691E4C2D}" destId="{D3612980-E2FD-4C99-B14A-961BD1FB9516}" srcOrd="0" destOrd="1" presId="urn:microsoft.com/office/officeart/2005/8/layout/vList5"/>
    <dgm:cxn modelId="{19435BBD-590F-42B8-900B-EBD619C8FA13}" type="presOf" srcId="{B669450F-426C-4B50-BB3F-9DCBD22B6069}" destId="{2D3C0BD6-793B-4556-BCCC-4D446F5BD12C}" srcOrd="0" destOrd="0" presId="urn:microsoft.com/office/officeart/2005/8/layout/vList5"/>
    <dgm:cxn modelId="{AEA10944-158B-4558-A25D-BD7AEB1B8B6C}" srcId="{01F998BD-C4CD-46EF-B056-037627995CC8}" destId="{3B00529B-9388-4ECE-935D-775F98E47757}" srcOrd="1" destOrd="0" parTransId="{D73A4609-417D-4E5F-AB7E-2219D3AE6321}" sibTransId="{B205D6A8-18EE-4DB4-915C-28783D1EE254}"/>
    <dgm:cxn modelId="{96149724-CA6E-48B3-89B4-D9604DD9E8BF}" srcId="{B669450F-426C-4B50-BB3F-9DCBD22B6069}" destId="{AFEC34BF-33C2-4956-900F-FD8E90BD2638}" srcOrd="0" destOrd="0" parTransId="{0725A569-18FC-4506-ADA0-3E2171E3FB49}" sibTransId="{AA46E988-C1F3-4246-B215-5DCD27249CE5}"/>
    <dgm:cxn modelId="{1C11C777-5AF4-471F-BD7A-8FF3FDFB4585}" srcId="{AFEC34BF-33C2-4956-900F-FD8E90BD2638}" destId="{5662CD83-E36C-42B2-AEF9-1692D1EC7BB5}" srcOrd="0" destOrd="0" parTransId="{33CEBEA0-1F95-44ED-9A1D-C6B67CF86031}" sibTransId="{23420EB0-708D-48EF-B371-E8CE8143D2F3}"/>
    <dgm:cxn modelId="{B5BB7F84-AB0F-40A2-A1CC-D3CB8D15ABF3}" type="presOf" srcId="{5541A5BC-2A4A-4DEE-882F-A512B9C40F5C}" destId="{FB60C98C-8203-4766-A753-A9BCD8916FCD}" srcOrd="0" destOrd="0" presId="urn:microsoft.com/office/officeart/2005/8/layout/vList5"/>
    <dgm:cxn modelId="{3267DCA7-CCA0-4E18-89B6-C9AD104494B0}" type="presOf" srcId="{3B00529B-9388-4ECE-935D-775F98E47757}" destId="{FB60C98C-8203-4766-A753-A9BCD8916FCD}" srcOrd="0" destOrd="1" presId="urn:microsoft.com/office/officeart/2005/8/layout/vList5"/>
    <dgm:cxn modelId="{CDEFF131-DA48-409A-9B84-C510F3F733E0}" type="presParOf" srcId="{2D3C0BD6-793B-4556-BCCC-4D446F5BD12C}" destId="{950A06CB-A332-43EC-B1B5-0F109A0E6818}" srcOrd="0" destOrd="0" presId="urn:microsoft.com/office/officeart/2005/8/layout/vList5"/>
    <dgm:cxn modelId="{00E12553-38EA-477B-B422-132A4DEA8142}" type="presParOf" srcId="{950A06CB-A332-43EC-B1B5-0F109A0E6818}" destId="{0FD62014-E333-472E-9ED8-3A216ACCA00A}" srcOrd="0" destOrd="0" presId="urn:microsoft.com/office/officeart/2005/8/layout/vList5"/>
    <dgm:cxn modelId="{11DB7BA1-A459-4935-BCDB-9A836429C49A}" type="presParOf" srcId="{950A06CB-A332-43EC-B1B5-0F109A0E6818}" destId="{4DA48567-8AD3-4FBC-B411-D726AB3B87A2}" srcOrd="1" destOrd="0" presId="urn:microsoft.com/office/officeart/2005/8/layout/vList5"/>
    <dgm:cxn modelId="{7BC2991D-8C31-4B16-AC4B-D88E67A80FE6}" type="presParOf" srcId="{2D3C0BD6-793B-4556-BCCC-4D446F5BD12C}" destId="{20943728-C294-4E44-B076-8A40A108544F}" srcOrd="1" destOrd="0" presId="urn:microsoft.com/office/officeart/2005/8/layout/vList5"/>
    <dgm:cxn modelId="{44DD4E0E-C1A9-41F1-AEDC-5A8BD877F448}" type="presParOf" srcId="{2D3C0BD6-793B-4556-BCCC-4D446F5BD12C}" destId="{3D1C9A5C-E977-440F-AE61-44307F8EB4A7}" srcOrd="2" destOrd="0" presId="urn:microsoft.com/office/officeart/2005/8/layout/vList5"/>
    <dgm:cxn modelId="{D0D4F3CE-A9DD-455F-9447-7B9CA10FBD3F}" type="presParOf" srcId="{3D1C9A5C-E977-440F-AE61-44307F8EB4A7}" destId="{E065EC5A-16B0-4540-A580-D046D7EB26C3}" srcOrd="0" destOrd="0" presId="urn:microsoft.com/office/officeart/2005/8/layout/vList5"/>
    <dgm:cxn modelId="{01F88D28-2AA1-4A97-BC0C-B26592092BDE}" type="presParOf" srcId="{3D1C9A5C-E977-440F-AE61-44307F8EB4A7}" destId="{FB60C98C-8203-4766-A753-A9BCD8916FCD}" srcOrd="1" destOrd="0" presId="urn:microsoft.com/office/officeart/2005/8/layout/vList5"/>
    <dgm:cxn modelId="{A8B0A432-5F81-4BD0-849D-BEB4B5EFC465}" type="presParOf" srcId="{2D3C0BD6-793B-4556-BCCC-4D446F5BD12C}" destId="{E0A367CF-D7CA-4352-B586-4284BE62E93F}" srcOrd="3" destOrd="0" presId="urn:microsoft.com/office/officeart/2005/8/layout/vList5"/>
    <dgm:cxn modelId="{8E5C879B-3DB3-4C96-BB29-ED8A9E2EB45A}" type="presParOf" srcId="{2D3C0BD6-793B-4556-BCCC-4D446F5BD12C}" destId="{815331F4-CCF9-4056-9345-B071755E5625}" srcOrd="4" destOrd="0" presId="urn:microsoft.com/office/officeart/2005/8/layout/vList5"/>
    <dgm:cxn modelId="{12160064-F081-48A8-9741-32A490F27452}" type="presParOf" srcId="{815331F4-CCF9-4056-9345-B071755E5625}" destId="{A58D195F-1F93-418A-ABE8-C80715FF68C6}" srcOrd="0" destOrd="0" presId="urn:microsoft.com/office/officeart/2005/8/layout/vList5"/>
    <dgm:cxn modelId="{83134EEE-E14C-4CCB-AD66-57E08A058736}" type="presParOf" srcId="{815331F4-CCF9-4056-9345-B071755E5625}" destId="{D3612980-E2FD-4C99-B14A-961BD1FB951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F4E7B6-9903-44F0-84CA-CC66ABDAFC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E7C97C7-672B-4766-A9FF-8D223CF2A437}">
      <dgm:prSet phldrT="[文字]" custT="1"/>
      <dgm:spPr/>
      <dgm:t>
        <a:bodyPr/>
        <a:lstStyle/>
        <a:p>
          <a:r>
            <a:rPr lang="zh-TW" altLang="en-US" sz="3600" dirty="0" smtClean="0"/>
            <a:t>四行或四行以下</a:t>
          </a:r>
          <a:endParaRPr lang="zh-TW" altLang="en-US" sz="3600" dirty="0"/>
        </a:p>
      </dgm:t>
    </dgm:pt>
    <dgm:pt modelId="{27FEFBA6-AA5B-4062-A462-6E0A060EF3EF}" type="parTrans" cxnId="{E7D99A1E-2B08-4ACE-9B39-8FD6C4B8FEFE}">
      <dgm:prSet/>
      <dgm:spPr/>
      <dgm:t>
        <a:bodyPr/>
        <a:lstStyle/>
        <a:p>
          <a:endParaRPr lang="zh-TW" altLang="en-US"/>
        </a:p>
      </dgm:t>
    </dgm:pt>
    <dgm:pt modelId="{9C8054FE-C9FD-4B6F-BA4A-6AF4D27C9055}" type="sibTrans" cxnId="{E7D99A1E-2B08-4ACE-9B39-8FD6C4B8FEFE}">
      <dgm:prSet/>
      <dgm:spPr/>
      <dgm:t>
        <a:bodyPr/>
        <a:lstStyle/>
        <a:p>
          <a:endParaRPr lang="zh-TW" altLang="en-US"/>
        </a:p>
      </dgm:t>
    </dgm:pt>
    <dgm:pt modelId="{6497AC7D-86B5-46EC-A493-4B9EC7317E70}">
      <dgm:prSet phldrT="[文字]" custT="1"/>
      <dgm:spPr/>
      <dgm:t>
        <a:bodyPr/>
        <a:lstStyle/>
        <a:p>
          <a:r>
            <a:rPr lang="zh-TW" altLang="en-US" sz="3200" dirty="0" smtClean="0"/>
            <a:t>使用引號</a:t>
          </a:r>
          <a:endParaRPr lang="zh-TW" altLang="en-US" sz="3200" dirty="0"/>
        </a:p>
      </dgm:t>
    </dgm:pt>
    <dgm:pt modelId="{09D5A089-60D6-4BDC-B7B1-E0DB5EB0E3D3}" type="parTrans" cxnId="{DF64DBD8-7BF9-4D65-BDEE-EC4081A6D6BB}">
      <dgm:prSet/>
      <dgm:spPr/>
      <dgm:t>
        <a:bodyPr/>
        <a:lstStyle/>
        <a:p>
          <a:endParaRPr lang="zh-TW" altLang="en-US"/>
        </a:p>
      </dgm:t>
    </dgm:pt>
    <dgm:pt modelId="{2860B398-B1B4-4AA6-881A-7C4ADEAC35A7}" type="sibTrans" cxnId="{DF64DBD8-7BF9-4D65-BDEE-EC4081A6D6BB}">
      <dgm:prSet/>
      <dgm:spPr/>
      <dgm:t>
        <a:bodyPr/>
        <a:lstStyle/>
        <a:p>
          <a:endParaRPr lang="zh-TW" altLang="en-US"/>
        </a:p>
      </dgm:t>
    </dgm:pt>
    <dgm:pt modelId="{1E9ED18F-CAF3-4065-B93A-49A4AFB2A8EA}">
      <dgm:prSet phldrT="[文字]" custT="1"/>
      <dgm:spPr/>
      <dgm:t>
        <a:bodyPr/>
        <a:lstStyle/>
        <a:p>
          <a:r>
            <a:rPr lang="zh-TW" altLang="en-US" sz="3600" dirty="0" smtClean="0"/>
            <a:t>五行或五行以上</a:t>
          </a:r>
          <a:endParaRPr lang="zh-TW" altLang="en-US" sz="3600" dirty="0"/>
        </a:p>
      </dgm:t>
    </dgm:pt>
    <dgm:pt modelId="{4639CF23-920E-4D7D-8F4A-1688453CFB17}" type="parTrans" cxnId="{06849197-6B36-4CB6-A5E0-676C7EE0A63D}">
      <dgm:prSet/>
      <dgm:spPr/>
      <dgm:t>
        <a:bodyPr/>
        <a:lstStyle/>
        <a:p>
          <a:endParaRPr lang="zh-TW" altLang="en-US"/>
        </a:p>
      </dgm:t>
    </dgm:pt>
    <dgm:pt modelId="{9845019B-E01D-43BD-B54A-BE6C8B7CECFD}" type="sibTrans" cxnId="{06849197-6B36-4CB6-A5E0-676C7EE0A63D}">
      <dgm:prSet/>
      <dgm:spPr/>
      <dgm:t>
        <a:bodyPr/>
        <a:lstStyle/>
        <a:p>
          <a:endParaRPr lang="zh-TW" altLang="en-US"/>
        </a:p>
      </dgm:t>
    </dgm:pt>
    <dgm:pt modelId="{6BD1B000-F476-4145-88CA-4EB4484B9BA1}">
      <dgm:prSet phldrT="[文字]" custT="1"/>
      <dgm:spPr/>
      <dgm:t>
        <a:bodyPr/>
        <a:lstStyle/>
        <a:p>
          <a:r>
            <a:rPr lang="zh-TW" altLang="en-US" sz="3200" dirty="0" smtClean="0"/>
            <a:t>縮排段落</a:t>
          </a:r>
          <a:endParaRPr lang="zh-TW" altLang="en-US" sz="3200" dirty="0"/>
        </a:p>
      </dgm:t>
    </dgm:pt>
    <dgm:pt modelId="{DDC1A60E-1995-47B1-8BCD-E02AD4003F44}" type="parTrans" cxnId="{55EF9671-434C-421E-9EDB-DAE44A9E833E}">
      <dgm:prSet/>
      <dgm:spPr/>
      <dgm:t>
        <a:bodyPr/>
        <a:lstStyle/>
        <a:p>
          <a:endParaRPr lang="zh-TW" altLang="en-US"/>
        </a:p>
      </dgm:t>
    </dgm:pt>
    <dgm:pt modelId="{C5FC1AB8-486F-4F87-A830-8A650CEE9522}" type="sibTrans" cxnId="{55EF9671-434C-421E-9EDB-DAE44A9E833E}">
      <dgm:prSet/>
      <dgm:spPr/>
      <dgm:t>
        <a:bodyPr/>
        <a:lstStyle/>
        <a:p>
          <a:endParaRPr lang="zh-TW" altLang="en-US"/>
        </a:p>
      </dgm:t>
    </dgm:pt>
    <dgm:pt modelId="{E3194C97-EFC1-46A2-826D-98A8D405EC13}">
      <dgm:prSet phldrT="[文字]"/>
      <dgm:spPr/>
      <dgm:t>
        <a:bodyPr/>
        <a:lstStyle/>
        <a:p>
          <a:endParaRPr lang="zh-TW" altLang="en-US" sz="3500" dirty="0"/>
        </a:p>
      </dgm:t>
    </dgm:pt>
    <dgm:pt modelId="{A32FDE1D-2C35-411C-BBB0-82829607C7E2}" type="parTrans" cxnId="{3C9BA7CF-3B5C-4936-872F-A21CF3626110}">
      <dgm:prSet/>
      <dgm:spPr/>
      <dgm:t>
        <a:bodyPr/>
        <a:lstStyle/>
        <a:p>
          <a:endParaRPr lang="zh-TW" altLang="en-US"/>
        </a:p>
      </dgm:t>
    </dgm:pt>
    <dgm:pt modelId="{AB6FE6FD-A59C-4888-A2D0-CA67FCC08A57}" type="sibTrans" cxnId="{3C9BA7CF-3B5C-4936-872F-A21CF3626110}">
      <dgm:prSet/>
      <dgm:spPr/>
      <dgm:t>
        <a:bodyPr/>
        <a:lstStyle/>
        <a:p>
          <a:endParaRPr lang="zh-TW" altLang="en-US"/>
        </a:p>
      </dgm:t>
    </dgm:pt>
    <dgm:pt modelId="{B0EBD679-872A-4F88-B7AF-55F5B214E98A}" type="pres">
      <dgm:prSet presAssocID="{2DF4E7B6-9903-44F0-84CA-CC66ABDAFC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C7DEC45-6450-46AE-AE9C-4A512931A61A}" type="pres">
      <dgm:prSet presAssocID="{9E7C97C7-672B-4766-A9FF-8D223CF2A43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98DA11-900B-45C8-93C7-09824AD5F0A5}" type="pres">
      <dgm:prSet presAssocID="{9E7C97C7-672B-4766-A9FF-8D223CF2A43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FB561B3-FA30-4E44-842E-DB87448721B5}" type="pres">
      <dgm:prSet presAssocID="{1E9ED18F-CAF3-4065-B93A-49A4AFB2A8E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C28995-42AD-477A-BA35-6FFF512E7AB6}" type="pres">
      <dgm:prSet presAssocID="{1E9ED18F-CAF3-4065-B93A-49A4AFB2A8E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6849197-6B36-4CB6-A5E0-676C7EE0A63D}" srcId="{2DF4E7B6-9903-44F0-84CA-CC66ABDAFC01}" destId="{1E9ED18F-CAF3-4065-B93A-49A4AFB2A8EA}" srcOrd="1" destOrd="0" parTransId="{4639CF23-920E-4D7D-8F4A-1688453CFB17}" sibTransId="{9845019B-E01D-43BD-B54A-BE6C8B7CECFD}"/>
    <dgm:cxn modelId="{13471890-DE5F-4183-841F-C09ADDF60D85}" type="presOf" srcId="{1E9ED18F-CAF3-4065-B93A-49A4AFB2A8EA}" destId="{4FB561B3-FA30-4E44-842E-DB87448721B5}" srcOrd="0" destOrd="0" presId="urn:microsoft.com/office/officeart/2005/8/layout/vList2"/>
    <dgm:cxn modelId="{1B34C740-F2B0-40B0-85E0-5069F7D69A9C}" type="presOf" srcId="{6BD1B000-F476-4145-88CA-4EB4484B9BA1}" destId="{4CC28995-42AD-477A-BA35-6FFF512E7AB6}" srcOrd="0" destOrd="0" presId="urn:microsoft.com/office/officeart/2005/8/layout/vList2"/>
    <dgm:cxn modelId="{3C9BA7CF-3B5C-4936-872F-A21CF3626110}" srcId="{9E7C97C7-672B-4766-A9FF-8D223CF2A437}" destId="{E3194C97-EFC1-46A2-826D-98A8D405EC13}" srcOrd="1" destOrd="0" parTransId="{A32FDE1D-2C35-411C-BBB0-82829607C7E2}" sibTransId="{AB6FE6FD-A59C-4888-A2D0-CA67FCC08A57}"/>
    <dgm:cxn modelId="{F9A2F2C4-DD7F-43CF-8391-45DB9B8914A1}" type="presOf" srcId="{E3194C97-EFC1-46A2-826D-98A8D405EC13}" destId="{7698DA11-900B-45C8-93C7-09824AD5F0A5}" srcOrd="0" destOrd="1" presId="urn:microsoft.com/office/officeart/2005/8/layout/vList2"/>
    <dgm:cxn modelId="{FA6E1FA6-B1F0-4687-AE83-1350EBAA70EA}" type="presOf" srcId="{6497AC7D-86B5-46EC-A493-4B9EC7317E70}" destId="{7698DA11-900B-45C8-93C7-09824AD5F0A5}" srcOrd="0" destOrd="0" presId="urn:microsoft.com/office/officeart/2005/8/layout/vList2"/>
    <dgm:cxn modelId="{55EF9671-434C-421E-9EDB-DAE44A9E833E}" srcId="{1E9ED18F-CAF3-4065-B93A-49A4AFB2A8EA}" destId="{6BD1B000-F476-4145-88CA-4EB4484B9BA1}" srcOrd="0" destOrd="0" parTransId="{DDC1A60E-1995-47B1-8BCD-E02AD4003F44}" sibTransId="{C5FC1AB8-486F-4F87-A830-8A650CEE9522}"/>
    <dgm:cxn modelId="{DF64DBD8-7BF9-4D65-BDEE-EC4081A6D6BB}" srcId="{9E7C97C7-672B-4766-A9FF-8D223CF2A437}" destId="{6497AC7D-86B5-46EC-A493-4B9EC7317E70}" srcOrd="0" destOrd="0" parTransId="{09D5A089-60D6-4BDC-B7B1-E0DB5EB0E3D3}" sibTransId="{2860B398-B1B4-4AA6-881A-7C4ADEAC35A7}"/>
    <dgm:cxn modelId="{BA1E32B8-C36B-4AE1-A220-B86AB913479B}" type="presOf" srcId="{9E7C97C7-672B-4766-A9FF-8D223CF2A437}" destId="{EC7DEC45-6450-46AE-AE9C-4A512931A61A}" srcOrd="0" destOrd="0" presId="urn:microsoft.com/office/officeart/2005/8/layout/vList2"/>
    <dgm:cxn modelId="{A92F3B73-1BB3-45E2-B44B-AB97146E9D69}" type="presOf" srcId="{2DF4E7B6-9903-44F0-84CA-CC66ABDAFC01}" destId="{B0EBD679-872A-4F88-B7AF-55F5B214E98A}" srcOrd="0" destOrd="0" presId="urn:microsoft.com/office/officeart/2005/8/layout/vList2"/>
    <dgm:cxn modelId="{E7D99A1E-2B08-4ACE-9B39-8FD6C4B8FEFE}" srcId="{2DF4E7B6-9903-44F0-84CA-CC66ABDAFC01}" destId="{9E7C97C7-672B-4766-A9FF-8D223CF2A437}" srcOrd="0" destOrd="0" parTransId="{27FEFBA6-AA5B-4062-A462-6E0A060EF3EF}" sibTransId="{9C8054FE-C9FD-4B6F-BA4A-6AF4D27C9055}"/>
    <dgm:cxn modelId="{95A5D4B9-9EE3-44A1-90D9-2BF0B8A719C5}" type="presParOf" srcId="{B0EBD679-872A-4F88-B7AF-55F5B214E98A}" destId="{EC7DEC45-6450-46AE-AE9C-4A512931A61A}" srcOrd="0" destOrd="0" presId="urn:microsoft.com/office/officeart/2005/8/layout/vList2"/>
    <dgm:cxn modelId="{3E3F404E-1CCE-43D6-BF2E-0B129C87C868}" type="presParOf" srcId="{B0EBD679-872A-4F88-B7AF-55F5B214E98A}" destId="{7698DA11-900B-45C8-93C7-09824AD5F0A5}" srcOrd="1" destOrd="0" presId="urn:microsoft.com/office/officeart/2005/8/layout/vList2"/>
    <dgm:cxn modelId="{8FF620E6-869A-4060-9D04-A85773AD7239}" type="presParOf" srcId="{B0EBD679-872A-4F88-B7AF-55F5B214E98A}" destId="{4FB561B3-FA30-4E44-842E-DB87448721B5}" srcOrd="2" destOrd="0" presId="urn:microsoft.com/office/officeart/2005/8/layout/vList2"/>
    <dgm:cxn modelId="{E6DE1A8E-4780-42EF-ACAB-B691532D9E59}" type="presParOf" srcId="{B0EBD679-872A-4F88-B7AF-55F5B214E98A}" destId="{4CC28995-42AD-477A-BA35-6FFF512E7AB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FB1B38-BD7A-4F87-B670-6C25459FDB3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FBEF60D-57C9-4284-BD48-E216C8FD6F3B}">
      <dgm:prSet phldrT="[文字]" custT="1"/>
      <dgm:spPr/>
      <dgm:t>
        <a:bodyPr/>
        <a:lstStyle/>
        <a:p>
          <a:r>
            <a:rPr lang="zh-TW" altLang="en-US" sz="2400" dirty="0" smtClean="0"/>
            <a:t>在每個引用的段落 、大綱，標示出處</a:t>
          </a:r>
          <a:endParaRPr lang="zh-TW" altLang="en-US" sz="2400" dirty="0"/>
        </a:p>
      </dgm:t>
    </dgm:pt>
    <dgm:pt modelId="{0D1506F1-2C15-4BD5-95C3-8DC3EC321164}" type="parTrans" cxnId="{F5A22899-F8F0-4CD9-8CB0-6CE2B3199918}">
      <dgm:prSet/>
      <dgm:spPr/>
      <dgm:t>
        <a:bodyPr/>
        <a:lstStyle/>
        <a:p>
          <a:endParaRPr lang="zh-TW" altLang="en-US"/>
        </a:p>
      </dgm:t>
    </dgm:pt>
    <dgm:pt modelId="{D6D69EBC-C91F-415C-B92E-F48D753B13BF}" type="sibTrans" cxnId="{F5A22899-F8F0-4CD9-8CB0-6CE2B3199918}">
      <dgm:prSet/>
      <dgm:spPr/>
      <dgm:t>
        <a:bodyPr/>
        <a:lstStyle/>
        <a:p>
          <a:endParaRPr lang="zh-TW" altLang="en-US"/>
        </a:p>
      </dgm:t>
    </dgm:pt>
    <dgm:pt modelId="{571E5E9C-9785-49B9-8FC7-11239FB120A0}">
      <dgm:prSet phldrT="[文字]" custT="1"/>
      <dgm:spPr/>
      <dgm:t>
        <a:bodyPr/>
        <a:lstStyle/>
        <a:p>
          <a:r>
            <a:rPr lang="zh-TW" altLang="en-US" sz="2400" dirty="0" smtClean="0"/>
            <a:t>紀錄資料出處時</a:t>
          </a:r>
          <a:r>
            <a:rPr lang="en-US" altLang="zh-TW" sz="2400" dirty="0" smtClean="0"/>
            <a:t>,</a:t>
          </a:r>
          <a:r>
            <a:rPr lang="zh-TW" altLang="en-US" sz="2400" dirty="0" smtClean="0"/>
            <a:t>一定要標註「引用符號」</a:t>
          </a:r>
          <a:endParaRPr lang="zh-TW" altLang="en-US" sz="2400" dirty="0"/>
        </a:p>
      </dgm:t>
    </dgm:pt>
    <dgm:pt modelId="{1C1B3346-9DBE-4646-AC0B-A82D0894AFEA}" type="parTrans" cxnId="{AA306C47-F911-44B0-9DBB-4806924C8B8F}">
      <dgm:prSet/>
      <dgm:spPr/>
      <dgm:t>
        <a:bodyPr/>
        <a:lstStyle/>
        <a:p>
          <a:endParaRPr lang="zh-TW" altLang="en-US"/>
        </a:p>
      </dgm:t>
    </dgm:pt>
    <dgm:pt modelId="{4783BF83-D1F0-4B78-931D-2E4782AA36CC}" type="sibTrans" cxnId="{AA306C47-F911-44B0-9DBB-4806924C8B8F}">
      <dgm:prSet/>
      <dgm:spPr/>
      <dgm:t>
        <a:bodyPr/>
        <a:lstStyle/>
        <a:p>
          <a:endParaRPr lang="zh-TW" altLang="en-US"/>
        </a:p>
      </dgm:t>
    </dgm:pt>
    <dgm:pt modelId="{96BDFFDB-469D-408F-AE55-484C3D831A02}">
      <dgm:prSet phldrT="[文字]" custT="1"/>
      <dgm:spPr/>
      <dgm:t>
        <a:bodyPr/>
        <a:lstStyle/>
        <a:p>
          <a:r>
            <a:rPr kumimoji="0" lang="zh-TW" altLang="en-US" sz="2400" dirty="0" smtClean="0"/>
            <a:t>不要跟資料出處的用詞太接近</a:t>
          </a:r>
          <a:r>
            <a:rPr kumimoji="0" lang="en-US" altLang="zh-TW" sz="2400" dirty="0" smtClean="0"/>
            <a:t>,</a:t>
          </a:r>
          <a:r>
            <a:rPr kumimoji="0" lang="zh-TW" altLang="en-US" sz="2400" dirty="0" smtClean="0"/>
            <a:t>需作變化</a:t>
          </a:r>
          <a:endParaRPr lang="zh-TW" altLang="en-US" sz="2400" dirty="0"/>
        </a:p>
      </dgm:t>
    </dgm:pt>
    <dgm:pt modelId="{757C2939-751B-49ED-BBA6-1978D3F6FC27}" type="parTrans" cxnId="{E6D4B8E0-0ECD-46B2-845A-E39B1D2CD1BD}">
      <dgm:prSet/>
      <dgm:spPr/>
      <dgm:t>
        <a:bodyPr/>
        <a:lstStyle/>
        <a:p>
          <a:endParaRPr lang="zh-TW" altLang="en-US"/>
        </a:p>
      </dgm:t>
    </dgm:pt>
    <dgm:pt modelId="{6C1B4CC4-BEAF-4039-8252-958DABB8DEB7}" type="sibTrans" cxnId="{E6D4B8E0-0ECD-46B2-845A-E39B1D2CD1BD}">
      <dgm:prSet/>
      <dgm:spPr/>
      <dgm:t>
        <a:bodyPr/>
        <a:lstStyle/>
        <a:p>
          <a:endParaRPr lang="zh-TW" altLang="en-US"/>
        </a:p>
      </dgm:t>
    </dgm:pt>
    <dgm:pt modelId="{4D330C97-07D1-4322-AD24-C1C8ABA70DEC}">
      <dgm:prSet custT="1"/>
      <dgm:spPr/>
      <dgm:t>
        <a:bodyPr/>
        <a:lstStyle/>
        <a:p>
          <a:r>
            <a:rPr lang="zh-TW" altLang="en-US" sz="2400" dirty="0" smtClean="0"/>
            <a:t>常因資料太多</a:t>
          </a:r>
          <a:r>
            <a:rPr lang="en-US" altLang="zh-TW" sz="2400" dirty="0" smtClean="0"/>
            <a:t>,</a:t>
          </a:r>
          <a:r>
            <a:rPr lang="zh-TW" altLang="en-US" sz="2400" dirty="0" smtClean="0"/>
            <a:t>而忘了出處來源</a:t>
          </a:r>
          <a:r>
            <a:rPr lang="en-US" altLang="zh-TW" sz="2400" dirty="0" smtClean="0"/>
            <a:t>, </a:t>
          </a:r>
          <a:r>
            <a:rPr lang="zh-TW" altLang="en-US" sz="2400" dirty="0" smtClean="0"/>
            <a:t>應在得到資料時</a:t>
          </a:r>
          <a:r>
            <a:rPr lang="en-US" altLang="zh-TW" sz="2400" dirty="0" smtClean="0"/>
            <a:t>,</a:t>
          </a:r>
          <a:r>
            <a:rPr lang="zh-TW" altLang="en-US" sz="2400" dirty="0" smtClean="0"/>
            <a:t>立即寫下</a:t>
          </a:r>
          <a:endParaRPr lang="zh-TW" altLang="en-US" sz="2400" dirty="0"/>
        </a:p>
      </dgm:t>
    </dgm:pt>
    <dgm:pt modelId="{4A498E8F-C94A-41C9-A30E-31E1DE98E32A}" type="parTrans" cxnId="{16E1A280-0C7C-4CB7-BDED-CDC97090A856}">
      <dgm:prSet/>
      <dgm:spPr/>
      <dgm:t>
        <a:bodyPr/>
        <a:lstStyle/>
        <a:p>
          <a:endParaRPr lang="zh-TW" altLang="en-US"/>
        </a:p>
      </dgm:t>
    </dgm:pt>
    <dgm:pt modelId="{A2B721BD-8386-4B16-9FD9-6D90037F23C8}" type="sibTrans" cxnId="{16E1A280-0C7C-4CB7-BDED-CDC97090A856}">
      <dgm:prSet/>
      <dgm:spPr/>
      <dgm:t>
        <a:bodyPr/>
        <a:lstStyle/>
        <a:p>
          <a:endParaRPr lang="zh-TW" altLang="en-US"/>
        </a:p>
      </dgm:t>
    </dgm:pt>
    <dgm:pt modelId="{2363FFF4-7512-458E-BB08-EF5821AAA3C5}">
      <dgm:prSet custT="1"/>
      <dgm:spPr/>
      <dgm:t>
        <a:bodyPr/>
        <a:lstStyle/>
        <a:p>
          <a:r>
            <a:rPr lang="zh-TW" altLang="en-US" sz="2400" dirty="0" smtClean="0"/>
            <a:t>重要的數據或論點在引用時才標註</a:t>
          </a:r>
          <a:endParaRPr lang="zh-TW" altLang="en-US" sz="2400" dirty="0"/>
        </a:p>
      </dgm:t>
    </dgm:pt>
    <dgm:pt modelId="{6EE580A5-9225-4654-AB3E-85E522637A7C}" type="parTrans" cxnId="{F215B3FC-072C-48FB-83FE-D0DC9C767157}">
      <dgm:prSet/>
      <dgm:spPr/>
      <dgm:t>
        <a:bodyPr/>
        <a:lstStyle/>
        <a:p>
          <a:endParaRPr lang="zh-TW" altLang="en-US"/>
        </a:p>
      </dgm:t>
    </dgm:pt>
    <dgm:pt modelId="{A174EF56-969A-4BBD-AD77-BEB6E70D706B}" type="sibTrans" cxnId="{F215B3FC-072C-48FB-83FE-D0DC9C767157}">
      <dgm:prSet/>
      <dgm:spPr/>
      <dgm:t>
        <a:bodyPr/>
        <a:lstStyle/>
        <a:p>
          <a:endParaRPr lang="zh-TW" altLang="en-US"/>
        </a:p>
      </dgm:t>
    </dgm:pt>
    <dgm:pt modelId="{9746D6C3-32AE-4DA7-AB05-CC0DBEF57BF5}">
      <dgm:prSet custT="1"/>
      <dgm:spPr/>
      <dgm:t>
        <a:bodyPr/>
        <a:lstStyle/>
        <a:p>
          <a:r>
            <a:rPr lang="zh-TW" altLang="en-US" sz="2400" dirty="0" smtClean="0"/>
            <a:t>避免頻繁使用「引用符號」</a:t>
          </a:r>
          <a:endParaRPr lang="zh-TW" altLang="en-US" sz="2400" dirty="0"/>
        </a:p>
      </dgm:t>
    </dgm:pt>
    <dgm:pt modelId="{3A20E3FE-952E-493D-BB05-FB555E63F7F9}" type="parTrans" cxnId="{75BF5BBF-80AE-4020-B945-E200654BFB10}">
      <dgm:prSet/>
      <dgm:spPr/>
      <dgm:t>
        <a:bodyPr/>
        <a:lstStyle/>
        <a:p>
          <a:endParaRPr lang="zh-TW" altLang="en-US"/>
        </a:p>
      </dgm:t>
    </dgm:pt>
    <dgm:pt modelId="{298B26F1-B3AC-463E-861A-FC3BC89EB518}" type="sibTrans" cxnId="{75BF5BBF-80AE-4020-B945-E200654BFB10}">
      <dgm:prSet/>
      <dgm:spPr/>
      <dgm:t>
        <a:bodyPr/>
        <a:lstStyle/>
        <a:p>
          <a:endParaRPr lang="zh-TW" altLang="en-US"/>
        </a:p>
      </dgm:t>
    </dgm:pt>
    <dgm:pt modelId="{3B159CFB-86C4-45EF-9C01-9E8C809E631B}">
      <dgm:prSet custT="1"/>
      <dgm:spPr/>
      <dgm:t>
        <a:bodyPr/>
        <a:lstStyle/>
        <a:p>
          <a:r>
            <a:rPr kumimoji="0" lang="zh-TW" altLang="en-US" sz="2400" dirty="0" smtClean="0"/>
            <a:t>標註「想法」資料出處</a:t>
          </a:r>
          <a:endParaRPr lang="zh-TW" altLang="en-US" sz="2400" dirty="0"/>
        </a:p>
      </dgm:t>
    </dgm:pt>
    <dgm:pt modelId="{747BD208-7707-431F-BE1F-961ADFC455DE}" type="parTrans" cxnId="{96A3F3D5-258A-441C-932A-63392F37723F}">
      <dgm:prSet/>
      <dgm:spPr/>
      <dgm:t>
        <a:bodyPr/>
        <a:lstStyle/>
        <a:p>
          <a:endParaRPr lang="zh-TW" altLang="en-US"/>
        </a:p>
      </dgm:t>
    </dgm:pt>
    <dgm:pt modelId="{C463A939-E37C-49BE-971D-11265159BF2B}" type="sibTrans" cxnId="{96A3F3D5-258A-441C-932A-63392F37723F}">
      <dgm:prSet/>
      <dgm:spPr/>
      <dgm:t>
        <a:bodyPr/>
        <a:lstStyle/>
        <a:p>
          <a:endParaRPr lang="zh-TW" altLang="en-US"/>
        </a:p>
      </dgm:t>
    </dgm:pt>
    <dgm:pt modelId="{8512649E-36C3-4CD2-8AF6-B2E869114821}">
      <dgm:prSet custT="1"/>
      <dgm:spPr/>
      <dgm:t>
        <a:bodyPr/>
        <a:lstStyle/>
        <a:p>
          <a:r>
            <a:rPr kumimoji="0" lang="zh-TW" altLang="en-US" sz="2400" dirty="0" smtClean="0"/>
            <a:t>有明確作者提出，非普遍常識，而是具有新意的他人論點</a:t>
          </a:r>
          <a:endParaRPr lang="zh-TW" altLang="en-US" sz="2400" dirty="0"/>
        </a:p>
      </dgm:t>
    </dgm:pt>
    <dgm:pt modelId="{77B07AC6-00BA-411B-A853-F2617DACD81F}" type="parTrans" cxnId="{CBF9AA92-7335-4EB3-961A-584D80962CD5}">
      <dgm:prSet/>
      <dgm:spPr/>
      <dgm:t>
        <a:bodyPr/>
        <a:lstStyle/>
        <a:p>
          <a:endParaRPr lang="zh-TW" altLang="en-US"/>
        </a:p>
      </dgm:t>
    </dgm:pt>
    <dgm:pt modelId="{CEFF342C-338E-4BFE-9A1E-CEC29E5F766A}" type="sibTrans" cxnId="{CBF9AA92-7335-4EB3-961A-584D80962CD5}">
      <dgm:prSet/>
      <dgm:spPr/>
      <dgm:t>
        <a:bodyPr/>
        <a:lstStyle/>
        <a:p>
          <a:endParaRPr lang="zh-TW" altLang="en-US"/>
        </a:p>
      </dgm:t>
    </dgm:pt>
    <dgm:pt modelId="{36BDB43C-8684-495A-8A2E-728DA77972FD}" type="pres">
      <dgm:prSet presAssocID="{D0FB1B38-BD7A-4F87-B670-6C25459FDB3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E9AE60A-F996-4F6F-8CD5-AF19AD46406C}" type="pres">
      <dgm:prSet presAssocID="{AFBEF60D-57C9-4284-BD48-E216C8FD6F3B}" presName="parentLin" presStyleCnt="0"/>
      <dgm:spPr/>
    </dgm:pt>
    <dgm:pt modelId="{4DFC9447-7523-41AE-926A-006503AB52C0}" type="pres">
      <dgm:prSet presAssocID="{AFBEF60D-57C9-4284-BD48-E216C8FD6F3B}" presName="parentLeftMargin" presStyleLbl="node1" presStyleIdx="0" presStyleCnt="4"/>
      <dgm:spPr/>
      <dgm:t>
        <a:bodyPr/>
        <a:lstStyle/>
        <a:p>
          <a:endParaRPr lang="zh-TW" altLang="en-US"/>
        </a:p>
      </dgm:t>
    </dgm:pt>
    <dgm:pt modelId="{928E8B25-1169-4A3B-8BE4-63C5C0E5C115}" type="pres">
      <dgm:prSet presAssocID="{AFBEF60D-57C9-4284-BD48-E216C8FD6F3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03714E-8B96-4D61-8D3A-5D408D65AEB9}" type="pres">
      <dgm:prSet presAssocID="{AFBEF60D-57C9-4284-BD48-E216C8FD6F3B}" presName="negativeSpace" presStyleCnt="0"/>
      <dgm:spPr/>
    </dgm:pt>
    <dgm:pt modelId="{1A866EC3-224A-4825-8E01-ECB7D1271786}" type="pres">
      <dgm:prSet presAssocID="{AFBEF60D-57C9-4284-BD48-E216C8FD6F3B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AFD8175-ECF3-4E9C-BE49-02B6C5B139B6}" type="pres">
      <dgm:prSet presAssocID="{D6D69EBC-C91F-415C-B92E-F48D753B13BF}" presName="spaceBetweenRectangles" presStyleCnt="0"/>
      <dgm:spPr/>
    </dgm:pt>
    <dgm:pt modelId="{633AF0F9-FEB6-4943-869F-2CB58233AB6A}" type="pres">
      <dgm:prSet presAssocID="{571E5E9C-9785-49B9-8FC7-11239FB120A0}" presName="parentLin" presStyleCnt="0"/>
      <dgm:spPr/>
    </dgm:pt>
    <dgm:pt modelId="{ECACB550-1F92-405B-8573-04204369A91B}" type="pres">
      <dgm:prSet presAssocID="{571E5E9C-9785-49B9-8FC7-11239FB120A0}" presName="parentLeftMargin" presStyleLbl="node1" presStyleIdx="0" presStyleCnt="4"/>
      <dgm:spPr/>
      <dgm:t>
        <a:bodyPr/>
        <a:lstStyle/>
        <a:p>
          <a:endParaRPr lang="zh-TW" altLang="en-US"/>
        </a:p>
      </dgm:t>
    </dgm:pt>
    <dgm:pt modelId="{8D185198-D6D6-4E64-9F07-044C53DAB763}" type="pres">
      <dgm:prSet presAssocID="{571E5E9C-9785-49B9-8FC7-11239FB120A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00B57F-7F6F-4F3B-B3B9-48F321F84836}" type="pres">
      <dgm:prSet presAssocID="{571E5E9C-9785-49B9-8FC7-11239FB120A0}" presName="negativeSpace" presStyleCnt="0"/>
      <dgm:spPr/>
    </dgm:pt>
    <dgm:pt modelId="{D6CC8C1C-FCFC-43FD-A022-1CA3D696A759}" type="pres">
      <dgm:prSet presAssocID="{571E5E9C-9785-49B9-8FC7-11239FB120A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6411FC-C42A-42AE-A9B3-39E93992E8D0}" type="pres">
      <dgm:prSet presAssocID="{4783BF83-D1F0-4B78-931D-2E4782AA36CC}" presName="spaceBetweenRectangles" presStyleCnt="0"/>
      <dgm:spPr/>
    </dgm:pt>
    <dgm:pt modelId="{26489D52-0B9E-40FD-A8B3-2D8CD763AE7A}" type="pres">
      <dgm:prSet presAssocID="{96BDFFDB-469D-408F-AE55-484C3D831A02}" presName="parentLin" presStyleCnt="0"/>
      <dgm:spPr/>
    </dgm:pt>
    <dgm:pt modelId="{1DB891A8-C3D6-4B10-8FCF-06927999F782}" type="pres">
      <dgm:prSet presAssocID="{96BDFFDB-469D-408F-AE55-484C3D831A02}" presName="parentLeftMargin" presStyleLbl="node1" presStyleIdx="1" presStyleCnt="4"/>
      <dgm:spPr/>
      <dgm:t>
        <a:bodyPr/>
        <a:lstStyle/>
        <a:p>
          <a:endParaRPr lang="zh-TW" altLang="en-US"/>
        </a:p>
      </dgm:t>
    </dgm:pt>
    <dgm:pt modelId="{D18B0655-AC66-4595-B082-B1D06B801F9E}" type="pres">
      <dgm:prSet presAssocID="{96BDFFDB-469D-408F-AE55-484C3D831A0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D8C5EE-EDA6-46B0-96C9-DD6AE3271FA2}" type="pres">
      <dgm:prSet presAssocID="{96BDFFDB-469D-408F-AE55-484C3D831A02}" presName="negativeSpace" presStyleCnt="0"/>
      <dgm:spPr/>
    </dgm:pt>
    <dgm:pt modelId="{6D82B0C6-0FC5-42C8-9076-66294446DE31}" type="pres">
      <dgm:prSet presAssocID="{96BDFFDB-469D-408F-AE55-484C3D831A02}" presName="childText" presStyleLbl="conFgAcc1" presStyleIdx="2" presStyleCnt="4">
        <dgm:presLayoutVars>
          <dgm:bulletEnabled val="1"/>
        </dgm:presLayoutVars>
      </dgm:prSet>
      <dgm:spPr/>
    </dgm:pt>
    <dgm:pt modelId="{1194146A-0032-455B-8783-039EBAEBAA5F}" type="pres">
      <dgm:prSet presAssocID="{6C1B4CC4-BEAF-4039-8252-958DABB8DEB7}" presName="spaceBetweenRectangles" presStyleCnt="0"/>
      <dgm:spPr/>
    </dgm:pt>
    <dgm:pt modelId="{3EB68829-0ADE-44DE-940A-60B7EC2AB5DF}" type="pres">
      <dgm:prSet presAssocID="{3B159CFB-86C4-45EF-9C01-9E8C809E631B}" presName="parentLin" presStyleCnt="0"/>
      <dgm:spPr/>
    </dgm:pt>
    <dgm:pt modelId="{9A714E7D-ED2A-4C7B-8534-72BE23D29CD3}" type="pres">
      <dgm:prSet presAssocID="{3B159CFB-86C4-45EF-9C01-9E8C809E631B}" presName="parentLeftMargin" presStyleLbl="node1" presStyleIdx="2" presStyleCnt="4"/>
      <dgm:spPr/>
      <dgm:t>
        <a:bodyPr/>
        <a:lstStyle/>
        <a:p>
          <a:endParaRPr lang="zh-TW" altLang="en-US"/>
        </a:p>
      </dgm:t>
    </dgm:pt>
    <dgm:pt modelId="{1865AAEA-F53D-4001-AC69-17C198853CBB}" type="pres">
      <dgm:prSet presAssocID="{3B159CFB-86C4-45EF-9C01-9E8C809E631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93205F-13B1-4E05-8B18-CDA929CE674E}" type="pres">
      <dgm:prSet presAssocID="{3B159CFB-86C4-45EF-9C01-9E8C809E631B}" presName="negativeSpace" presStyleCnt="0"/>
      <dgm:spPr/>
    </dgm:pt>
    <dgm:pt modelId="{2C1A36F8-7324-44D2-8E0B-0BF2CE72E878}" type="pres">
      <dgm:prSet presAssocID="{3B159CFB-86C4-45EF-9C01-9E8C809E631B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52DF4A1-1AFA-446A-A408-69CF2954204B}" type="presOf" srcId="{3B159CFB-86C4-45EF-9C01-9E8C809E631B}" destId="{1865AAEA-F53D-4001-AC69-17C198853CBB}" srcOrd="1" destOrd="0" presId="urn:microsoft.com/office/officeart/2005/8/layout/list1"/>
    <dgm:cxn modelId="{88E0B042-2852-47C5-8840-650680B90CD0}" type="presOf" srcId="{96BDFFDB-469D-408F-AE55-484C3D831A02}" destId="{1DB891A8-C3D6-4B10-8FCF-06927999F782}" srcOrd="0" destOrd="0" presId="urn:microsoft.com/office/officeart/2005/8/layout/list1"/>
    <dgm:cxn modelId="{050E013C-4F86-4F2B-9AFA-60F171A05C0C}" type="presOf" srcId="{3B159CFB-86C4-45EF-9C01-9E8C809E631B}" destId="{9A714E7D-ED2A-4C7B-8534-72BE23D29CD3}" srcOrd="0" destOrd="0" presId="urn:microsoft.com/office/officeart/2005/8/layout/list1"/>
    <dgm:cxn modelId="{A7E43A44-F50A-4F27-83EF-554BDF1A7035}" type="presOf" srcId="{571E5E9C-9785-49B9-8FC7-11239FB120A0}" destId="{ECACB550-1F92-405B-8573-04204369A91B}" srcOrd="0" destOrd="0" presId="urn:microsoft.com/office/officeart/2005/8/layout/list1"/>
    <dgm:cxn modelId="{BF130E46-54FD-4087-BC0D-25073E7EB9DC}" type="presOf" srcId="{9746D6C3-32AE-4DA7-AB05-CC0DBEF57BF5}" destId="{D6CC8C1C-FCFC-43FD-A022-1CA3D696A759}" srcOrd="0" destOrd="1" presId="urn:microsoft.com/office/officeart/2005/8/layout/list1"/>
    <dgm:cxn modelId="{AA306C47-F911-44B0-9DBB-4806924C8B8F}" srcId="{D0FB1B38-BD7A-4F87-B670-6C25459FDB3C}" destId="{571E5E9C-9785-49B9-8FC7-11239FB120A0}" srcOrd="1" destOrd="0" parTransId="{1C1B3346-9DBE-4646-AC0B-A82D0894AFEA}" sibTransId="{4783BF83-D1F0-4B78-931D-2E4782AA36CC}"/>
    <dgm:cxn modelId="{4F4427EA-6C5D-4B44-85AF-4E73AD045B45}" type="presOf" srcId="{AFBEF60D-57C9-4284-BD48-E216C8FD6F3B}" destId="{928E8B25-1169-4A3B-8BE4-63C5C0E5C115}" srcOrd="1" destOrd="0" presId="urn:microsoft.com/office/officeart/2005/8/layout/list1"/>
    <dgm:cxn modelId="{CBF9AA92-7335-4EB3-961A-584D80962CD5}" srcId="{3B159CFB-86C4-45EF-9C01-9E8C809E631B}" destId="{8512649E-36C3-4CD2-8AF6-B2E869114821}" srcOrd="0" destOrd="0" parTransId="{77B07AC6-00BA-411B-A853-F2617DACD81F}" sibTransId="{CEFF342C-338E-4BFE-9A1E-CEC29E5F766A}"/>
    <dgm:cxn modelId="{F5A22899-F8F0-4CD9-8CB0-6CE2B3199918}" srcId="{D0FB1B38-BD7A-4F87-B670-6C25459FDB3C}" destId="{AFBEF60D-57C9-4284-BD48-E216C8FD6F3B}" srcOrd="0" destOrd="0" parTransId="{0D1506F1-2C15-4BD5-95C3-8DC3EC321164}" sibTransId="{D6D69EBC-C91F-415C-B92E-F48D753B13BF}"/>
    <dgm:cxn modelId="{1749686C-49D8-418F-9069-A78E99FD6689}" type="presOf" srcId="{D0FB1B38-BD7A-4F87-B670-6C25459FDB3C}" destId="{36BDB43C-8684-495A-8A2E-728DA77972FD}" srcOrd="0" destOrd="0" presId="urn:microsoft.com/office/officeart/2005/8/layout/list1"/>
    <dgm:cxn modelId="{16E1A280-0C7C-4CB7-BDED-CDC97090A856}" srcId="{AFBEF60D-57C9-4284-BD48-E216C8FD6F3B}" destId="{4D330C97-07D1-4322-AD24-C1C8ABA70DEC}" srcOrd="0" destOrd="0" parTransId="{4A498E8F-C94A-41C9-A30E-31E1DE98E32A}" sibTransId="{A2B721BD-8386-4B16-9FD9-6D90037F23C8}"/>
    <dgm:cxn modelId="{E6D4B8E0-0ECD-46B2-845A-E39B1D2CD1BD}" srcId="{D0FB1B38-BD7A-4F87-B670-6C25459FDB3C}" destId="{96BDFFDB-469D-408F-AE55-484C3D831A02}" srcOrd="2" destOrd="0" parTransId="{757C2939-751B-49ED-BBA6-1978D3F6FC27}" sibTransId="{6C1B4CC4-BEAF-4039-8252-958DABB8DEB7}"/>
    <dgm:cxn modelId="{75BF5BBF-80AE-4020-B945-E200654BFB10}" srcId="{571E5E9C-9785-49B9-8FC7-11239FB120A0}" destId="{9746D6C3-32AE-4DA7-AB05-CC0DBEF57BF5}" srcOrd="1" destOrd="0" parTransId="{3A20E3FE-952E-493D-BB05-FB555E63F7F9}" sibTransId="{298B26F1-B3AC-463E-861A-FC3BC89EB518}"/>
    <dgm:cxn modelId="{F215B3FC-072C-48FB-83FE-D0DC9C767157}" srcId="{571E5E9C-9785-49B9-8FC7-11239FB120A0}" destId="{2363FFF4-7512-458E-BB08-EF5821AAA3C5}" srcOrd="0" destOrd="0" parTransId="{6EE580A5-9225-4654-AB3E-85E522637A7C}" sibTransId="{A174EF56-969A-4BBD-AD77-BEB6E70D706B}"/>
    <dgm:cxn modelId="{326729FA-5475-4308-B8AA-F7DD7C55EF11}" type="presOf" srcId="{4D330C97-07D1-4322-AD24-C1C8ABA70DEC}" destId="{1A866EC3-224A-4825-8E01-ECB7D1271786}" srcOrd="0" destOrd="0" presId="urn:microsoft.com/office/officeart/2005/8/layout/list1"/>
    <dgm:cxn modelId="{96A3F3D5-258A-441C-932A-63392F37723F}" srcId="{D0FB1B38-BD7A-4F87-B670-6C25459FDB3C}" destId="{3B159CFB-86C4-45EF-9C01-9E8C809E631B}" srcOrd="3" destOrd="0" parTransId="{747BD208-7707-431F-BE1F-961ADFC455DE}" sibTransId="{C463A939-E37C-49BE-971D-11265159BF2B}"/>
    <dgm:cxn modelId="{E9C7A77D-AB1A-4665-8EDE-D251D98B36DD}" type="presOf" srcId="{AFBEF60D-57C9-4284-BD48-E216C8FD6F3B}" destId="{4DFC9447-7523-41AE-926A-006503AB52C0}" srcOrd="0" destOrd="0" presId="urn:microsoft.com/office/officeart/2005/8/layout/list1"/>
    <dgm:cxn modelId="{52B56A81-2CED-4A35-B3A2-7D39EF9CE8E6}" type="presOf" srcId="{571E5E9C-9785-49B9-8FC7-11239FB120A0}" destId="{8D185198-D6D6-4E64-9F07-044C53DAB763}" srcOrd="1" destOrd="0" presId="urn:microsoft.com/office/officeart/2005/8/layout/list1"/>
    <dgm:cxn modelId="{ACCC970F-C999-47B5-BC8B-7DA5D5343E39}" type="presOf" srcId="{96BDFFDB-469D-408F-AE55-484C3D831A02}" destId="{D18B0655-AC66-4595-B082-B1D06B801F9E}" srcOrd="1" destOrd="0" presId="urn:microsoft.com/office/officeart/2005/8/layout/list1"/>
    <dgm:cxn modelId="{EF70AB5B-F8A7-4CB4-A35B-B4B9B54D916E}" type="presOf" srcId="{8512649E-36C3-4CD2-8AF6-B2E869114821}" destId="{2C1A36F8-7324-44D2-8E0B-0BF2CE72E878}" srcOrd="0" destOrd="0" presId="urn:microsoft.com/office/officeart/2005/8/layout/list1"/>
    <dgm:cxn modelId="{E1C616AB-DD0F-429F-82F3-F3B336DDB76F}" type="presOf" srcId="{2363FFF4-7512-458E-BB08-EF5821AAA3C5}" destId="{D6CC8C1C-FCFC-43FD-A022-1CA3D696A759}" srcOrd="0" destOrd="0" presId="urn:microsoft.com/office/officeart/2005/8/layout/list1"/>
    <dgm:cxn modelId="{B4E1B3CA-73E0-4D2E-91CB-3D1D0366DE37}" type="presParOf" srcId="{36BDB43C-8684-495A-8A2E-728DA77972FD}" destId="{7E9AE60A-F996-4F6F-8CD5-AF19AD46406C}" srcOrd="0" destOrd="0" presId="urn:microsoft.com/office/officeart/2005/8/layout/list1"/>
    <dgm:cxn modelId="{D16469F1-FE03-4FFA-A932-22099123AD68}" type="presParOf" srcId="{7E9AE60A-F996-4F6F-8CD5-AF19AD46406C}" destId="{4DFC9447-7523-41AE-926A-006503AB52C0}" srcOrd="0" destOrd="0" presId="urn:microsoft.com/office/officeart/2005/8/layout/list1"/>
    <dgm:cxn modelId="{42C7E3CB-6AD0-499D-89EE-ACF32B9A484F}" type="presParOf" srcId="{7E9AE60A-F996-4F6F-8CD5-AF19AD46406C}" destId="{928E8B25-1169-4A3B-8BE4-63C5C0E5C115}" srcOrd="1" destOrd="0" presId="urn:microsoft.com/office/officeart/2005/8/layout/list1"/>
    <dgm:cxn modelId="{6AAF8EA6-11CD-4AD6-806E-9C2A504BD92A}" type="presParOf" srcId="{36BDB43C-8684-495A-8A2E-728DA77972FD}" destId="{3903714E-8B96-4D61-8D3A-5D408D65AEB9}" srcOrd="1" destOrd="0" presId="urn:microsoft.com/office/officeart/2005/8/layout/list1"/>
    <dgm:cxn modelId="{A6450BCD-C1F3-4BDA-8BD7-AA4BD77FEE75}" type="presParOf" srcId="{36BDB43C-8684-495A-8A2E-728DA77972FD}" destId="{1A866EC3-224A-4825-8E01-ECB7D1271786}" srcOrd="2" destOrd="0" presId="urn:microsoft.com/office/officeart/2005/8/layout/list1"/>
    <dgm:cxn modelId="{6E89CAF5-BC9E-4D8A-8AEB-FC4D5EDD40DE}" type="presParOf" srcId="{36BDB43C-8684-495A-8A2E-728DA77972FD}" destId="{0AFD8175-ECF3-4E9C-BE49-02B6C5B139B6}" srcOrd="3" destOrd="0" presId="urn:microsoft.com/office/officeart/2005/8/layout/list1"/>
    <dgm:cxn modelId="{1C7924EE-9AA1-4EBE-BDAC-53B989724F0F}" type="presParOf" srcId="{36BDB43C-8684-495A-8A2E-728DA77972FD}" destId="{633AF0F9-FEB6-4943-869F-2CB58233AB6A}" srcOrd="4" destOrd="0" presId="urn:microsoft.com/office/officeart/2005/8/layout/list1"/>
    <dgm:cxn modelId="{34383716-ACA9-41B4-8450-F294EE9C898F}" type="presParOf" srcId="{633AF0F9-FEB6-4943-869F-2CB58233AB6A}" destId="{ECACB550-1F92-405B-8573-04204369A91B}" srcOrd="0" destOrd="0" presId="urn:microsoft.com/office/officeart/2005/8/layout/list1"/>
    <dgm:cxn modelId="{D10A7ABE-5304-4A5A-9E03-82C92DC048D6}" type="presParOf" srcId="{633AF0F9-FEB6-4943-869F-2CB58233AB6A}" destId="{8D185198-D6D6-4E64-9F07-044C53DAB763}" srcOrd="1" destOrd="0" presId="urn:microsoft.com/office/officeart/2005/8/layout/list1"/>
    <dgm:cxn modelId="{DA010EFC-AE64-481D-9031-30AAF30A0B4B}" type="presParOf" srcId="{36BDB43C-8684-495A-8A2E-728DA77972FD}" destId="{9F00B57F-7F6F-4F3B-B3B9-48F321F84836}" srcOrd="5" destOrd="0" presId="urn:microsoft.com/office/officeart/2005/8/layout/list1"/>
    <dgm:cxn modelId="{3ABB7731-0051-49C1-9A0D-FDFDF87402EF}" type="presParOf" srcId="{36BDB43C-8684-495A-8A2E-728DA77972FD}" destId="{D6CC8C1C-FCFC-43FD-A022-1CA3D696A759}" srcOrd="6" destOrd="0" presId="urn:microsoft.com/office/officeart/2005/8/layout/list1"/>
    <dgm:cxn modelId="{0250A067-692E-44E2-A8E0-0FCE37727D17}" type="presParOf" srcId="{36BDB43C-8684-495A-8A2E-728DA77972FD}" destId="{F86411FC-C42A-42AE-A9B3-39E93992E8D0}" srcOrd="7" destOrd="0" presId="urn:microsoft.com/office/officeart/2005/8/layout/list1"/>
    <dgm:cxn modelId="{1D57CA6B-7B32-4C0F-8E7D-EE6FF30BCE13}" type="presParOf" srcId="{36BDB43C-8684-495A-8A2E-728DA77972FD}" destId="{26489D52-0B9E-40FD-A8B3-2D8CD763AE7A}" srcOrd="8" destOrd="0" presId="urn:microsoft.com/office/officeart/2005/8/layout/list1"/>
    <dgm:cxn modelId="{DEBA63BB-563A-49E5-89EC-C0C426BCF865}" type="presParOf" srcId="{26489D52-0B9E-40FD-A8B3-2D8CD763AE7A}" destId="{1DB891A8-C3D6-4B10-8FCF-06927999F782}" srcOrd="0" destOrd="0" presId="urn:microsoft.com/office/officeart/2005/8/layout/list1"/>
    <dgm:cxn modelId="{12F44020-0904-4AEF-92C1-8E58029045B4}" type="presParOf" srcId="{26489D52-0B9E-40FD-A8B3-2D8CD763AE7A}" destId="{D18B0655-AC66-4595-B082-B1D06B801F9E}" srcOrd="1" destOrd="0" presId="urn:microsoft.com/office/officeart/2005/8/layout/list1"/>
    <dgm:cxn modelId="{ABA60051-9F13-4CAE-B8AE-4989C6772A7D}" type="presParOf" srcId="{36BDB43C-8684-495A-8A2E-728DA77972FD}" destId="{32D8C5EE-EDA6-46B0-96C9-DD6AE3271FA2}" srcOrd="9" destOrd="0" presId="urn:microsoft.com/office/officeart/2005/8/layout/list1"/>
    <dgm:cxn modelId="{B4C16316-A96F-44C3-B0DF-B7824A5BAA71}" type="presParOf" srcId="{36BDB43C-8684-495A-8A2E-728DA77972FD}" destId="{6D82B0C6-0FC5-42C8-9076-66294446DE31}" srcOrd="10" destOrd="0" presId="urn:microsoft.com/office/officeart/2005/8/layout/list1"/>
    <dgm:cxn modelId="{D4D1A5A8-A45D-4E24-9AEA-4D197E83CF80}" type="presParOf" srcId="{36BDB43C-8684-495A-8A2E-728DA77972FD}" destId="{1194146A-0032-455B-8783-039EBAEBAA5F}" srcOrd="11" destOrd="0" presId="urn:microsoft.com/office/officeart/2005/8/layout/list1"/>
    <dgm:cxn modelId="{5C503CA4-FC6B-4832-91C3-C3418FFCDA51}" type="presParOf" srcId="{36BDB43C-8684-495A-8A2E-728DA77972FD}" destId="{3EB68829-0ADE-44DE-940A-60B7EC2AB5DF}" srcOrd="12" destOrd="0" presId="urn:microsoft.com/office/officeart/2005/8/layout/list1"/>
    <dgm:cxn modelId="{65D73AB1-2DC0-4CC7-A86D-F471579CE12D}" type="presParOf" srcId="{3EB68829-0ADE-44DE-940A-60B7EC2AB5DF}" destId="{9A714E7D-ED2A-4C7B-8534-72BE23D29CD3}" srcOrd="0" destOrd="0" presId="urn:microsoft.com/office/officeart/2005/8/layout/list1"/>
    <dgm:cxn modelId="{4D809CFC-4236-4A4E-A656-C670EB3D0D92}" type="presParOf" srcId="{3EB68829-0ADE-44DE-940A-60B7EC2AB5DF}" destId="{1865AAEA-F53D-4001-AC69-17C198853CBB}" srcOrd="1" destOrd="0" presId="urn:microsoft.com/office/officeart/2005/8/layout/list1"/>
    <dgm:cxn modelId="{A6694766-6C0A-4B9F-AD11-367615F2729D}" type="presParOf" srcId="{36BDB43C-8684-495A-8A2E-728DA77972FD}" destId="{EB93205F-13B1-4E05-8B18-CDA929CE674E}" srcOrd="13" destOrd="0" presId="urn:microsoft.com/office/officeart/2005/8/layout/list1"/>
    <dgm:cxn modelId="{63211B62-629D-4197-A830-DFD96B6BDEF5}" type="presParOf" srcId="{36BDB43C-8684-495A-8A2E-728DA77972FD}" destId="{2C1A36F8-7324-44D2-8E0B-0BF2CE72E87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4C588B9-BA4E-4EF2-9C7C-EFEF8EF426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2ABF4EC-74B1-4CFE-8975-F155149FBF45}">
      <dgm:prSet phldrT="[文字]"/>
      <dgm:spPr/>
      <dgm:t>
        <a:bodyPr/>
        <a:lstStyle/>
        <a:p>
          <a:r>
            <a:rPr lang="en-US" altLang="zh-TW" dirty="0" smtClean="0"/>
            <a:t>Two </a:t>
          </a:r>
          <a:r>
            <a:rPr lang="en-US" altLang="zh-TW" dirty="0" smtClean="0"/>
            <a:t>basic patterns </a:t>
          </a:r>
          <a:endParaRPr lang="zh-TW" altLang="en-US" dirty="0"/>
        </a:p>
      </dgm:t>
    </dgm:pt>
    <dgm:pt modelId="{8BF26BE4-EAD6-47FC-A364-08014C07B750}" type="parTrans" cxnId="{F82C59C0-0279-4DA2-BF1B-BF7955A74F97}">
      <dgm:prSet/>
      <dgm:spPr/>
      <dgm:t>
        <a:bodyPr/>
        <a:lstStyle/>
        <a:p>
          <a:endParaRPr lang="zh-TW" altLang="en-US"/>
        </a:p>
      </dgm:t>
    </dgm:pt>
    <dgm:pt modelId="{ED5E5E32-D8B9-4C55-8489-40E9204575DE}" type="sibTrans" cxnId="{F82C59C0-0279-4DA2-BF1B-BF7955A74F97}">
      <dgm:prSet/>
      <dgm:spPr/>
      <dgm:t>
        <a:bodyPr/>
        <a:lstStyle/>
        <a:p>
          <a:endParaRPr lang="zh-TW" altLang="en-US"/>
        </a:p>
      </dgm:t>
    </dgm:pt>
    <dgm:pt modelId="{D3FAB6B3-AFD9-4699-8CFB-1C709A6AEB34}">
      <dgm:prSet phldrT="[文字]"/>
      <dgm:spPr/>
      <dgm:t>
        <a:bodyPr/>
        <a:lstStyle/>
        <a:p>
          <a:r>
            <a:rPr lang="en-US" altLang="zh-TW" dirty="0" smtClean="0"/>
            <a:t>Author-title</a:t>
          </a:r>
          <a:endParaRPr lang="zh-TW" altLang="en-US" dirty="0"/>
        </a:p>
      </dgm:t>
    </dgm:pt>
    <dgm:pt modelId="{28811671-7D6C-4CD7-811B-8792EC1CE674}" type="parTrans" cxnId="{88C3CFBD-022C-4A6E-B321-E14C0E04EA2A}">
      <dgm:prSet/>
      <dgm:spPr/>
      <dgm:t>
        <a:bodyPr/>
        <a:lstStyle/>
        <a:p>
          <a:endParaRPr lang="zh-TW" altLang="en-US"/>
        </a:p>
      </dgm:t>
    </dgm:pt>
    <dgm:pt modelId="{48B98D15-28BD-4F66-82C0-BD4E6E492EC6}" type="sibTrans" cxnId="{88C3CFBD-022C-4A6E-B321-E14C0E04EA2A}">
      <dgm:prSet/>
      <dgm:spPr/>
      <dgm:t>
        <a:bodyPr/>
        <a:lstStyle/>
        <a:p>
          <a:endParaRPr lang="zh-TW" altLang="en-US"/>
        </a:p>
      </dgm:t>
    </dgm:pt>
    <dgm:pt modelId="{73C4BE02-8DF8-401B-81C7-3113F57BDAF5}">
      <dgm:prSet phldrT="[文字]"/>
      <dgm:spPr/>
      <dgm:t>
        <a:bodyPr/>
        <a:lstStyle/>
        <a:p>
          <a:r>
            <a:rPr lang="en-US" altLang="zh-TW" dirty="0" smtClean="0"/>
            <a:t>Chicago Style  </a:t>
          </a:r>
          <a:endParaRPr lang="zh-TW" altLang="en-US" dirty="0"/>
        </a:p>
      </dgm:t>
    </dgm:pt>
    <dgm:pt modelId="{70221F8B-7142-4E73-BDF6-1D71CC6EAC72}" type="parTrans" cxnId="{F2F36853-1FE0-41C3-9BDD-EB59E1D50B80}">
      <dgm:prSet/>
      <dgm:spPr/>
      <dgm:t>
        <a:bodyPr/>
        <a:lstStyle/>
        <a:p>
          <a:endParaRPr lang="zh-TW" altLang="en-US"/>
        </a:p>
      </dgm:t>
    </dgm:pt>
    <dgm:pt modelId="{C1431E97-7656-40A8-AFFF-4C0A65FFF570}" type="sibTrans" cxnId="{F2F36853-1FE0-41C3-9BDD-EB59E1D50B80}">
      <dgm:prSet/>
      <dgm:spPr/>
      <dgm:t>
        <a:bodyPr/>
        <a:lstStyle/>
        <a:p>
          <a:endParaRPr lang="zh-TW" altLang="en-US"/>
        </a:p>
      </dgm:t>
    </dgm:pt>
    <dgm:pt modelId="{6D8D8665-6755-4A3A-8481-D8653255636C}">
      <dgm:prSet phldrT="[文字]"/>
      <dgm:spPr/>
      <dgm:t>
        <a:bodyPr/>
        <a:lstStyle/>
        <a:p>
          <a:r>
            <a:rPr lang="en-US" altLang="zh-TW" dirty="0" smtClean="0"/>
            <a:t>MLA  Style</a:t>
          </a:r>
          <a:endParaRPr lang="zh-TW" altLang="en-US" dirty="0"/>
        </a:p>
      </dgm:t>
    </dgm:pt>
    <dgm:pt modelId="{B839B50B-4FA9-418C-B19B-695CED10E321}" type="parTrans" cxnId="{3D634AD3-B8A2-41F8-A9CA-494923E18868}">
      <dgm:prSet/>
      <dgm:spPr/>
      <dgm:t>
        <a:bodyPr/>
        <a:lstStyle/>
        <a:p>
          <a:endParaRPr lang="zh-TW" altLang="en-US"/>
        </a:p>
      </dgm:t>
    </dgm:pt>
    <dgm:pt modelId="{37B4E185-D899-4E35-9277-27CAE4CB2C37}" type="sibTrans" cxnId="{3D634AD3-B8A2-41F8-A9CA-494923E18868}">
      <dgm:prSet/>
      <dgm:spPr/>
      <dgm:t>
        <a:bodyPr/>
        <a:lstStyle/>
        <a:p>
          <a:endParaRPr lang="zh-TW" altLang="en-US"/>
        </a:p>
      </dgm:t>
    </dgm:pt>
    <dgm:pt modelId="{F289161A-A35A-4A5E-836F-DFC42B4734E5}">
      <dgm:prSet phldrT="[文字]"/>
      <dgm:spPr/>
      <dgm:t>
        <a:bodyPr/>
        <a:lstStyle/>
        <a:p>
          <a:r>
            <a:rPr lang="en-US" altLang="zh-TW" dirty="0" smtClean="0"/>
            <a:t>Author-date</a:t>
          </a:r>
          <a:endParaRPr lang="zh-TW" altLang="en-US" dirty="0"/>
        </a:p>
      </dgm:t>
    </dgm:pt>
    <dgm:pt modelId="{0C91AF08-DEE9-4540-8B83-7628918D9C47}" type="parTrans" cxnId="{DCE24A9F-43E3-428C-8158-2D93C4F0AEE7}">
      <dgm:prSet/>
      <dgm:spPr/>
      <dgm:t>
        <a:bodyPr/>
        <a:lstStyle/>
        <a:p>
          <a:endParaRPr lang="zh-TW" altLang="en-US"/>
        </a:p>
      </dgm:t>
    </dgm:pt>
    <dgm:pt modelId="{F73027D0-B2C2-4F32-BAC0-B4BF447CA6A1}" type="sibTrans" cxnId="{DCE24A9F-43E3-428C-8158-2D93C4F0AEE7}">
      <dgm:prSet/>
      <dgm:spPr/>
      <dgm:t>
        <a:bodyPr/>
        <a:lstStyle/>
        <a:p>
          <a:endParaRPr lang="zh-TW" altLang="en-US"/>
        </a:p>
      </dgm:t>
    </dgm:pt>
    <dgm:pt modelId="{BD863588-C9F9-4919-987D-12DC7A0A0DDA}">
      <dgm:prSet phldrT="[文字]"/>
      <dgm:spPr/>
      <dgm:t>
        <a:bodyPr/>
        <a:lstStyle/>
        <a:p>
          <a:r>
            <a:rPr lang="en-US" altLang="zh-TW" dirty="0" smtClean="0"/>
            <a:t>Chicago Style</a:t>
          </a:r>
          <a:endParaRPr lang="zh-TW" altLang="en-US" dirty="0"/>
        </a:p>
      </dgm:t>
    </dgm:pt>
    <dgm:pt modelId="{D73B88E9-0A35-422E-96D2-43C414CF4518}" type="parTrans" cxnId="{8050D662-A142-4E96-BAD0-1BC4F582C650}">
      <dgm:prSet/>
      <dgm:spPr/>
      <dgm:t>
        <a:bodyPr/>
        <a:lstStyle/>
        <a:p>
          <a:endParaRPr lang="zh-TW" altLang="en-US"/>
        </a:p>
      </dgm:t>
    </dgm:pt>
    <dgm:pt modelId="{B111B8A1-AA4B-4BAC-AC77-F6D4C6DFD08C}" type="sibTrans" cxnId="{8050D662-A142-4E96-BAD0-1BC4F582C650}">
      <dgm:prSet/>
      <dgm:spPr/>
      <dgm:t>
        <a:bodyPr/>
        <a:lstStyle/>
        <a:p>
          <a:endParaRPr lang="zh-TW" altLang="en-US"/>
        </a:p>
      </dgm:t>
    </dgm:pt>
    <dgm:pt modelId="{1DABA4A4-1DB9-4790-A39F-1B2AC04A9B56}">
      <dgm:prSet/>
      <dgm:spPr/>
      <dgm:t>
        <a:bodyPr/>
        <a:lstStyle/>
        <a:p>
          <a:r>
            <a:rPr lang="en-US" altLang="zh-TW" dirty="0" err="1" smtClean="0"/>
            <a:t>Apa</a:t>
          </a:r>
          <a:r>
            <a:rPr lang="en-US" altLang="zh-TW" dirty="0" smtClean="0"/>
            <a:t>   </a:t>
          </a:r>
          <a:r>
            <a:rPr lang="en-US" altLang="zh-TW" dirty="0" smtClean="0"/>
            <a:t>style                          </a:t>
          </a:r>
          <a:endParaRPr lang="zh-TW" altLang="en-US" dirty="0"/>
        </a:p>
      </dgm:t>
    </dgm:pt>
    <dgm:pt modelId="{098394A0-E3D9-4C70-9F23-2EBE99738F1B}" type="parTrans" cxnId="{B246F661-A060-4C15-9F03-6F6581A4EE8C}">
      <dgm:prSet/>
      <dgm:spPr/>
      <dgm:t>
        <a:bodyPr/>
        <a:lstStyle/>
        <a:p>
          <a:endParaRPr lang="zh-TW" altLang="en-US"/>
        </a:p>
      </dgm:t>
    </dgm:pt>
    <dgm:pt modelId="{EA13BC23-1193-4D24-8F7D-A670B0D5EF76}" type="sibTrans" cxnId="{B246F661-A060-4C15-9F03-6F6581A4EE8C}">
      <dgm:prSet/>
      <dgm:spPr/>
      <dgm:t>
        <a:bodyPr/>
        <a:lstStyle/>
        <a:p>
          <a:endParaRPr lang="zh-TW" altLang="en-US"/>
        </a:p>
      </dgm:t>
    </dgm:pt>
    <dgm:pt modelId="{505332C9-CECF-4961-9D34-84376951DEF9}" type="pres">
      <dgm:prSet presAssocID="{C4C588B9-BA4E-4EF2-9C7C-EFEF8EF426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A818035-31F3-4504-BE82-48FA9EDCD5E8}" type="pres">
      <dgm:prSet presAssocID="{92ABF4EC-74B1-4CFE-8975-F155149FBF45}" presName="root1" presStyleCnt="0"/>
      <dgm:spPr/>
    </dgm:pt>
    <dgm:pt modelId="{CC144CC2-B38F-418C-BE82-AD0084B5BD57}" type="pres">
      <dgm:prSet presAssocID="{92ABF4EC-74B1-4CFE-8975-F155149FBF4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05BCE1E-B286-4A46-9863-97965D0B5CF9}" type="pres">
      <dgm:prSet presAssocID="{92ABF4EC-74B1-4CFE-8975-F155149FBF45}" presName="level2hierChild" presStyleCnt="0"/>
      <dgm:spPr/>
    </dgm:pt>
    <dgm:pt modelId="{F722B06F-3644-4884-8215-8FA9EC59FDF4}" type="pres">
      <dgm:prSet presAssocID="{28811671-7D6C-4CD7-811B-8792EC1CE674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FF65FE98-26B8-4662-AD60-144E6F98DF5F}" type="pres">
      <dgm:prSet presAssocID="{28811671-7D6C-4CD7-811B-8792EC1CE674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ACF9ADC1-3D76-4337-ADCB-E8C2AE41B278}" type="pres">
      <dgm:prSet presAssocID="{D3FAB6B3-AFD9-4699-8CFB-1C709A6AEB34}" presName="root2" presStyleCnt="0"/>
      <dgm:spPr/>
    </dgm:pt>
    <dgm:pt modelId="{F0D70403-8C06-4755-A059-49811639928D}" type="pres">
      <dgm:prSet presAssocID="{D3FAB6B3-AFD9-4699-8CFB-1C709A6AEB3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922C001-E110-4216-B8DD-37B4EF084400}" type="pres">
      <dgm:prSet presAssocID="{D3FAB6B3-AFD9-4699-8CFB-1C709A6AEB34}" presName="level3hierChild" presStyleCnt="0"/>
      <dgm:spPr/>
    </dgm:pt>
    <dgm:pt modelId="{741B2A93-3434-4681-97C6-95168A47FAA7}" type="pres">
      <dgm:prSet presAssocID="{70221F8B-7142-4E73-BDF6-1D71CC6EAC72}" presName="conn2-1" presStyleLbl="parChTrans1D3" presStyleIdx="0" presStyleCnt="4"/>
      <dgm:spPr/>
      <dgm:t>
        <a:bodyPr/>
        <a:lstStyle/>
        <a:p>
          <a:endParaRPr lang="zh-TW" altLang="en-US"/>
        </a:p>
      </dgm:t>
    </dgm:pt>
    <dgm:pt modelId="{A3E95E83-F854-4CC5-8342-95399E33B7E8}" type="pres">
      <dgm:prSet presAssocID="{70221F8B-7142-4E73-BDF6-1D71CC6EAC72}" presName="connTx" presStyleLbl="parChTrans1D3" presStyleIdx="0" presStyleCnt="4"/>
      <dgm:spPr/>
      <dgm:t>
        <a:bodyPr/>
        <a:lstStyle/>
        <a:p>
          <a:endParaRPr lang="zh-TW" altLang="en-US"/>
        </a:p>
      </dgm:t>
    </dgm:pt>
    <dgm:pt modelId="{5F2EA0B0-5EC1-4941-8404-1AA6CBBFFCDA}" type="pres">
      <dgm:prSet presAssocID="{73C4BE02-8DF8-401B-81C7-3113F57BDAF5}" presName="root2" presStyleCnt="0"/>
      <dgm:spPr/>
    </dgm:pt>
    <dgm:pt modelId="{A16FD51F-CDA5-40C0-9F3E-A880343EAC2E}" type="pres">
      <dgm:prSet presAssocID="{73C4BE02-8DF8-401B-81C7-3113F57BDAF5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FD18129-78E3-43A3-943A-57B0E15BB1E9}" type="pres">
      <dgm:prSet presAssocID="{73C4BE02-8DF8-401B-81C7-3113F57BDAF5}" presName="level3hierChild" presStyleCnt="0"/>
      <dgm:spPr/>
    </dgm:pt>
    <dgm:pt modelId="{6AB96965-9E08-4AC3-9ADD-24DE49542A16}" type="pres">
      <dgm:prSet presAssocID="{B839B50B-4FA9-418C-B19B-695CED10E321}" presName="conn2-1" presStyleLbl="parChTrans1D3" presStyleIdx="1" presStyleCnt="4"/>
      <dgm:spPr/>
      <dgm:t>
        <a:bodyPr/>
        <a:lstStyle/>
        <a:p>
          <a:endParaRPr lang="zh-TW" altLang="en-US"/>
        </a:p>
      </dgm:t>
    </dgm:pt>
    <dgm:pt modelId="{6B7D64D7-FF6F-4636-8378-6B88E1A913C7}" type="pres">
      <dgm:prSet presAssocID="{B839B50B-4FA9-418C-B19B-695CED10E321}" presName="connTx" presStyleLbl="parChTrans1D3" presStyleIdx="1" presStyleCnt="4"/>
      <dgm:spPr/>
      <dgm:t>
        <a:bodyPr/>
        <a:lstStyle/>
        <a:p>
          <a:endParaRPr lang="zh-TW" altLang="en-US"/>
        </a:p>
      </dgm:t>
    </dgm:pt>
    <dgm:pt modelId="{BEC888C3-02E9-45FC-BE0C-259C27AA3C47}" type="pres">
      <dgm:prSet presAssocID="{6D8D8665-6755-4A3A-8481-D8653255636C}" presName="root2" presStyleCnt="0"/>
      <dgm:spPr/>
    </dgm:pt>
    <dgm:pt modelId="{8123B2C5-FFB3-43A4-8B98-5A7682B7759D}" type="pres">
      <dgm:prSet presAssocID="{6D8D8665-6755-4A3A-8481-D8653255636C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7A3739C-716E-40A9-B83D-8AB9B30D0787}" type="pres">
      <dgm:prSet presAssocID="{6D8D8665-6755-4A3A-8481-D8653255636C}" presName="level3hierChild" presStyleCnt="0"/>
      <dgm:spPr/>
    </dgm:pt>
    <dgm:pt modelId="{9A2E0B43-256A-4459-838F-5EFF3A874B31}" type="pres">
      <dgm:prSet presAssocID="{0C91AF08-DEE9-4540-8B83-7628918D9C47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48C8FDE8-2E0C-47AA-BD58-B86411BB9429}" type="pres">
      <dgm:prSet presAssocID="{0C91AF08-DEE9-4540-8B83-7628918D9C47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F579812B-64EE-4613-A792-F586D5321813}" type="pres">
      <dgm:prSet presAssocID="{F289161A-A35A-4A5E-836F-DFC42B4734E5}" presName="root2" presStyleCnt="0"/>
      <dgm:spPr/>
    </dgm:pt>
    <dgm:pt modelId="{3EF22030-98AD-4869-946B-4C8E385C7A39}" type="pres">
      <dgm:prSet presAssocID="{F289161A-A35A-4A5E-836F-DFC42B4734E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424F8DE-01EE-4CAF-8BDB-883DAD7F2AA5}" type="pres">
      <dgm:prSet presAssocID="{F289161A-A35A-4A5E-836F-DFC42B4734E5}" presName="level3hierChild" presStyleCnt="0"/>
      <dgm:spPr/>
    </dgm:pt>
    <dgm:pt modelId="{3A8D382C-B513-4940-B6FD-F0CB8478E12E}" type="pres">
      <dgm:prSet presAssocID="{D73B88E9-0A35-422E-96D2-43C414CF4518}" presName="conn2-1" presStyleLbl="parChTrans1D3" presStyleIdx="2" presStyleCnt="4"/>
      <dgm:spPr/>
      <dgm:t>
        <a:bodyPr/>
        <a:lstStyle/>
        <a:p>
          <a:endParaRPr lang="zh-TW" altLang="en-US"/>
        </a:p>
      </dgm:t>
    </dgm:pt>
    <dgm:pt modelId="{6AFA71F6-7BD0-4C16-80DC-01C5E5330763}" type="pres">
      <dgm:prSet presAssocID="{D73B88E9-0A35-422E-96D2-43C414CF4518}" presName="connTx" presStyleLbl="parChTrans1D3" presStyleIdx="2" presStyleCnt="4"/>
      <dgm:spPr/>
      <dgm:t>
        <a:bodyPr/>
        <a:lstStyle/>
        <a:p>
          <a:endParaRPr lang="zh-TW" altLang="en-US"/>
        </a:p>
      </dgm:t>
    </dgm:pt>
    <dgm:pt modelId="{C19394EE-7F5D-4E2D-9903-0064CB6BF916}" type="pres">
      <dgm:prSet presAssocID="{BD863588-C9F9-4919-987D-12DC7A0A0DDA}" presName="root2" presStyleCnt="0"/>
      <dgm:spPr/>
    </dgm:pt>
    <dgm:pt modelId="{41656425-D766-4A65-8218-B079BD7B5AFA}" type="pres">
      <dgm:prSet presAssocID="{BD863588-C9F9-4919-987D-12DC7A0A0DDA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999122D-4878-43CD-82D8-F64A9AAB64F0}" type="pres">
      <dgm:prSet presAssocID="{BD863588-C9F9-4919-987D-12DC7A0A0DDA}" presName="level3hierChild" presStyleCnt="0"/>
      <dgm:spPr/>
    </dgm:pt>
    <dgm:pt modelId="{93877A51-1007-4E34-99C9-2F8D9FE1B894}" type="pres">
      <dgm:prSet presAssocID="{098394A0-E3D9-4C70-9F23-2EBE99738F1B}" presName="conn2-1" presStyleLbl="parChTrans1D3" presStyleIdx="3" presStyleCnt="4"/>
      <dgm:spPr/>
      <dgm:t>
        <a:bodyPr/>
        <a:lstStyle/>
        <a:p>
          <a:endParaRPr lang="zh-TW" altLang="en-US"/>
        </a:p>
      </dgm:t>
    </dgm:pt>
    <dgm:pt modelId="{A11B7B43-F491-4E63-B556-7BADEEF4EDBA}" type="pres">
      <dgm:prSet presAssocID="{098394A0-E3D9-4C70-9F23-2EBE99738F1B}" presName="connTx" presStyleLbl="parChTrans1D3" presStyleIdx="3" presStyleCnt="4"/>
      <dgm:spPr/>
      <dgm:t>
        <a:bodyPr/>
        <a:lstStyle/>
        <a:p>
          <a:endParaRPr lang="zh-TW" altLang="en-US"/>
        </a:p>
      </dgm:t>
    </dgm:pt>
    <dgm:pt modelId="{3B9C3281-776C-457E-B694-A303FE476D61}" type="pres">
      <dgm:prSet presAssocID="{1DABA4A4-1DB9-4790-A39F-1B2AC04A9B56}" presName="root2" presStyleCnt="0"/>
      <dgm:spPr/>
    </dgm:pt>
    <dgm:pt modelId="{8E2A26BF-F1AB-4212-BB51-9013AC351C47}" type="pres">
      <dgm:prSet presAssocID="{1DABA4A4-1DB9-4790-A39F-1B2AC04A9B56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0FC0672-C702-475E-B1D0-4D81E724F2EE}" type="pres">
      <dgm:prSet presAssocID="{1DABA4A4-1DB9-4790-A39F-1B2AC04A9B56}" presName="level3hierChild" presStyleCnt="0"/>
      <dgm:spPr/>
    </dgm:pt>
  </dgm:ptLst>
  <dgm:cxnLst>
    <dgm:cxn modelId="{885A07AE-FDC6-4DB0-AA7B-CCF6A0910B23}" type="presOf" srcId="{0C91AF08-DEE9-4540-8B83-7628918D9C47}" destId="{9A2E0B43-256A-4459-838F-5EFF3A874B31}" srcOrd="0" destOrd="0" presId="urn:microsoft.com/office/officeart/2005/8/layout/hierarchy2"/>
    <dgm:cxn modelId="{F82C59C0-0279-4DA2-BF1B-BF7955A74F97}" srcId="{C4C588B9-BA4E-4EF2-9C7C-EFEF8EF42691}" destId="{92ABF4EC-74B1-4CFE-8975-F155149FBF45}" srcOrd="0" destOrd="0" parTransId="{8BF26BE4-EAD6-47FC-A364-08014C07B750}" sibTransId="{ED5E5E32-D8B9-4C55-8489-40E9204575DE}"/>
    <dgm:cxn modelId="{EB32E7A2-FEE3-4706-84FA-BF85B9D9A051}" type="presOf" srcId="{B839B50B-4FA9-418C-B19B-695CED10E321}" destId="{6AB96965-9E08-4AC3-9ADD-24DE49542A16}" srcOrd="0" destOrd="0" presId="urn:microsoft.com/office/officeart/2005/8/layout/hierarchy2"/>
    <dgm:cxn modelId="{B5B5FD98-B8CA-4FFF-9814-904B5119EC2F}" type="presOf" srcId="{B839B50B-4FA9-418C-B19B-695CED10E321}" destId="{6B7D64D7-FF6F-4636-8378-6B88E1A913C7}" srcOrd="1" destOrd="0" presId="urn:microsoft.com/office/officeart/2005/8/layout/hierarchy2"/>
    <dgm:cxn modelId="{F2F36853-1FE0-41C3-9BDD-EB59E1D50B80}" srcId="{D3FAB6B3-AFD9-4699-8CFB-1C709A6AEB34}" destId="{73C4BE02-8DF8-401B-81C7-3113F57BDAF5}" srcOrd="0" destOrd="0" parTransId="{70221F8B-7142-4E73-BDF6-1D71CC6EAC72}" sibTransId="{C1431E97-7656-40A8-AFFF-4C0A65FFF570}"/>
    <dgm:cxn modelId="{FE4322C7-67C5-47B7-9D88-074845854E92}" type="presOf" srcId="{6D8D8665-6755-4A3A-8481-D8653255636C}" destId="{8123B2C5-FFB3-43A4-8B98-5A7682B7759D}" srcOrd="0" destOrd="0" presId="urn:microsoft.com/office/officeart/2005/8/layout/hierarchy2"/>
    <dgm:cxn modelId="{3D634AD3-B8A2-41F8-A9CA-494923E18868}" srcId="{D3FAB6B3-AFD9-4699-8CFB-1C709A6AEB34}" destId="{6D8D8665-6755-4A3A-8481-D8653255636C}" srcOrd="1" destOrd="0" parTransId="{B839B50B-4FA9-418C-B19B-695CED10E321}" sibTransId="{37B4E185-D899-4E35-9277-27CAE4CB2C37}"/>
    <dgm:cxn modelId="{4835FCD0-94BB-4803-8534-F0EBEDF10A15}" type="presOf" srcId="{098394A0-E3D9-4C70-9F23-2EBE99738F1B}" destId="{A11B7B43-F491-4E63-B556-7BADEEF4EDBA}" srcOrd="1" destOrd="0" presId="urn:microsoft.com/office/officeart/2005/8/layout/hierarchy2"/>
    <dgm:cxn modelId="{C47CF9B7-A9CF-41FD-BEC9-F4E3146CBD76}" type="presOf" srcId="{D73B88E9-0A35-422E-96D2-43C414CF4518}" destId="{6AFA71F6-7BD0-4C16-80DC-01C5E5330763}" srcOrd="1" destOrd="0" presId="urn:microsoft.com/office/officeart/2005/8/layout/hierarchy2"/>
    <dgm:cxn modelId="{468652FA-4D54-46FB-912E-7623AA16BB77}" type="presOf" srcId="{28811671-7D6C-4CD7-811B-8792EC1CE674}" destId="{FF65FE98-26B8-4662-AD60-144E6F98DF5F}" srcOrd="1" destOrd="0" presId="urn:microsoft.com/office/officeart/2005/8/layout/hierarchy2"/>
    <dgm:cxn modelId="{8050D662-A142-4E96-BAD0-1BC4F582C650}" srcId="{F289161A-A35A-4A5E-836F-DFC42B4734E5}" destId="{BD863588-C9F9-4919-987D-12DC7A0A0DDA}" srcOrd="0" destOrd="0" parTransId="{D73B88E9-0A35-422E-96D2-43C414CF4518}" sibTransId="{B111B8A1-AA4B-4BAC-AC77-F6D4C6DFD08C}"/>
    <dgm:cxn modelId="{F1D30A60-08A8-4F63-AC3D-8364A12A6662}" type="presOf" srcId="{1DABA4A4-1DB9-4790-A39F-1B2AC04A9B56}" destId="{8E2A26BF-F1AB-4212-BB51-9013AC351C47}" srcOrd="0" destOrd="0" presId="urn:microsoft.com/office/officeart/2005/8/layout/hierarchy2"/>
    <dgm:cxn modelId="{92784FE1-12CD-489A-95E8-074246299FBB}" type="presOf" srcId="{28811671-7D6C-4CD7-811B-8792EC1CE674}" destId="{F722B06F-3644-4884-8215-8FA9EC59FDF4}" srcOrd="0" destOrd="0" presId="urn:microsoft.com/office/officeart/2005/8/layout/hierarchy2"/>
    <dgm:cxn modelId="{AE3801FB-FA51-44E9-9BC6-2B832A3056B1}" type="presOf" srcId="{70221F8B-7142-4E73-BDF6-1D71CC6EAC72}" destId="{A3E95E83-F854-4CC5-8342-95399E33B7E8}" srcOrd="1" destOrd="0" presId="urn:microsoft.com/office/officeart/2005/8/layout/hierarchy2"/>
    <dgm:cxn modelId="{DAC69EAE-78A6-41F1-BCA9-7CF68C29A1DC}" type="presOf" srcId="{D73B88E9-0A35-422E-96D2-43C414CF4518}" destId="{3A8D382C-B513-4940-B6FD-F0CB8478E12E}" srcOrd="0" destOrd="0" presId="urn:microsoft.com/office/officeart/2005/8/layout/hierarchy2"/>
    <dgm:cxn modelId="{D91424A2-56DF-490C-98E9-EF07C7D463F8}" type="presOf" srcId="{098394A0-E3D9-4C70-9F23-2EBE99738F1B}" destId="{93877A51-1007-4E34-99C9-2F8D9FE1B894}" srcOrd="0" destOrd="0" presId="urn:microsoft.com/office/officeart/2005/8/layout/hierarchy2"/>
    <dgm:cxn modelId="{3791E32D-69E2-41A5-9453-F3FEDD124E73}" type="presOf" srcId="{0C91AF08-DEE9-4540-8B83-7628918D9C47}" destId="{48C8FDE8-2E0C-47AA-BD58-B86411BB9429}" srcOrd="1" destOrd="0" presId="urn:microsoft.com/office/officeart/2005/8/layout/hierarchy2"/>
    <dgm:cxn modelId="{43A3B7DB-2613-4190-853C-433100BF5D42}" type="presOf" srcId="{D3FAB6B3-AFD9-4699-8CFB-1C709A6AEB34}" destId="{F0D70403-8C06-4755-A059-49811639928D}" srcOrd="0" destOrd="0" presId="urn:microsoft.com/office/officeart/2005/8/layout/hierarchy2"/>
    <dgm:cxn modelId="{742F057A-B8AB-43D6-B118-E281ACBEC9ED}" type="presOf" srcId="{73C4BE02-8DF8-401B-81C7-3113F57BDAF5}" destId="{A16FD51F-CDA5-40C0-9F3E-A880343EAC2E}" srcOrd="0" destOrd="0" presId="urn:microsoft.com/office/officeart/2005/8/layout/hierarchy2"/>
    <dgm:cxn modelId="{B246F661-A060-4C15-9F03-6F6581A4EE8C}" srcId="{F289161A-A35A-4A5E-836F-DFC42B4734E5}" destId="{1DABA4A4-1DB9-4790-A39F-1B2AC04A9B56}" srcOrd="1" destOrd="0" parTransId="{098394A0-E3D9-4C70-9F23-2EBE99738F1B}" sibTransId="{EA13BC23-1193-4D24-8F7D-A670B0D5EF76}"/>
    <dgm:cxn modelId="{C139A98A-4CA7-48A7-BE75-9B817D115851}" type="presOf" srcId="{70221F8B-7142-4E73-BDF6-1D71CC6EAC72}" destId="{741B2A93-3434-4681-97C6-95168A47FAA7}" srcOrd="0" destOrd="0" presId="urn:microsoft.com/office/officeart/2005/8/layout/hierarchy2"/>
    <dgm:cxn modelId="{0D5E86DE-8772-4EBD-91E1-6713A319B561}" type="presOf" srcId="{C4C588B9-BA4E-4EF2-9C7C-EFEF8EF42691}" destId="{505332C9-CECF-4961-9D34-84376951DEF9}" srcOrd="0" destOrd="0" presId="urn:microsoft.com/office/officeart/2005/8/layout/hierarchy2"/>
    <dgm:cxn modelId="{88C3CFBD-022C-4A6E-B321-E14C0E04EA2A}" srcId="{92ABF4EC-74B1-4CFE-8975-F155149FBF45}" destId="{D3FAB6B3-AFD9-4699-8CFB-1C709A6AEB34}" srcOrd="0" destOrd="0" parTransId="{28811671-7D6C-4CD7-811B-8792EC1CE674}" sibTransId="{48B98D15-28BD-4F66-82C0-BD4E6E492EC6}"/>
    <dgm:cxn modelId="{E6A316F6-6E15-4265-BCDC-51562803DC62}" type="presOf" srcId="{92ABF4EC-74B1-4CFE-8975-F155149FBF45}" destId="{CC144CC2-B38F-418C-BE82-AD0084B5BD57}" srcOrd="0" destOrd="0" presId="urn:microsoft.com/office/officeart/2005/8/layout/hierarchy2"/>
    <dgm:cxn modelId="{9930E03F-4812-4172-841C-633B71B63EC0}" type="presOf" srcId="{F289161A-A35A-4A5E-836F-DFC42B4734E5}" destId="{3EF22030-98AD-4869-946B-4C8E385C7A39}" srcOrd="0" destOrd="0" presId="urn:microsoft.com/office/officeart/2005/8/layout/hierarchy2"/>
    <dgm:cxn modelId="{DCE24A9F-43E3-428C-8158-2D93C4F0AEE7}" srcId="{92ABF4EC-74B1-4CFE-8975-F155149FBF45}" destId="{F289161A-A35A-4A5E-836F-DFC42B4734E5}" srcOrd="1" destOrd="0" parTransId="{0C91AF08-DEE9-4540-8B83-7628918D9C47}" sibTransId="{F73027D0-B2C2-4F32-BAC0-B4BF447CA6A1}"/>
    <dgm:cxn modelId="{3A8AFAC9-7EEC-4A83-8707-7E93A65B8DBD}" type="presOf" srcId="{BD863588-C9F9-4919-987D-12DC7A0A0DDA}" destId="{41656425-D766-4A65-8218-B079BD7B5AFA}" srcOrd="0" destOrd="0" presId="urn:microsoft.com/office/officeart/2005/8/layout/hierarchy2"/>
    <dgm:cxn modelId="{90052486-2B16-4C45-AC28-2CD84670BAF3}" type="presParOf" srcId="{505332C9-CECF-4961-9D34-84376951DEF9}" destId="{1A818035-31F3-4504-BE82-48FA9EDCD5E8}" srcOrd="0" destOrd="0" presId="urn:microsoft.com/office/officeart/2005/8/layout/hierarchy2"/>
    <dgm:cxn modelId="{5ED4FB98-D17E-4161-8A8B-E1253670C4B5}" type="presParOf" srcId="{1A818035-31F3-4504-BE82-48FA9EDCD5E8}" destId="{CC144CC2-B38F-418C-BE82-AD0084B5BD57}" srcOrd="0" destOrd="0" presId="urn:microsoft.com/office/officeart/2005/8/layout/hierarchy2"/>
    <dgm:cxn modelId="{AA07A989-0A6F-49AA-84C5-DEEF03B4EFB9}" type="presParOf" srcId="{1A818035-31F3-4504-BE82-48FA9EDCD5E8}" destId="{805BCE1E-B286-4A46-9863-97965D0B5CF9}" srcOrd="1" destOrd="0" presId="urn:microsoft.com/office/officeart/2005/8/layout/hierarchy2"/>
    <dgm:cxn modelId="{6574968E-9F65-4F20-911A-7688CD6751C7}" type="presParOf" srcId="{805BCE1E-B286-4A46-9863-97965D0B5CF9}" destId="{F722B06F-3644-4884-8215-8FA9EC59FDF4}" srcOrd="0" destOrd="0" presId="urn:microsoft.com/office/officeart/2005/8/layout/hierarchy2"/>
    <dgm:cxn modelId="{1AF0D765-260A-4476-A5DA-617ECEA58F1C}" type="presParOf" srcId="{F722B06F-3644-4884-8215-8FA9EC59FDF4}" destId="{FF65FE98-26B8-4662-AD60-144E6F98DF5F}" srcOrd="0" destOrd="0" presId="urn:microsoft.com/office/officeart/2005/8/layout/hierarchy2"/>
    <dgm:cxn modelId="{AAB0E192-79F6-4881-A766-9664E58CC3D3}" type="presParOf" srcId="{805BCE1E-B286-4A46-9863-97965D0B5CF9}" destId="{ACF9ADC1-3D76-4337-ADCB-E8C2AE41B278}" srcOrd="1" destOrd="0" presId="urn:microsoft.com/office/officeart/2005/8/layout/hierarchy2"/>
    <dgm:cxn modelId="{D1A55E87-3A86-47C2-AA5B-9474481DCD63}" type="presParOf" srcId="{ACF9ADC1-3D76-4337-ADCB-E8C2AE41B278}" destId="{F0D70403-8C06-4755-A059-49811639928D}" srcOrd="0" destOrd="0" presId="urn:microsoft.com/office/officeart/2005/8/layout/hierarchy2"/>
    <dgm:cxn modelId="{BE2A06A0-96A0-4DC3-8F31-2073B083A37C}" type="presParOf" srcId="{ACF9ADC1-3D76-4337-ADCB-E8C2AE41B278}" destId="{4922C001-E110-4216-B8DD-37B4EF084400}" srcOrd="1" destOrd="0" presId="urn:microsoft.com/office/officeart/2005/8/layout/hierarchy2"/>
    <dgm:cxn modelId="{34E3AB46-C0B5-4465-9BBE-4B6F727AA509}" type="presParOf" srcId="{4922C001-E110-4216-B8DD-37B4EF084400}" destId="{741B2A93-3434-4681-97C6-95168A47FAA7}" srcOrd="0" destOrd="0" presId="urn:microsoft.com/office/officeart/2005/8/layout/hierarchy2"/>
    <dgm:cxn modelId="{56703FF2-6885-425D-AF2B-958E0C70BC23}" type="presParOf" srcId="{741B2A93-3434-4681-97C6-95168A47FAA7}" destId="{A3E95E83-F854-4CC5-8342-95399E33B7E8}" srcOrd="0" destOrd="0" presId="urn:microsoft.com/office/officeart/2005/8/layout/hierarchy2"/>
    <dgm:cxn modelId="{D0CC1021-7F17-45FC-8FF8-13C3FD237A41}" type="presParOf" srcId="{4922C001-E110-4216-B8DD-37B4EF084400}" destId="{5F2EA0B0-5EC1-4941-8404-1AA6CBBFFCDA}" srcOrd="1" destOrd="0" presId="urn:microsoft.com/office/officeart/2005/8/layout/hierarchy2"/>
    <dgm:cxn modelId="{99870A64-CB14-476D-AAF3-B61C59F59E49}" type="presParOf" srcId="{5F2EA0B0-5EC1-4941-8404-1AA6CBBFFCDA}" destId="{A16FD51F-CDA5-40C0-9F3E-A880343EAC2E}" srcOrd="0" destOrd="0" presId="urn:microsoft.com/office/officeart/2005/8/layout/hierarchy2"/>
    <dgm:cxn modelId="{CB3BD39E-2D43-4C31-8323-EC58A50D036E}" type="presParOf" srcId="{5F2EA0B0-5EC1-4941-8404-1AA6CBBFFCDA}" destId="{7FD18129-78E3-43A3-943A-57B0E15BB1E9}" srcOrd="1" destOrd="0" presId="urn:microsoft.com/office/officeart/2005/8/layout/hierarchy2"/>
    <dgm:cxn modelId="{3644DE3A-C892-4E84-BDFE-851AD3890F20}" type="presParOf" srcId="{4922C001-E110-4216-B8DD-37B4EF084400}" destId="{6AB96965-9E08-4AC3-9ADD-24DE49542A16}" srcOrd="2" destOrd="0" presId="urn:microsoft.com/office/officeart/2005/8/layout/hierarchy2"/>
    <dgm:cxn modelId="{12A41DF6-ED52-459D-88D8-EFF848A249C6}" type="presParOf" srcId="{6AB96965-9E08-4AC3-9ADD-24DE49542A16}" destId="{6B7D64D7-FF6F-4636-8378-6B88E1A913C7}" srcOrd="0" destOrd="0" presId="urn:microsoft.com/office/officeart/2005/8/layout/hierarchy2"/>
    <dgm:cxn modelId="{E44F511B-1D02-4057-889E-A449F2F359BB}" type="presParOf" srcId="{4922C001-E110-4216-B8DD-37B4EF084400}" destId="{BEC888C3-02E9-45FC-BE0C-259C27AA3C47}" srcOrd="3" destOrd="0" presId="urn:microsoft.com/office/officeart/2005/8/layout/hierarchy2"/>
    <dgm:cxn modelId="{EF82F907-5CAA-4B74-AF35-57BDF39E05E6}" type="presParOf" srcId="{BEC888C3-02E9-45FC-BE0C-259C27AA3C47}" destId="{8123B2C5-FFB3-43A4-8B98-5A7682B7759D}" srcOrd="0" destOrd="0" presId="urn:microsoft.com/office/officeart/2005/8/layout/hierarchy2"/>
    <dgm:cxn modelId="{E4A3C2D2-F893-4218-83BA-2BCE9F99BB51}" type="presParOf" srcId="{BEC888C3-02E9-45FC-BE0C-259C27AA3C47}" destId="{E7A3739C-716E-40A9-B83D-8AB9B30D0787}" srcOrd="1" destOrd="0" presId="urn:microsoft.com/office/officeart/2005/8/layout/hierarchy2"/>
    <dgm:cxn modelId="{053A8B8A-DC09-460E-B1F3-A60602EAF854}" type="presParOf" srcId="{805BCE1E-B286-4A46-9863-97965D0B5CF9}" destId="{9A2E0B43-256A-4459-838F-5EFF3A874B31}" srcOrd="2" destOrd="0" presId="urn:microsoft.com/office/officeart/2005/8/layout/hierarchy2"/>
    <dgm:cxn modelId="{6C0B6A25-408D-4937-BEAB-CE02E0F2AD3C}" type="presParOf" srcId="{9A2E0B43-256A-4459-838F-5EFF3A874B31}" destId="{48C8FDE8-2E0C-47AA-BD58-B86411BB9429}" srcOrd="0" destOrd="0" presId="urn:microsoft.com/office/officeart/2005/8/layout/hierarchy2"/>
    <dgm:cxn modelId="{B9F50A0E-1220-47A2-B74A-FABB252CB477}" type="presParOf" srcId="{805BCE1E-B286-4A46-9863-97965D0B5CF9}" destId="{F579812B-64EE-4613-A792-F586D5321813}" srcOrd="3" destOrd="0" presId="urn:microsoft.com/office/officeart/2005/8/layout/hierarchy2"/>
    <dgm:cxn modelId="{FAA0E397-0E2B-4181-A63A-D332109D5BE5}" type="presParOf" srcId="{F579812B-64EE-4613-A792-F586D5321813}" destId="{3EF22030-98AD-4869-946B-4C8E385C7A39}" srcOrd="0" destOrd="0" presId="urn:microsoft.com/office/officeart/2005/8/layout/hierarchy2"/>
    <dgm:cxn modelId="{8A5CBC52-376F-4375-80A6-0239582E63AE}" type="presParOf" srcId="{F579812B-64EE-4613-A792-F586D5321813}" destId="{7424F8DE-01EE-4CAF-8BDB-883DAD7F2AA5}" srcOrd="1" destOrd="0" presId="urn:microsoft.com/office/officeart/2005/8/layout/hierarchy2"/>
    <dgm:cxn modelId="{88696960-7C27-4DD2-BCAF-9BFF959E642D}" type="presParOf" srcId="{7424F8DE-01EE-4CAF-8BDB-883DAD7F2AA5}" destId="{3A8D382C-B513-4940-B6FD-F0CB8478E12E}" srcOrd="0" destOrd="0" presId="urn:microsoft.com/office/officeart/2005/8/layout/hierarchy2"/>
    <dgm:cxn modelId="{C2FF1BC3-EA30-4A3E-8DE8-A8CE9BECD08D}" type="presParOf" srcId="{3A8D382C-B513-4940-B6FD-F0CB8478E12E}" destId="{6AFA71F6-7BD0-4C16-80DC-01C5E5330763}" srcOrd="0" destOrd="0" presId="urn:microsoft.com/office/officeart/2005/8/layout/hierarchy2"/>
    <dgm:cxn modelId="{623E7E61-1BB9-4509-BBCF-D777564E5AE5}" type="presParOf" srcId="{7424F8DE-01EE-4CAF-8BDB-883DAD7F2AA5}" destId="{C19394EE-7F5D-4E2D-9903-0064CB6BF916}" srcOrd="1" destOrd="0" presId="urn:microsoft.com/office/officeart/2005/8/layout/hierarchy2"/>
    <dgm:cxn modelId="{6698A726-30BB-4CD3-B67E-51B094E00E09}" type="presParOf" srcId="{C19394EE-7F5D-4E2D-9903-0064CB6BF916}" destId="{41656425-D766-4A65-8218-B079BD7B5AFA}" srcOrd="0" destOrd="0" presId="urn:microsoft.com/office/officeart/2005/8/layout/hierarchy2"/>
    <dgm:cxn modelId="{0F2D571C-90BF-4072-895E-C8F2484FD5F8}" type="presParOf" srcId="{C19394EE-7F5D-4E2D-9903-0064CB6BF916}" destId="{F999122D-4878-43CD-82D8-F64A9AAB64F0}" srcOrd="1" destOrd="0" presId="urn:microsoft.com/office/officeart/2005/8/layout/hierarchy2"/>
    <dgm:cxn modelId="{2EF24787-D9F3-4DFC-88A7-6F9CFA9B2A74}" type="presParOf" srcId="{7424F8DE-01EE-4CAF-8BDB-883DAD7F2AA5}" destId="{93877A51-1007-4E34-99C9-2F8D9FE1B894}" srcOrd="2" destOrd="0" presId="urn:microsoft.com/office/officeart/2005/8/layout/hierarchy2"/>
    <dgm:cxn modelId="{34F331CF-7B8D-4D33-8EF5-35D2E9EB6554}" type="presParOf" srcId="{93877A51-1007-4E34-99C9-2F8D9FE1B894}" destId="{A11B7B43-F491-4E63-B556-7BADEEF4EDBA}" srcOrd="0" destOrd="0" presId="urn:microsoft.com/office/officeart/2005/8/layout/hierarchy2"/>
    <dgm:cxn modelId="{4AC5288F-D0D9-4C13-B216-8685A8EF2C4C}" type="presParOf" srcId="{7424F8DE-01EE-4CAF-8BDB-883DAD7F2AA5}" destId="{3B9C3281-776C-457E-B694-A303FE476D61}" srcOrd="3" destOrd="0" presId="urn:microsoft.com/office/officeart/2005/8/layout/hierarchy2"/>
    <dgm:cxn modelId="{111754B3-6464-416F-B086-A13438D90206}" type="presParOf" srcId="{3B9C3281-776C-457E-B694-A303FE476D61}" destId="{8E2A26BF-F1AB-4212-BB51-9013AC351C47}" srcOrd="0" destOrd="0" presId="urn:microsoft.com/office/officeart/2005/8/layout/hierarchy2"/>
    <dgm:cxn modelId="{F2440F90-DCDE-410C-92C5-16A64A63A1C0}" type="presParOf" srcId="{3B9C3281-776C-457E-B694-A303FE476D61}" destId="{F0FC0672-C702-475E-B1D0-4D81E724F2E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CA674F-FC3F-4E33-B6A9-F06B81BA151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256A959-CF96-4635-A165-F36B4C6C3508}">
      <dgm:prSet phldrT="[文字]"/>
      <dgm:spPr/>
      <dgm:t>
        <a:bodyPr/>
        <a:lstStyle/>
        <a:p>
          <a:r>
            <a:rPr kumimoji="0" lang="en-US" altLang="zh-TW" dirty="0" smtClean="0"/>
            <a:t>The task that you don`t know where to begin</a:t>
          </a:r>
          <a:endParaRPr lang="zh-TW" altLang="en-US" dirty="0"/>
        </a:p>
      </dgm:t>
    </dgm:pt>
    <dgm:pt modelId="{9BBCA220-2CFC-4E6C-A965-CC9418633B7F}" type="parTrans" cxnId="{87E6EA78-548D-4DD4-9B0D-4C92397B5FBE}">
      <dgm:prSet/>
      <dgm:spPr/>
      <dgm:t>
        <a:bodyPr/>
        <a:lstStyle/>
        <a:p>
          <a:endParaRPr lang="zh-TW" altLang="en-US"/>
        </a:p>
      </dgm:t>
    </dgm:pt>
    <dgm:pt modelId="{7FE47F9B-F4F8-473A-AB9F-35E7143376DE}" type="sibTrans" cxnId="{87E6EA78-548D-4DD4-9B0D-4C92397B5FBE}">
      <dgm:prSet/>
      <dgm:spPr/>
      <dgm:t>
        <a:bodyPr/>
        <a:lstStyle/>
        <a:p>
          <a:endParaRPr lang="zh-TW" altLang="en-US"/>
        </a:p>
      </dgm:t>
    </dgm:pt>
    <dgm:pt modelId="{AEF49318-EEEC-4C9C-901C-8C62311377F2}">
      <dgm:prSet phldrT="[文字]"/>
      <dgm:spPr/>
      <dgm:t>
        <a:bodyPr/>
        <a:lstStyle/>
        <a:p>
          <a:r>
            <a:rPr kumimoji="0" lang="zh-TW" altLang="en-US" dirty="0" smtClean="0"/>
            <a:t>目標沒設立或定太高</a:t>
          </a:r>
          <a:endParaRPr lang="zh-TW" altLang="en-US" dirty="0"/>
        </a:p>
      </dgm:t>
    </dgm:pt>
    <dgm:pt modelId="{EDFB10E7-0D8E-416C-8568-926215712BC5}" type="parTrans" cxnId="{DC794754-2F95-465D-87F6-42620A638F4D}">
      <dgm:prSet/>
      <dgm:spPr/>
      <dgm:t>
        <a:bodyPr/>
        <a:lstStyle/>
        <a:p>
          <a:endParaRPr lang="zh-TW" altLang="en-US"/>
        </a:p>
      </dgm:t>
    </dgm:pt>
    <dgm:pt modelId="{2B107D46-6911-44F6-8373-819B37DD11AF}" type="sibTrans" cxnId="{DC794754-2F95-465D-87F6-42620A638F4D}">
      <dgm:prSet/>
      <dgm:spPr/>
      <dgm:t>
        <a:bodyPr/>
        <a:lstStyle/>
        <a:p>
          <a:endParaRPr lang="zh-TW" altLang="en-US"/>
        </a:p>
      </dgm:t>
    </dgm:pt>
    <dgm:pt modelId="{8AEF7284-0F6A-480E-8D13-B2CEF1AECE87}">
      <dgm:prSet/>
      <dgm:spPr/>
      <dgm:t>
        <a:bodyPr/>
        <a:lstStyle/>
        <a:p>
          <a:r>
            <a:rPr kumimoji="0" lang="zh-TW" altLang="en-US" dirty="0" smtClean="0"/>
            <a:t>分解工作程一小段程序</a:t>
          </a:r>
          <a:endParaRPr lang="zh-TW" altLang="en-US" dirty="0"/>
        </a:p>
      </dgm:t>
    </dgm:pt>
    <dgm:pt modelId="{79FCEE56-450D-4A69-845B-ADDD916453DB}" type="parTrans" cxnId="{247B41A3-F8E3-46ED-B1E6-D2486727E932}">
      <dgm:prSet/>
      <dgm:spPr/>
      <dgm:t>
        <a:bodyPr/>
        <a:lstStyle/>
        <a:p>
          <a:endParaRPr lang="zh-TW" altLang="en-US"/>
        </a:p>
      </dgm:t>
    </dgm:pt>
    <dgm:pt modelId="{9E29CCE1-5EEC-4C79-AE09-3F1715966703}" type="sibTrans" cxnId="{247B41A3-F8E3-46ED-B1E6-D2486727E932}">
      <dgm:prSet/>
      <dgm:spPr/>
      <dgm:t>
        <a:bodyPr/>
        <a:lstStyle/>
        <a:p>
          <a:endParaRPr lang="zh-TW" altLang="en-US"/>
        </a:p>
      </dgm:t>
    </dgm:pt>
    <dgm:pt modelId="{88271058-C818-45F2-80C8-470A751DA72F}">
      <dgm:prSet/>
      <dgm:spPr/>
      <dgm:t>
        <a:bodyPr/>
        <a:lstStyle/>
        <a:p>
          <a:r>
            <a:rPr kumimoji="0" lang="zh-TW" altLang="en-US" smtClean="0"/>
            <a:t>合理目標</a:t>
          </a:r>
          <a:r>
            <a:rPr kumimoji="0" lang="en-US" altLang="zh-TW" smtClean="0"/>
            <a:t>&amp; meeting</a:t>
          </a:r>
          <a:endParaRPr lang="zh-TW" altLang="en-US"/>
        </a:p>
      </dgm:t>
    </dgm:pt>
    <dgm:pt modelId="{5FE29975-9D02-4099-AD04-C63CE140952C}" type="parTrans" cxnId="{81294265-80E4-476F-8D12-D971F0594199}">
      <dgm:prSet/>
      <dgm:spPr/>
      <dgm:t>
        <a:bodyPr/>
        <a:lstStyle/>
        <a:p>
          <a:endParaRPr lang="zh-TW" altLang="en-US"/>
        </a:p>
      </dgm:t>
    </dgm:pt>
    <dgm:pt modelId="{244D3129-C806-4072-871E-FF7D092E4508}" type="sibTrans" cxnId="{81294265-80E4-476F-8D12-D971F0594199}">
      <dgm:prSet/>
      <dgm:spPr/>
      <dgm:t>
        <a:bodyPr/>
        <a:lstStyle/>
        <a:p>
          <a:endParaRPr lang="zh-TW" altLang="en-US"/>
        </a:p>
      </dgm:t>
    </dgm:pt>
    <dgm:pt modelId="{2DDA296D-CBC4-401A-A5A5-2E6D9D4A1F13}">
      <dgm:prSet/>
      <dgm:spPr/>
      <dgm:t>
        <a:bodyPr/>
        <a:lstStyle/>
        <a:p>
          <a:r>
            <a:rPr kumimoji="0" lang="zh-TW" altLang="en-US" smtClean="0"/>
            <a:t>太完美主義</a:t>
          </a:r>
          <a:r>
            <a:rPr kumimoji="0" lang="en-US" altLang="zh-TW" smtClean="0"/>
            <a:t>, </a:t>
          </a:r>
          <a:r>
            <a:rPr kumimoji="0" lang="zh-TW" altLang="en-US" smtClean="0"/>
            <a:t>每個環節都要最好   </a:t>
          </a:r>
          <a:endParaRPr lang="zh-TW" altLang="en-US"/>
        </a:p>
      </dgm:t>
    </dgm:pt>
    <dgm:pt modelId="{85569CF6-4794-4401-B924-6B3B232FE95E}" type="parTrans" cxnId="{8EB14F7E-927E-457B-823E-8064384DE17D}">
      <dgm:prSet/>
      <dgm:spPr/>
      <dgm:t>
        <a:bodyPr/>
        <a:lstStyle/>
        <a:p>
          <a:endParaRPr lang="zh-TW" altLang="en-US"/>
        </a:p>
      </dgm:t>
    </dgm:pt>
    <dgm:pt modelId="{07DD5B07-B406-4227-9A04-F87AAC8335DB}" type="sibTrans" cxnId="{8EB14F7E-927E-457B-823E-8064384DE17D}">
      <dgm:prSet/>
      <dgm:spPr/>
      <dgm:t>
        <a:bodyPr/>
        <a:lstStyle/>
        <a:p>
          <a:endParaRPr lang="zh-TW" altLang="en-US"/>
        </a:p>
      </dgm:t>
    </dgm:pt>
    <dgm:pt modelId="{BC88D8BB-60B6-4A85-B771-A6C9488B0DAD}">
      <dgm:prSet/>
      <dgm:spPr/>
      <dgm:t>
        <a:bodyPr/>
        <a:lstStyle/>
        <a:p>
          <a:r>
            <a:rPr kumimoji="0" lang="zh-TW" altLang="en-US" smtClean="0"/>
            <a:t>不要被支微末節的格式影響</a:t>
          </a:r>
          <a:endParaRPr lang="zh-TW" altLang="en-US"/>
        </a:p>
      </dgm:t>
    </dgm:pt>
    <dgm:pt modelId="{CE2CD539-AEEA-4F0B-9749-0785CA28A998}" type="parTrans" cxnId="{6BA7254C-2768-4C1E-81DC-D49C72B03D6E}">
      <dgm:prSet/>
      <dgm:spPr/>
      <dgm:t>
        <a:bodyPr/>
        <a:lstStyle/>
        <a:p>
          <a:endParaRPr lang="zh-TW" altLang="en-US"/>
        </a:p>
      </dgm:t>
    </dgm:pt>
    <dgm:pt modelId="{10EDDB6F-AD74-4E81-8BD0-8D9ADD6571E8}" type="sibTrans" cxnId="{6BA7254C-2768-4C1E-81DC-D49C72B03D6E}">
      <dgm:prSet/>
      <dgm:spPr/>
      <dgm:t>
        <a:bodyPr/>
        <a:lstStyle/>
        <a:p>
          <a:endParaRPr lang="zh-TW" altLang="en-US"/>
        </a:p>
      </dgm:t>
    </dgm:pt>
    <dgm:pt modelId="{199DE89D-6BDF-4D77-8EFA-0085A6A6C332}" type="pres">
      <dgm:prSet presAssocID="{FBCA674F-FC3F-4E33-B6A9-F06B81BA15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C078200-151C-499D-82BA-6CD0D9C98A40}" type="pres">
      <dgm:prSet presAssocID="{0256A959-CF96-4635-A165-F36B4C6C3508}" presName="parentLin" presStyleCnt="0"/>
      <dgm:spPr/>
    </dgm:pt>
    <dgm:pt modelId="{29BAF4F2-2A61-4772-89BF-B6FC02CB7CAC}" type="pres">
      <dgm:prSet presAssocID="{0256A959-CF96-4635-A165-F36B4C6C3508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148F2969-8C36-4884-AFBD-833AE3A73537}" type="pres">
      <dgm:prSet presAssocID="{0256A959-CF96-4635-A165-F36B4C6C350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FBF179-0C0C-43D3-BB0D-16EF760A3894}" type="pres">
      <dgm:prSet presAssocID="{0256A959-CF96-4635-A165-F36B4C6C3508}" presName="negativeSpace" presStyleCnt="0"/>
      <dgm:spPr/>
    </dgm:pt>
    <dgm:pt modelId="{D493F147-3B62-4DE9-AAC6-16F8856552A9}" type="pres">
      <dgm:prSet presAssocID="{0256A959-CF96-4635-A165-F36B4C6C3508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D9FF153-988B-4028-920D-EA1E4A60ECC0}" type="pres">
      <dgm:prSet presAssocID="{7FE47F9B-F4F8-473A-AB9F-35E7143376DE}" presName="spaceBetweenRectangles" presStyleCnt="0"/>
      <dgm:spPr/>
    </dgm:pt>
    <dgm:pt modelId="{29D38223-14C8-4CDA-B9D5-CAF7BAEDF7D9}" type="pres">
      <dgm:prSet presAssocID="{AEF49318-EEEC-4C9C-901C-8C62311377F2}" presName="parentLin" presStyleCnt="0"/>
      <dgm:spPr/>
    </dgm:pt>
    <dgm:pt modelId="{F7DD4A8D-A669-40B2-B7F2-755FBD8A3014}" type="pres">
      <dgm:prSet presAssocID="{AEF49318-EEEC-4C9C-901C-8C62311377F2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8839879D-A710-477E-B7C7-5D5B40AC541B}" type="pres">
      <dgm:prSet presAssocID="{AEF49318-EEEC-4C9C-901C-8C62311377F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B176D3-E684-463F-BEB4-3F87030A4461}" type="pres">
      <dgm:prSet presAssocID="{AEF49318-EEEC-4C9C-901C-8C62311377F2}" presName="negativeSpace" presStyleCnt="0"/>
      <dgm:spPr/>
    </dgm:pt>
    <dgm:pt modelId="{35A45204-7B3B-4209-A097-BDB310F9D576}" type="pres">
      <dgm:prSet presAssocID="{AEF49318-EEEC-4C9C-901C-8C62311377F2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E39BF0E-622A-4D7E-ACE0-AC3F0B70916E}" type="pres">
      <dgm:prSet presAssocID="{2B107D46-6911-44F6-8373-819B37DD11AF}" presName="spaceBetweenRectangles" presStyleCnt="0"/>
      <dgm:spPr/>
    </dgm:pt>
    <dgm:pt modelId="{CDE0D236-1010-42D3-8591-BABAA4F169F0}" type="pres">
      <dgm:prSet presAssocID="{2DDA296D-CBC4-401A-A5A5-2E6D9D4A1F13}" presName="parentLin" presStyleCnt="0"/>
      <dgm:spPr/>
    </dgm:pt>
    <dgm:pt modelId="{A1CE1E41-7163-4F7D-88F0-803550CE966C}" type="pres">
      <dgm:prSet presAssocID="{2DDA296D-CBC4-401A-A5A5-2E6D9D4A1F13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FD74A241-D0D2-488C-8C7E-852D4454A09D}" type="pres">
      <dgm:prSet presAssocID="{2DDA296D-CBC4-401A-A5A5-2E6D9D4A1F1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27EA38-6C20-4113-9000-06D3EFE9E809}" type="pres">
      <dgm:prSet presAssocID="{2DDA296D-CBC4-401A-A5A5-2E6D9D4A1F13}" presName="negativeSpace" presStyleCnt="0"/>
      <dgm:spPr/>
    </dgm:pt>
    <dgm:pt modelId="{3F89FE2F-1087-431F-B118-F3FB7550A3A4}" type="pres">
      <dgm:prSet presAssocID="{2DDA296D-CBC4-401A-A5A5-2E6D9D4A1F1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6AABA48-90F3-4235-9B49-1177CD2B3EBE}" type="presOf" srcId="{2DDA296D-CBC4-401A-A5A5-2E6D9D4A1F13}" destId="{FD74A241-D0D2-488C-8C7E-852D4454A09D}" srcOrd="1" destOrd="0" presId="urn:microsoft.com/office/officeart/2005/8/layout/list1"/>
    <dgm:cxn modelId="{81294265-80E4-476F-8D12-D971F0594199}" srcId="{AEF49318-EEEC-4C9C-901C-8C62311377F2}" destId="{88271058-C818-45F2-80C8-470A751DA72F}" srcOrd="0" destOrd="0" parTransId="{5FE29975-9D02-4099-AD04-C63CE140952C}" sibTransId="{244D3129-C806-4072-871E-FF7D092E4508}"/>
    <dgm:cxn modelId="{817C9441-DCD0-4E8B-8C79-3349E713B3C4}" type="presOf" srcId="{8AEF7284-0F6A-480E-8D13-B2CEF1AECE87}" destId="{D493F147-3B62-4DE9-AAC6-16F8856552A9}" srcOrd="0" destOrd="0" presId="urn:microsoft.com/office/officeart/2005/8/layout/list1"/>
    <dgm:cxn modelId="{87E6EA78-548D-4DD4-9B0D-4C92397B5FBE}" srcId="{FBCA674F-FC3F-4E33-B6A9-F06B81BA1514}" destId="{0256A959-CF96-4635-A165-F36B4C6C3508}" srcOrd="0" destOrd="0" parTransId="{9BBCA220-2CFC-4E6C-A965-CC9418633B7F}" sibTransId="{7FE47F9B-F4F8-473A-AB9F-35E7143376DE}"/>
    <dgm:cxn modelId="{B14BE54E-CD97-4122-AE0B-9D747B0670C9}" type="presOf" srcId="{88271058-C818-45F2-80C8-470A751DA72F}" destId="{35A45204-7B3B-4209-A097-BDB310F9D576}" srcOrd="0" destOrd="0" presId="urn:microsoft.com/office/officeart/2005/8/layout/list1"/>
    <dgm:cxn modelId="{8EB14F7E-927E-457B-823E-8064384DE17D}" srcId="{FBCA674F-FC3F-4E33-B6A9-F06B81BA1514}" destId="{2DDA296D-CBC4-401A-A5A5-2E6D9D4A1F13}" srcOrd="2" destOrd="0" parTransId="{85569CF6-4794-4401-B924-6B3B232FE95E}" sibTransId="{07DD5B07-B406-4227-9A04-F87AAC8335DB}"/>
    <dgm:cxn modelId="{808E3873-7E44-4C42-B9C8-2D327521A9BE}" type="presOf" srcId="{2DDA296D-CBC4-401A-A5A5-2E6D9D4A1F13}" destId="{A1CE1E41-7163-4F7D-88F0-803550CE966C}" srcOrd="0" destOrd="0" presId="urn:microsoft.com/office/officeart/2005/8/layout/list1"/>
    <dgm:cxn modelId="{BCFD3E4E-707A-4F79-AFD8-EA41E88A153C}" type="presOf" srcId="{FBCA674F-FC3F-4E33-B6A9-F06B81BA1514}" destId="{199DE89D-6BDF-4D77-8EFA-0085A6A6C332}" srcOrd="0" destOrd="0" presId="urn:microsoft.com/office/officeart/2005/8/layout/list1"/>
    <dgm:cxn modelId="{247B41A3-F8E3-46ED-B1E6-D2486727E932}" srcId="{0256A959-CF96-4635-A165-F36B4C6C3508}" destId="{8AEF7284-0F6A-480E-8D13-B2CEF1AECE87}" srcOrd="0" destOrd="0" parTransId="{79FCEE56-450D-4A69-845B-ADDD916453DB}" sibTransId="{9E29CCE1-5EEC-4C79-AE09-3F1715966703}"/>
    <dgm:cxn modelId="{6BA7254C-2768-4C1E-81DC-D49C72B03D6E}" srcId="{2DDA296D-CBC4-401A-A5A5-2E6D9D4A1F13}" destId="{BC88D8BB-60B6-4A85-B771-A6C9488B0DAD}" srcOrd="0" destOrd="0" parTransId="{CE2CD539-AEEA-4F0B-9749-0785CA28A998}" sibTransId="{10EDDB6F-AD74-4E81-8BD0-8D9ADD6571E8}"/>
    <dgm:cxn modelId="{A968B074-F2B8-41E2-8F49-18422418EB8D}" type="presOf" srcId="{BC88D8BB-60B6-4A85-B771-A6C9488B0DAD}" destId="{3F89FE2F-1087-431F-B118-F3FB7550A3A4}" srcOrd="0" destOrd="0" presId="urn:microsoft.com/office/officeart/2005/8/layout/list1"/>
    <dgm:cxn modelId="{1B9DE67C-73E3-4429-8C73-401D4E515E34}" type="presOf" srcId="{0256A959-CF96-4635-A165-F36B4C6C3508}" destId="{29BAF4F2-2A61-4772-89BF-B6FC02CB7CAC}" srcOrd="0" destOrd="0" presId="urn:microsoft.com/office/officeart/2005/8/layout/list1"/>
    <dgm:cxn modelId="{3DEECF45-687A-4493-9FA0-35BD774CFDFB}" type="presOf" srcId="{AEF49318-EEEC-4C9C-901C-8C62311377F2}" destId="{F7DD4A8D-A669-40B2-B7F2-755FBD8A3014}" srcOrd="0" destOrd="0" presId="urn:microsoft.com/office/officeart/2005/8/layout/list1"/>
    <dgm:cxn modelId="{C3F82B00-EEBB-4078-AA0B-6972A72EE465}" type="presOf" srcId="{AEF49318-EEEC-4C9C-901C-8C62311377F2}" destId="{8839879D-A710-477E-B7C7-5D5B40AC541B}" srcOrd="1" destOrd="0" presId="urn:microsoft.com/office/officeart/2005/8/layout/list1"/>
    <dgm:cxn modelId="{6DD5889A-2C67-4B5A-B650-4D83D19B573D}" type="presOf" srcId="{0256A959-CF96-4635-A165-F36B4C6C3508}" destId="{148F2969-8C36-4884-AFBD-833AE3A73537}" srcOrd="1" destOrd="0" presId="urn:microsoft.com/office/officeart/2005/8/layout/list1"/>
    <dgm:cxn modelId="{DC794754-2F95-465D-87F6-42620A638F4D}" srcId="{FBCA674F-FC3F-4E33-B6A9-F06B81BA1514}" destId="{AEF49318-EEEC-4C9C-901C-8C62311377F2}" srcOrd="1" destOrd="0" parTransId="{EDFB10E7-0D8E-416C-8568-926215712BC5}" sibTransId="{2B107D46-6911-44F6-8373-819B37DD11AF}"/>
    <dgm:cxn modelId="{763B5091-1CFA-4BCA-B0CA-9BAE0C335BD5}" type="presParOf" srcId="{199DE89D-6BDF-4D77-8EFA-0085A6A6C332}" destId="{FC078200-151C-499D-82BA-6CD0D9C98A40}" srcOrd="0" destOrd="0" presId="urn:microsoft.com/office/officeart/2005/8/layout/list1"/>
    <dgm:cxn modelId="{0E5CEBAB-0C04-495D-811D-90AB1C6B2843}" type="presParOf" srcId="{FC078200-151C-499D-82BA-6CD0D9C98A40}" destId="{29BAF4F2-2A61-4772-89BF-B6FC02CB7CAC}" srcOrd="0" destOrd="0" presId="urn:microsoft.com/office/officeart/2005/8/layout/list1"/>
    <dgm:cxn modelId="{3996E020-D0E1-4C19-B97D-63D20BF7E0B7}" type="presParOf" srcId="{FC078200-151C-499D-82BA-6CD0D9C98A40}" destId="{148F2969-8C36-4884-AFBD-833AE3A73537}" srcOrd="1" destOrd="0" presId="urn:microsoft.com/office/officeart/2005/8/layout/list1"/>
    <dgm:cxn modelId="{EE388054-3BA6-441D-B553-9BFB78385C96}" type="presParOf" srcId="{199DE89D-6BDF-4D77-8EFA-0085A6A6C332}" destId="{55FBF179-0C0C-43D3-BB0D-16EF760A3894}" srcOrd="1" destOrd="0" presId="urn:microsoft.com/office/officeart/2005/8/layout/list1"/>
    <dgm:cxn modelId="{3C444D07-A1EE-47A9-BE8F-E56371C68A09}" type="presParOf" srcId="{199DE89D-6BDF-4D77-8EFA-0085A6A6C332}" destId="{D493F147-3B62-4DE9-AAC6-16F8856552A9}" srcOrd="2" destOrd="0" presId="urn:microsoft.com/office/officeart/2005/8/layout/list1"/>
    <dgm:cxn modelId="{1FEC0F41-F3A8-4091-B8E5-ABB04ECC7A95}" type="presParOf" srcId="{199DE89D-6BDF-4D77-8EFA-0085A6A6C332}" destId="{DD9FF153-988B-4028-920D-EA1E4A60ECC0}" srcOrd="3" destOrd="0" presId="urn:microsoft.com/office/officeart/2005/8/layout/list1"/>
    <dgm:cxn modelId="{9801966F-4D1E-4EAB-8C5D-8443F0EB3E4E}" type="presParOf" srcId="{199DE89D-6BDF-4D77-8EFA-0085A6A6C332}" destId="{29D38223-14C8-4CDA-B9D5-CAF7BAEDF7D9}" srcOrd="4" destOrd="0" presId="urn:microsoft.com/office/officeart/2005/8/layout/list1"/>
    <dgm:cxn modelId="{F49863BC-DEC9-421A-BC71-3781EDE76772}" type="presParOf" srcId="{29D38223-14C8-4CDA-B9D5-CAF7BAEDF7D9}" destId="{F7DD4A8D-A669-40B2-B7F2-755FBD8A3014}" srcOrd="0" destOrd="0" presId="urn:microsoft.com/office/officeart/2005/8/layout/list1"/>
    <dgm:cxn modelId="{F4C0E918-02B0-41CA-94AB-47F9EE7375DA}" type="presParOf" srcId="{29D38223-14C8-4CDA-B9D5-CAF7BAEDF7D9}" destId="{8839879D-A710-477E-B7C7-5D5B40AC541B}" srcOrd="1" destOrd="0" presId="urn:microsoft.com/office/officeart/2005/8/layout/list1"/>
    <dgm:cxn modelId="{84E1023C-BFDF-4362-AE85-38D8DA57824A}" type="presParOf" srcId="{199DE89D-6BDF-4D77-8EFA-0085A6A6C332}" destId="{06B176D3-E684-463F-BEB4-3F87030A4461}" srcOrd="5" destOrd="0" presId="urn:microsoft.com/office/officeart/2005/8/layout/list1"/>
    <dgm:cxn modelId="{5A400A35-D593-4BA3-8DBB-23C1F39C2B38}" type="presParOf" srcId="{199DE89D-6BDF-4D77-8EFA-0085A6A6C332}" destId="{35A45204-7B3B-4209-A097-BDB310F9D576}" srcOrd="6" destOrd="0" presId="urn:microsoft.com/office/officeart/2005/8/layout/list1"/>
    <dgm:cxn modelId="{9CC15DE4-7F98-4333-BBE4-2B5185F001BC}" type="presParOf" srcId="{199DE89D-6BDF-4D77-8EFA-0085A6A6C332}" destId="{0E39BF0E-622A-4D7E-ACE0-AC3F0B70916E}" srcOrd="7" destOrd="0" presId="urn:microsoft.com/office/officeart/2005/8/layout/list1"/>
    <dgm:cxn modelId="{5EC3ED90-72B3-48BA-9DC9-F9D3CABB63AA}" type="presParOf" srcId="{199DE89D-6BDF-4D77-8EFA-0085A6A6C332}" destId="{CDE0D236-1010-42D3-8591-BABAA4F169F0}" srcOrd="8" destOrd="0" presId="urn:microsoft.com/office/officeart/2005/8/layout/list1"/>
    <dgm:cxn modelId="{44B1BB36-BB5F-4CF0-A514-0D9EB74F45A1}" type="presParOf" srcId="{CDE0D236-1010-42D3-8591-BABAA4F169F0}" destId="{A1CE1E41-7163-4F7D-88F0-803550CE966C}" srcOrd="0" destOrd="0" presId="urn:microsoft.com/office/officeart/2005/8/layout/list1"/>
    <dgm:cxn modelId="{F2B10CC3-EC6E-4318-A842-9956388CC9C0}" type="presParOf" srcId="{CDE0D236-1010-42D3-8591-BABAA4F169F0}" destId="{FD74A241-D0D2-488C-8C7E-852D4454A09D}" srcOrd="1" destOrd="0" presId="urn:microsoft.com/office/officeart/2005/8/layout/list1"/>
    <dgm:cxn modelId="{914124D9-2B46-41B8-B4E5-AAECAA49E699}" type="presParOf" srcId="{199DE89D-6BDF-4D77-8EFA-0085A6A6C332}" destId="{1427EA38-6C20-4113-9000-06D3EFE9E809}" srcOrd="9" destOrd="0" presId="urn:microsoft.com/office/officeart/2005/8/layout/list1"/>
    <dgm:cxn modelId="{F249E6F3-3121-4622-A759-0924A4072CAB}" type="presParOf" srcId="{199DE89D-6BDF-4D77-8EFA-0085A6A6C332}" destId="{3F89FE2F-1087-431F-B118-F3FB7550A3A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A2021C-05E8-470E-A3B9-BFD29445ED4D}">
      <dsp:nvSpPr>
        <dsp:cNvPr id="0" name=""/>
        <dsp:cNvSpPr/>
      </dsp:nvSpPr>
      <dsp:spPr>
        <a:xfrm>
          <a:off x="3637041" y="701343"/>
          <a:ext cx="5405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058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3893056" y="744207"/>
        <a:ext cx="28559" cy="5711"/>
      </dsp:txXfrm>
    </dsp:sp>
    <dsp:sp modelId="{116975C9-869E-46EA-8A78-88601A2A9A76}">
      <dsp:nvSpPr>
        <dsp:cNvPr id="0" name=""/>
        <dsp:cNvSpPr/>
      </dsp:nvSpPr>
      <dsp:spPr>
        <a:xfrm>
          <a:off x="1155409" y="2033"/>
          <a:ext cx="2483432" cy="14900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1. Avoid three flawed plans</a:t>
          </a:r>
          <a:endParaRPr lang="zh-TW" altLang="en-US" sz="2800" kern="1200" dirty="0"/>
        </a:p>
      </dsp:txBody>
      <dsp:txXfrm>
        <a:off x="1155409" y="2033"/>
        <a:ext cx="2483432" cy="1490059"/>
      </dsp:txXfrm>
    </dsp:sp>
    <dsp:sp modelId="{6545C190-4AA7-471F-8708-3F0C9F1BA9F3}">
      <dsp:nvSpPr>
        <dsp:cNvPr id="0" name=""/>
        <dsp:cNvSpPr/>
      </dsp:nvSpPr>
      <dsp:spPr>
        <a:xfrm>
          <a:off x="2397125" y="1490292"/>
          <a:ext cx="3054621" cy="540589"/>
        </a:xfrm>
        <a:custGeom>
          <a:avLst/>
          <a:gdLst/>
          <a:ahLst/>
          <a:cxnLst/>
          <a:rect l="0" t="0" r="0" b="0"/>
          <a:pathLst>
            <a:path>
              <a:moveTo>
                <a:pt x="3054621" y="0"/>
              </a:moveTo>
              <a:lnTo>
                <a:pt x="3054621" y="287394"/>
              </a:lnTo>
              <a:lnTo>
                <a:pt x="0" y="287394"/>
              </a:lnTo>
              <a:lnTo>
                <a:pt x="0" y="540589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3846746" y="1757731"/>
        <a:ext cx="155378" cy="5711"/>
      </dsp:txXfrm>
    </dsp:sp>
    <dsp:sp modelId="{6E21D5F3-FFC4-4303-948A-2BFF0CE52ACB}">
      <dsp:nvSpPr>
        <dsp:cNvPr id="0" name=""/>
        <dsp:cNvSpPr/>
      </dsp:nvSpPr>
      <dsp:spPr>
        <a:xfrm>
          <a:off x="4210030" y="2033"/>
          <a:ext cx="2483432" cy="14900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2. Sketch a working report</a:t>
          </a:r>
          <a:endParaRPr lang="zh-TW" altLang="en-US" sz="2800" kern="1200" dirty="0"/>
        </a:p>
      </dsp:txBody>
      <dsp:txXfrm>
        <a:off x="4210030" y="2033"/>
        <a:ext cx="2483432" cy="1490059"/>
      </dsp:txXfrm>
    </dsp:sp>
    <dsp:sp modelId="{370FA742-CB4D-442F-88B8-5E9D46006A3B}">
      <dsp:nvSpPr>
        <dsp:cNvPr id="0" name=""/>
        <dsp:cNvSpPr/>
      </dsp:nvSpPr>
      <dsp:spPr>
        <a:xfrm>
          <a:off x="3637041" y="2762592"/>
          <a:ext cx="5405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058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3893056" y="2805456"/>
        <a:ext cx="28559" cy="5711"/>
      </dsp:txXfrm>
    </dsp:sp>
    <dsp:sp modelId="{354F942E-54CD-431A-B116-2113E3C7057A}">
      <dsp:nvSpPr>
        <dsp:cNvPr id="0" name=""/>
        <dsp:cNvSpPr/>
      </dsp:nvSpPr>
      <dsp:spPr>
        <a:xfrm>
          <a:off x="1155409" y="2063282"/>
          <a:ext cx="2483432" cy="14900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3. State your point</a:t>
          </a:r>
          <a:endParaRPr lang="zh-TW" altLang="en-US" sz="2800" kern="1200" dirty="0"/>
        </a:p>
      </dsp:txBody>
      <dsp:txXfrm>
        <a:off x="1155409" y="2063282"/>
        <a:ext cx="2483432" cy="1490059"/>
      </dsp:txXfrm>
    </dsp:sp>
    <dsp:sp modelId="{89F306BB-A9B5-4A2A-B278-15B1988EEE4F}">
      <dsp:nvSpPr>
        <dsp:cNvPr id="0" name=""/>
        <dsp:cNvSpPr/>
      </dsp:nvSpPr>
      <dsp:spPr>
        <a:xfrm>
          <a:off x="2397125" y="3551541"/>
          <a:ext cx="3054621" cy="540589"/>
        </a:xfrm>
        <a:custGeom>
          <a:avLst/>
          <a:gdLst/>
          <a:ahLst/>
          <a:cxnLst/>
          <a:rect l="0" t="0" r="0" b="0"/>
          <a:pathLst>
            <a:path>
              <a:moveTo>
                <a:pt x="3054621" y="0"/>
              </a:moveTo>
              <a:lnTo>
                <a:pt x="3054621" y="287394"/>
              </a:lnTo>
              <a:lnTo>
                <a:pt x="0" y="287394"/>
              </a:lnTo>
              <a:lnTo>
                <a:pt x="0" y="540589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3846746" y="3818980"/>
        <a:ext cx="155378" cy="5711"/>
      </dsp:txXfrm>
    </dsp:sp>
    <dsp:sp modelId="{734650C1-E639-4535-B1CB-3E42CC252921}">
      <dsp:nvSpPr>
        <dsp:cNvPr id="0" name=""/>
        <dsp:cNvSpPr/>
      </dsp:nvSpPr>
      <dsp:spPr>
        <a:xfrm>
          <a:off x="4210030" y="2063282"/>
          <a:ext cx="2483432" cy="14900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4. Plan the body of your report </a:t>
          </a:r>
          <a:endParaRPr lang="zh-TW" altLang="en-US" sz="2800" kern="1200" dirty="0"/>
        </a:p>
      </dsp:txBody>
      <dsp:txXfrm>
        <a:off x="4210030" y="2063282"/>
        <a:ext cx="2483432" cy="1490059"/>
      </dsp:txXfrm>
    </dsp:sp>
    <dsp:sp modelId="{C681E658-7628-4FD6-B7F4-73755A1860B2}">
      <dsp:nvSpPr>
        <dsp:cNvPr id="0" name=""/>
        <dsp:cNvSpPr/>
      </dsp:nvSpPr>
      <dsp:spPr>
        <a:xfrm>
          <a:off x="3637041" y="4823840"/>
          <a:ext cx="5405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058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3893056" y="4866704"/>
        <a:ext cx="28559" cy="5711"/>
      </dsp:txXfrm>
    </dsp:sp>
    <dsp:sp modelId="{055A342B-0201-41FE-AA8C-CB3EFDD0212B}">
      <dsp:nvSpPr>
        <dsp:cNvPr id="0" name=""/>
        <dsp:cNvSpPr/>
      </dsp:nvSpPr>
      <dsp:spPr>
        <a:xfrm>
          <a:off x="1155409" y="4124531"/>
          <a:ext cx="2483432" cy="14900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5. Plan each section and subsection</a:t>
          </a:r>
          <a:endParaRPr lang="zh-TW" altLang="en-US" sz="2800" kern="1200" dirty="0"/>
        </a:p>
      </dsp:txBody>
      <dsp:txXfrm>
        <a:off x="1155409" y="4124531"/>
        <a:ext cx="2483432" cy="1490059"/>
      </dsp:txXfrm>
    </dsp:sp>
    <dsp:sp modelId="{7B3122EE-2BA3-4420-8E56-93435FF43301}">
      <dsp:nvSpPr>
        <dsp:cNvPr id="0" name=""/>
        <dsp:cNvSpPr/>
      </dsp:nvSpPr>
      <dsp:spPr>
        <a:xfrm>
          <a:off x="4210030" y="4124531"/>
          <a:ext cx="2483432" cy="14900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/>
            <a:t>6. Sketch a working conclusion </a:t>
          </a:r>
          <a:endParaRPr lang="zh-TW" altLang="en-US" sz="2800" kern="1200" dirty="0"/>
        </a:p>
      </dsp:txBody>
      <dsp:txXfrm>
        <a:off x="4210030" y="4124531"/>
        <a:ext cx="2483432" cy="14900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AD608-BFCE-4B0F-B6E7-E940EF18F24A}">
      <dsp:nvSpPr>
        <dsp:cNvPr id="0" name=""/>
        <dsp:cNvSpPr/>
      </dsp:nvSpPr>
      <dsp:spPr>
        <a:xfrm>
          <a:off x="100466" y="27380"/>
          <a:ext cx="7272793" cy="951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300" kern="1200" dirty="0" smtClean="0"/>
            <a:t>1. </a:t>
          </a:r>
          <a:r>
            <a:rPr lang="zh-TW" altLang="en-US" sz="2300" kern="1200" dirty="0" smtClean="0"/>
            <a:t>在書單的第一頁，概略與你論點有關</a:t>
          </a:r>
          <a:r>
            <a:rPr lang="zh-TW" altLang="en-US" sz="2300" kern="1200" smtClean="0"/>
            <a:t>的重點</a:t>
          </a:r>
          <a:r>
            <a:rPr lang="en-US" altLang="zh-TW" sz="2300" kern="1200" smtClean="0"/>
            <a:t> </a:t>
          </a:r>
          <a:endParaRPr lang="zh-TW" altLang="en-US" sz="2300" kern="1200" dirty="0"/>
        </a:p>
      </dsp:txBody>
      <dsp:txXfrm>
        <a:off x="128330" y="55244"/>
        <a:ext cx="6055782" cy="895629"/>
      </dsp:txXfrm>
    </dsp:sp>
    <dsp:sp modelId="{2FFB23E9-FEAE-4BBC-A0C3-FE76CB79E98B}">
      <dsp:nvSpPr>
        <dsp:cNvPr id="0" name=""/>
        <dsp:cNvSpPr/>
      </dsp:nvSpPr>
      <dsp:spPr>
        <a:xfrm>
          <a:off x="514382" y="1107501"/>
          <a:ext cx="6953880" cy="951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300" kern="1200" dirty="0" smtClean="0"/>
            <a:t>2. </a:t>
          </a:r>
          <a:r>
            <a:rPr lang="zh-TW" altLang="en-US" sz="2300" kern="1200" dirty="0" smtClean="0"/>
            <a:t>完成資料的摘要後，修正問題的瑕疵處 </a:t>
          </a:r>
          <a:r>
            <a:rPr lang="en-US" altLang="zh-TW" sz="2300" kern="1200" dirty="0" smtClean="0"/>
            <a:t> </a:t>
          </a:r>
          <a:endParaRPr lang="zh-TW" altLang="en-US" sz="2300" kern="1200" dirty="0"/>
        </a:p>
      </dsp:txBody>
      <dsp:txXfrm>
        <a:off x="542246" y="1135365"/>
        <a:ext cx="5662611" cy="895629"/>
      </dsp:txXfrm>
    </dsp:sp>
    <dsp:sp modelId="{37632FB8-D2A3-481D-AE2E-4DB7FD0DAD77}">
      <dsp:nvSpPr>
        <dsp:cNvPr id="0" name=""/>
        <dsp:cNvSpPr/>
      </dsp:nvSpPr>
      <dsp:spPr>
        <a:xfrm>
          <a:off x="946469" y="2187622"/>
          <a:ext cx="6871716" cy="951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300" kern="1200" dirty="0" smtClean="0"/>
            <a:t>3. </a:t>
          </a:r>
          <a:r>
            <a:rPr lang="zh-TW" altLang="en-US" sz="2300" kern="1200" dirty="0" smtClean="0"/>
            <a:t>嘗試去回答一個沒有確定答案的問題</a:t>
          </a:r>
          <a:endParaRPr lang="zh-TW" altLang="en-US" sz="2300" kern="1200" dirty="0"/>
        </a:p>
      </dsp:txBody>
      <dsp:txXfrm>
        <a:off x="974333" y="2215486"/>
        <a:ext cx="5603635" cy="895629"/>
      </dsp:txXfrm>
    </dsp:sp>
    <dsp:sp modelId="{01353E8C-5A25-441A-8EEF-C2BE48B93D57}">
      <dsp:nvSpPr>
        <dsp:cNvPr id="0" name=""/>
        <dsp:cNvSpPr/>
      </dsp:nvSpPr>
      <dsp:spPr>
        <a:xfrm>
          <a:off x="1306465" y="3267744"/>
          <a:ext cx="6809697" cy="920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300" kern="1200" dirty="0" smtClean="0"/>
            <a:t>4. </a:t>
          </a:r>
          <a:r>
            <a:rPr lang="zh-TW" altLang="en-US" sz="2300" kern="1200" dirty="0" smtClean="0"/>
            <a:t>陳述主要的論點</a:t>
          </a:r>
          <a:endParaRPr lang="zh-TW" altLang="en-US" sz="2300" kern="1200" dirty="0"/>
        </a:p>
      </dsp:txBody>
      <dsp:txXfrm>
        <a:off x="1333436" y="3294715"/>
        <a:ext cx="5545832" cy="866914"/>
      </dsp:txXfrm>
    </dsp:sp>
    <dsp:sp modelId="{DB6DD192-34C5-41D1-A623-C67536EE2D4D}">
      <dsp:nvSpPr>
        <dsp:cNvPr id="0" name=""/>
        <dsp:cNvSpPr/>
      </dsp:nvSpPr>
      <dsp:spPr>
        <a:xfrm>
          <a:off x="6347050" y="747464"/>
          <a:ext cx="618382" cy="61838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6486186" y="747464"/>
        <a:ext cx="340110" cy="465332"/>
      </dsp:txXfrm>
    </dsp:sp>
    <dsp:sp modelId="{4AABD481-A11F-4C76-92C3-3711BB35209F}">
      <dsp:nvSpPr>
        <dsp:cNvPr id="0" name=""/>
        <dsp:cNvSpPr/>
      </dsp:nvSpPr>
      <dsp:spPr>
        <a:xfrm>
          <a:off x="6635083" y="1827587"/>
          <a:ext cx="618382" cy="61838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6774219" y="1827587"/>
        <a:ext cx="340110" cy="465332"/>
      </dsp:txXfrm>
    </dsp:sp>
    <dsp:sp modelId="{AF254288-C855-4E21-B4B3-A3DB10F2E672}">
      <dsp:nvSpPr>
        <dsp:cNvPr id="0" name=""/>
        <dsp:cNvSpPr/>
      </dsp:nvSpPr>
      <dsp:spPr>
        <a:xfrm>
          <a:off x="7139136" y="2907703"/>
          <a:ext cx="618382" cy="61838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7278272" y="2907703"/>
        <a:ext cx="340110" cy="4653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6F834-143F-4BF9-B650-E011931CAE2C}">
      <dsp:nvSpPr>
        <dsp:cNvPr id="0" name=""/>
        <dsp:cNvSpPr/>
      </dsp:nvSpPr>
      <dsp:spPr>
        <a:xfrm>
          <a:off x="3755" y="915939"/>
          <a:ext cx="2923918" cy="730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Quick</a:t>
          </a:r>
          <a:endParaRPr lang="zh-TW" altLang="en-US" sz="4400" kern="1200" dirty="0"/>
        </a:p>
      </dsp:txBody>
      <dsp:txXfrm>
        <a:off x="25165" y="937349"/>
        <a:ext cx="2881098" cy="688159"/>
      </dsp:txXfrm>
    </dsp:sp>
    <dsp:sp modelId="{2E8B64DC-9AAE-4E27-A01D-DE9AFBA0F5D6}">
      <dsp:nvSpPr>
        <dsp:cNvPr id="0" name=""/>
        <dsp:cNvSpPr/>
      </dsp:nvSpPr>
      <dsp:spPr>
        <a:xfrm rot="5400000">
          <a:off x="1401753" y="1710880"/>
          <a:ext cx="127921" cy="12792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545D0-3813-4BAC-BC52-5FB70B542DC6}">
      <dsp:nvSpPr>
        <dsp:cNvPr id="0" name=""/>
        <dsp:cNvSpPr/>
      </dsp:nvSpPr>
      <dsp:spPr>
        <a:xfrm>
          <a:off x="3755" y="1902762"/>
          <a:ext cx="2923918" cy="73097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需要較多時間修改</a:t>
          </a:r>
          <a:endParaRPr lang="zh-TW" altLang="en-US" sz="2700" kern="1200" dirty="0"/>
        </a:p>
      </dsp:txBody>
      <dsp:txXfrm>
        <a:off x="25165" y="1924172"/>
        <a:ext cx="2881098" cy="688159"/>
      </dsp:txXfrm>
    </dsp:sp>
    <dsp:sp modelId="{6C9FE672-C8DE-4686-BA62-72F60B0B9430}">
      <dsp:nvSpPr>
        <dsp:cNvPr id="0" name=""/>
        <dsp:cNvSpPr/>
      </dsp:nvSpPr>
      <dsp:spPr>
        <a:xfrm rot="5400000">
          <a:off x="1401753" y="2697702"/>
          <a:ext cx="127921" cy="12792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8F610-E41F-4CD2-B1D0-0E9F9A9F67B7}">
      <dsp:nvSpPr>
        <dsp:cNvPr id="0" name=""/>
        <dsp:cNvSpPr/>
      </dsp:nvSpPr>
      <dsp:spPr>
        <a:xfrm>
          <a:off x="3755" y="2889584"/>
          <a:ext cx="2923918" cy="73097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粗略的計畫</a:t>
          </a:r>
          <a:endParaRPr lang="zh-TW" altLang="en-US" sz="2700" kern="1200" dirty="0"/>
        </a:p>
      </dsp:txBody>
      <dsp:txXfrm>
        <a:off x="25165" y="2910994"/>
        <a:ext cx="2881098" cy="688159"/>
      </dsp:txXfrm>
    </dsp:sp>
    <dsp:sp modelId="{3B8C7994-1FED-44A4-8008-7E257ADDF8C4}">
      <dsp:nvSpPr>
        <dsp:cNvPr id="0" name=""/>
        <dsp:cNvSpPr/>
      </dsp:nvSpPr>
      <dsp:spPr>
        <a:xfrm>
          <a:off x="3337022" y="915939"/>
          <a:ext cx="2923918" cy="730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Slow</a:t>
          </a:r>
          <a:endParaRPr lang="zh-TW" altLang="en-US" sz="4400" kern="1200" dirty="0"/>
        </a:p>
      </dsp:txBody>
      <dsp:txXfrm>
        <a:off x="3358432" y="937349"/>
        <a:ext cx="2881098" cy="688159"/>
      </dsp:txXfrm>
    </dsp:sp>
    <dsp:sp modelId="{CAEEEFE8-4B98-4AE1-847F-0B12A9256B7C}">
      <dsp:nvSpPr>
        <dsp:cNvPr id="0" name=""/>
        <dsp:cNvSpPr/>
      </dsp:nvSpPr>
      <dsp:spPr>
        <a:xfrm rot="5400000">
          <a:off x="4735020" y="1710880"/>
          <a:ext cx="127921" cy="12792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0740E-BC13-4C82-8C21-CF6062CCFB44}">
      <dsp:nvSpPr>
        <dsp:cNvPr id="0" name=""/>
        <dsp:cNvSpPr/>
      </dsp:nvSpPr>
      <dsp:spPr>
        <a:xfrm>
          <a:off x="3337022" y="1902762"/>
          <a:ext cx="2923918" cy="73097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需要較長時間撰寫</a:t>
          </a:r>
          <a:endParaRPr lang="zh-TW" altLang="en-US" sz="2700" kern="1200" dirty="0"/>
        </a:p>
      </dsp:txBody>
      <dsp:txXfrm>
        <a:off x="3358432" y="1924172"/>
        <a:ext cx="2881098" cy="688159"/>
      </dsp:txXfrm>
    </dsp:sp>
    <dsp:sp modelId="{ED943346-62A8-46CF-BAFC-E20EFB08165C}">
      <dsp:nvSpPr>
        <dsp:cNvPr id="0" name=""/>
        <dsp:cNvSpPr/>
      </dsp:nvSpPr>
      <dsp:spPr>
        <a:xfrm rot="5400000">
          <a:off x="4735020" y="2697702"/>
          <a:ext cx="127921" cy="12792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4873CA-D0B4-4D25-8767-F12AC5330B32}">
      <dsp:nvSpPr>
        <dsp:cNvPr id="0" name=""/>
        <dsp:cNvSpPr/>
      </dsp:nvSpPr>
      <dsp:spPr>
        <a:xfrm>
          <a:off x="3337022" y="2889584"/>
          <a:ext cx="2923918" cy="73097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/>
            <a:t>詳細的大綱</a:t>
          </a:r>
          <a:endParaRPr lang="zh-TW" altLang="en-US" sz="2700" kern="1200" dirty="0"/>
        </a:p>
      </dsp:txBody>
      <dsp:txXfrm>
        <a:off x="3358432" y="2910994"/>
        <a:ext cx="2881098" cy="6881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48567-8AD3-4FBC-B411-D726AB3B87A2}">
      <dsp:nvSpPr>
        <dsp:cNvPr id="0" name=""/>
        <dsp:cNvSpPr/>
      </dsp:nvSpPr>
      <dsp:spPr>
        <a:xfrm rot="5400000">
          <a:off x="4168393" y="-1506359"/>
          <a:ext cx="1162507" cy="44702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內容不相關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資料來源不夠重要</a:t>
          </a:r>
          <a:endParaRPr lang="zh-TW" altLang="en-US" sz="2800" kern="1200" dirty="0"/>
        </a:p>
      </dsp:txBody>
      <dsp:txXfrm rot="-5400000">
        <a:off x="2514519" y="204264"/>
        <a:ext cx="4413507" cy="1049009"/>
      </dsp:txXfrm>
    </dsp:sp>
    <dsp:sp modelId="{0FD62014-E333-472E-9ED8-3A216ACCA00A}">
      <dsp:nvSpPr>
        <dsp:cNvPr id="0" name=""/>
        <dsp:cNvSpPr/>
      </dsp:nvSpPr>
      <dsp:spPr>
        <a:xfrm>
          <a:off x="0" y="2201"/>
          <a:ext cx="2514519" cy="1453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Summarize</a:t>
          </a:r>
          <a:endParaRPr lang="zh-TW" altLang="en-US" sz="3100" kern="1200" dirty="0"/>
        </a:p>
      </dsp:txBody>
      <dsp:txXfrm>
        <a:off x="70936" y="73137"/>
        <a:ext cx="2372647" cy="1311262"/>
      </dsp:txXfrm>
    </dsp:sp>
    <dsp:sp modelId="{FB60C98C-8203-4766-A753-A9BCD8916FCD}">
      <dsp:nvSpPr>
        <dsp:cNvPr id="0" name=""/>
        <dsp:cNvSpPr/>
      </dsp:nvSpPr>
      <dsp:spPr>
        <a:xfrm rot="5400000">
          <a:off x="4168393" y="19431"/>
          <a:ext cx="1162507" cy="44702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清楚扼要的陳述資料內容</a:t>
          </a:r>
          <a:endParaRPr lang="zh-TW" alt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/>
            <a:t>論點來自資料內容</a:t>
          </a:r>
          <a:endParaRPr lang="zh-TW" altLang="en-US" sz="2800" kern="1200" dirty="0"/>
        </a:p>
      </dsp:txBody>
      <dsp:txXfrm rot="-5400000">
        <a:off x="2514519" y="1730055"/>
        <a:ext cx="4413507" cy="1049009"/>
      </dsp:txXfrm>
    </dsp:sp>
    <dsp:sp modelId="{E065EC5A-16B0-4540-A580-D046D7EB26C3}">
      <dsp:nvSpPr>
        <dsp:cNvPr id="0" name=""/>
        <dsp:cNvSpPr/>
      </dsp:nvSpPr>
      <dsp:spPr>
        <a:xfrm>
          <a:off x="0" y="1527992"/>
          <a:ext cx="2514519" cy="1453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Paraphrase</a:t>
          </a:r>
          <a:endParaRPr lang="zh-TW" altLang="en-US" sz="3100" kern="1200" dirty="0"/>
        </a:p>
      </dsp:txBody>
      <dsp:txXfrm>
        <a:off x="70936" y="1598928"/>
        <a:ext cx="2372647" cy="1311262"/>
      </dsp:txXfrm>
    </dsp:sp>
    <dsp:sp modelId="{D3612980-E2FD-4C99-B14A-961BD1FB9516}">
      <dsp:nvSpPr>
        <dsp:cNvPr id="0" name=""/>
        <dsp:cNvSpPr/>
      </dsp:nvSpPr>
      <dsp:spPr>
        <a:xfrm rot="5400000">
          <a:off x="4168393" y="1545222"/>
          <a:ext cx="1162507" cy="44702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加強證據力及信服力     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構成有延伸性的討論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平衡論述</a:t>
          </a:r>
          <a:endParaRPr lang="zh-TW" altLang="en-US" sz="2400" kern="1200" dirty="0"/>
        </a:p>
      </dsp:txBody>
      <dsp:txXfrm rot="-5400000">
        <a:off x="2514519" y="3255846"/>
        <a:ext cx="4413507" cy="1049009"/>
      </dsp:txXfrm>
    </dsp:sp>
    <dsp:sp modelId="{A58D195F-1F93-418A-ABE8-C80715FF68C6}">
      <dsp:nvSpPr>
        <dsp:cNvPr id="0" name=""/>
        <dsp:cNvSpPr/>
      </dsp:nvSpPr>
      <dsp:spPr>
        <a:xfrm>
          <a:off x="0" y="3053783"/>
          <a:ext cx="2514519" cy="14531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Quote</a:t>
          </a:r>
          <a:endParaRPr lang="zh-TW" altLang="en-US" sz="3100" kern="1200" dirty="0"/>
        </a:p>
      </dsp:txBody>
      <dsp:txXfrm>
        <a:off x="70936" y="3124719"/>
        <a:ext cx="2372647" cy="13112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DEC45-6450-46AE-AE9C-4A512931A61A}">
      <dsp:nvSpPr>
        <dsp:cNvPr id="0" name=""/>
        <dsp:cNvSpPr/>
      </dsp:nvSpPr>
      <dsp:spPr>
        <a:xfrm>
          <a:off x="0" y="14668"/>
          <a:ext cx="4680520" cy="917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四行或四行以下</a:t>
          </a:r>
          <a:endParaRPr lang="zh-TW" altLang="en-US" sz="3600" kern="1200" dirty="0"/>
        </a:p>
      </dsp:txBody>
      <dsp:txXfrm>
        <a:off x="44778" y="59446"/>
        <a:ext cx="4590964" cy="827724"/>
      </dsp:txXfrm>
    </dsp:sp>
    <dsp:sp modelId="{7698DA11-900B-45C8-93C7-09824AD5F0A5}">
      <dsp:nvSpPr>
        <dsp:cNvPr id="0" name=""/>
        <dsp:cNvSpPr/>
      </dsp:nvSpPr>
      <dsp:spPr>
        <a:xfrm>
          <a:off x="0" y="931948"/>
          <a:ext cx="4680520" cy="1141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607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200" kern="1200" dirty="0" smtClean="0"/>
            <a:t>使用引號</a:t>
          </a:r>
          <a:endParaRPr lang="zh-TW" altLang="en-US" sz="32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zh-TW" altLang="en-US" sz="3500" kern="1200" dirty="0"/>
        </a:p>
      </dsp:txBody>
      <dsp:txXfrm>
        <a:off x="0" y="931948"/>
        <a:ext cx="4680520" cy="1141087"/>
      </dsp:txXfrm>
    </dsp:sp>
    <dsp:sp modelId="{4FB561B3-FA30-4E44-842E-DB87448721B5}">
      <dsp:nvSpPr>
        <dsp:cNvPr id="0" name=""/>
        <dsp:cNvSpPr/>
      </dsp:nvSpPr>
      <dsp:spPr>
        <a:xfrm>
          <a:off x="0" y="2073035"/>
          <a:ext cx="4680520" cy="917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五行或五行以上</a:t>
          </a:r>
          <a:endParaRPr lang="zh-TW" altLang="en-US" sz="3600" kern="1200" dirty="0"/>
        </a:p>
      </dsp:txBody>
      <dsp:txXfrm>
        <a:off x="44778" y="2117813"/>
        <a:ext cx="4590964" cy="827724"/>
      </dsp:txXfrm>
    </dsp:sp>
    <dsp:sp modelId="{4CC28995-42AD-477A-BA35-6FFF512E7AB6}">
      <dsp:nvSpPr>
        <dsp:cNvPr id="0" name=""/>
        <dsp:cNvSpPr/>
      </dsp:nvSpPr>
      <dsp:spPr>
        <a:xfrm>
          <a:off x="0" y="2990315"/>
          <a:ext cx="4680520" cy="811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607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200" kern="1200" dirty="0" smtClean="0"/>
            <a:t>縮排段落</a:t>
          </a:r>
          <a:endParaRPr lang="zh-TW" altLang="en-US" sz="3200" kern="1200" dirty="0"/>
        </a:p>
      </dsp:txBody>
      <dsp:txXfrm>
        <a:off x="0" y="2990315"/>
        <a:ext cx="4680520" cy="8114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66EC3-224A-4825-8E01-ECB7D1271786}">
      <dsp:nvSpPr>
        <dsp:cNvPr id="0" name=""/>
        <dsp:cNvSpPr/>
      </dsp:nvSpPr>
      <dsp:spPr>
        <a:xfrm>
          <a:off x="0" y="392424"/>
          <a:ext cx="8496944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457" tIns="437388" rIns="65945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常因資料太多</a:t>
          </a:r>
          <a:r>
            <a:rPr lang="en-US" altLang="zh-TW" sz="2400" kern="1200" dirty="0" smtClean="0"/>
            <a:t>,</a:t>
          </a:r>
          <a:r>
            <a:rPr lang="zh-TW" altLang="en-US" sz="2400" kern="1200" dirty="0" smtClean="0"/>
            <a:t>而忘了出處來源</a:t>
          </a:r>
          <a:r>
            <a:rPr lang="en-US" altLang="zh-TW" sz="2400" kern="1200" dirty="0" smtClean="0"/>
            <a:t>, </a:t>
          </a:r>
          <a:r>
            <a:rPr lang="zh-TW" altLang="en-US" sz="2400" kern="1200" dirty="0" smtClean="0"/>
            <a:t>應在得到資料時</a:t>
          </a:r>
          <a:r>
            <a:rPr lang="en-US" altLang="zh-TW" sz="2400" kern="1200" dirty="0" smtClean="0"/>
            <a:t>,</a:t>
          </a:r>
          <a:r>
            <a:rPr lang="zh-TW" altLang="en-US" sz="2400" kern="1200" dirty="0" smtClean="0"/>
            <a:t>立即寫下</a:t>
          </a:r>
          <a:endParaRPr lang="zh-TW" altLang="en-US" sz="2400" kern="1200" dirty="0"/>
        </a:p>
      </dsp:txBody>
      <dsp:txXfrm>
        <a:off x="0" y="392424"/>
        <a:ext cx="8496944" cy="1323000"/>
      </dsp:txXfrm>
    </dsp:sp>
    <dsp:sp modelId="{928E8B25-1169-4A3B-8BE4-63C5C0E5C115}">
      <dsp:nvSpPr>
        <dsp:cNvPr id="0" name=""/>
        <dsp:cNvSpPr/>
      </dsp:nvSpPr>
      <dsp:spPr>
        <a:xfrm>
          <a:off x="424847" y="82464"/>
          <a:ext cx="594786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在每個引用的段落 、大綱，標示出處</a:t>
          </a:r>
          <a:endParaRPr lang="zh-TW" altLang="en-US" sz="2400" kern="1200" dirty="0"/>
        </a:p>
      </dsp:txBody>
      <dsp:txXfrm>
        <a:off x="455109" y="112726"/>
        <a:ext cx="5887336" cy="559396"/>
      </dsp:txXfrm>
    </dsp:sp>
    <dsp:sp modelId="{D6CC8C1C-FCFC-43FD-A022-1CA3D696A759}">
      <dsp:nvSpPr>
        <dsp:cNvPr id="0" name=""/>
        <dsp:cNvSpPr/>
      </dsp:nvSpPr>
      <dsp:spPr>
        <a:xfrm>
          <a:off x="0" y="2138785"/>
          <a:ext cx="8496944" cy="1389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457" tIns="437388" rIns="65945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重要的數據或論點在引用時才標註</a:t>
          </a:r>
          <a:endParaRPr lang="zh-TW" alt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/>
            <a:t>避免頻繁使用「引用符號」</a:t>
          </a:r>
          <a:endParaRPr lang="zh-TW" altLang="en-US" sz="2400" kern="1200" dirty="0"/>
        </a:p>
      </dsp:txBody>
      <dsp:txXfrm>
        <a:off x="0" y="2138785"/>
        <a:ext cx="8496944" cy="1389150"/>
      </dsp:txXfrm>
    </dsp:sp>
    <dsp:sp modelId="{8D185198-D6D6-4E64-9F07-044C53DAB763}">
      <dsp:nvSpPr>
        <dsp:cNvPr id="0" name=""/>
        <dsp:cNvSpPr/>
      </dsp:nvSpPr>
      <dsp:spPr>
        <a:xfrm>
          <a:off x="424847" y="1828824"/>
          <a:ext cx="594786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紀錄資料出處時</a:t>
          </a:r>
          <a:r>
            <a:rPr lang="en-US" altLang="zh-TW" sz="2400" kern="1200" dirty="0" smtClean="0"/>
            <a:t>,</a:t>
          </a:r>
          <a:r>
            <a:rPr lang="zh-TW" altLang="en-US" sz="2400" kern="1200" dirty="0" smtClean="0"/>
            <a:t>一定要標註「引用符號」</a:t>
          </a:r>
          <a:endParaRPr lang="zh-TW" altLang="en-US" sz="2400" kern="1200" dirty="0"/>
        </a:p>
      </dsp:txBody>
      <dsp:txXfrm>
        <a:off x="455109" y="1859086"/>
        <a:ext cx="5887336" cy="559396"/>
      </dsp:txXfrm>
    </dsp:sp>
    <dsp:sp modelId="{6D82B0C6-0FC5-42C8-9076-66294446DE31}">
      <dsp:nvSpPr>
        <dsp:cNvPr id="0" name=""/>
        <dsp:cNvSpPr/>
      </dsp:nvSpPr>
      <dsp:spPr>
        <a:xfrm>
          <a:off x="0" y="3951295"/>
          <a:ext cx="849694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8B0655-AC66-4595-B082-B1D06B801F9E}">
      <dsp:nvSpPr>
        <dsp:cNvPr id="0" name=""/>
        <dsp:cNvSpPr/>
      </dsp:nvSpPr>
      <dsp:spPr>
        <a:xfrm>
          <a:off x="424847" y="3641335"/>
          <a:ext cx="594786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2400" kern="1200" dirty="0" smtClean="0"/>
            <a:t>不要跟資料出處的用詞太接近</a:t>
          </a:r>
          <a:r>
            <a:rPr kumimoji="0" lang="en-US" altLang="zh-TW" sz="2400" kern="1200" dirty="0" smtClean="0"/>
            <a:t>,</a:t>
          </a:r>
          <a:r>
            <a:rPr kumimoji="0" lang="zh-TW" altLang="en-US" sz="2400" kern="1200" dirty="0" smtClean="0"/>
            <a:t>需作變化</a:t>
          </a:r>
          <a:endParaRPr lang="zh-TW" altLang="en-US" sz="2400" kern="1200" dirty="0"/>
        </a:p>
      </dsp:txBody>
      <dsp:txXfrm>
        <a:off x="455109" y="3671597"/>
        <a:ext cx="5887336" cy="559396"/>
      </dsp:txXfrm>
    </dsp:sp>
    <dsp:sp modelId="{2C1A36F8-7324-44D2-8E0B-0BF2CE72E878}">
      <dsp:nvSpPr>
        <dsp:cNvPr id="0" name=""/>
        <dsp:cNvSpPr/>
      </dsp:nvSpPr>
      <dsp:spPr>
        <a:xfrm>
          <a:off x="0" y="4903855"/>
          <a:ext cx="8496944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457" tIns="437388" rIns="65945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zh-TW" altLang="en-US" sz="2400" kern="1200" dirty="0" smtClean="0"/>
            <a:t>有明確作者提出，非普遍常識，而是具有新意的他人論點</a:t>
          </a:r>
          <a:endParaRPr lang="zh-TW" altLang="en-US" sz="2400" kern="1200" dirty="0"/>
        </a:p>
      </dsp:txBody>
      <dsp:txXfrm>
        <a:off x="0" y="4903855"/>
        <a:ext cx="8496944" cy="1323000"/>
      </dsp:txXfrm>
    </dsp:sp>
    <dsp:sp modelId="{1865AAEA-F53D-4001-AC69-17C198853CBB}">
      <dsp:nvSpPr>
        <dsp:cNvPr id="0" name=""/>
        <dsp:cNvSpPr/>
      </dsp:nvSpPr>
      <dsp:spPr>
        <a:xfrm>
          <a:off x="424847" y="4593895"/>
          <a:ext cx="594786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2400" kern="1200" dirty="0" smtClean="0"/>
            <a:t>標註「想法」資料出處</a:t>
          </a:r>
          <a:endParaRPr lang="zh-TW" altLang="en-US" sz="2400" kern="1200" dirty="0"/>
        </a:p>
      </dsp:txBody>
      <dsp:txXfrm>
        <a:off x="455109" y="4624157"/>
        <a:ext cx="5887336" cy="5593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44CC2-B38F-418C-BE82-AD0084B5BD57}">
      <dsp:nvSpPr>
        <dsp:cNvPr id="0" name=""/>
        <dsp:cNvSpPr/>
      </dsp:nvSpPr>
      <dsp:spPr>
        <a:xfrm>
          <a:off x="794" y="1772827"/>
          <a:ext cx="1837680" cy="918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Two </a:t>
          </a:r>
          <a:r>
            <a:rPr lang="en-US" altLang="zh-TW" sz="3100" kern="1200" dirty="0" smtClean="0"/>
            <a:t>basic patterns </a:t>
          </a:r>
          <a:endParaRPr lang="zh-TW" altLang="en-US" sz="3100" kern="1200" dirty="0"/>
        </a:p>
      </dsp:txBody>
      <dsp:txXfrm>
        <a:off x="27706" y="1799739"/>
        <a:ext cx="1783856" cy="865016"/>
      </dsp:txXfrm>
    </dsp:sp>
    <dsp:sp modelId="{F722B06F-3644-4884-8215-8FA9EC59FDF4}">
      <dsp:nvSpPr>
        <dsp:cNvPr id="0" name=""/>
        <dsp:cNvSpPr/>
      </dsp:nvSpPr>
      <dsp:spPr>
        <a:xfrm rot="18289469">
          <a:off x="1562413" y="1685391"/>
          <a:ext cx="1287196" cy="37045"/>
        </a:xfrm>
        <a:custGeom>
          <a:avLst/>
          <a:gdLst/>
          <a:ahLst/>
          <a:cxnLst/>
          <a:rect l="0" t="0" r="0" b="0"/>
          <a:pathLst>
            <a:path>
              <a:moveTo>
                <a:pt x="0" y="18522"/>
              </a:moveTo>
              <a:lnTo>
                <a:pt x="1287196" y="1852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173831" y="1671734"/>
        <a:ext cx="64359" cy="64359"/>
      </dsp:txXfrm>
    </dsp:sp>
    <dsp:sp modelId="{F0D70403-8C06-4755-A059-49811639928D}">
      <dsp:nvSpPr>
        <dsp:cNvPr id="0" name=""/>
        <dsp:cNvSpPr/>
      </dsp:nvSpPr>
      <dsp:spPr>
        <a:xfrm>
          <a:off x="2573547" y="716161"/>
          <a:ext cx="1837680" cy="918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Author-title</a:t>
          </a:r>
          <a:endParaRPr lang="zh-TW" altLang="en-US" sz="3100" kern="1200" dirty="0"/>
        </a:p>
      </dsp:txBody>
      <dsp:txXfrm>
        <a:off x="2600459" y="743073"/>
        <a:ext cx="1783856" cy="865016"/>
      </dsp:txXfrm>
    </dsp:sp>
    <dsp:sp modelId="{741B2A93-3434-4681-97C6-95168A47FAA7}">
      <dsp:nvSpPr>
        <dsp:cNvPr id="0" name=""/>
        <dsp:cNvSpPr/>
      </dsp:nvSpPr>
      <dsp:spPr>
        <a:xfrm rot="19457599">
          <a:off x="4326142" y="892892"/>
          <a:ext cx="905244" cy="37045"/>
        </a:xfrm>
        <a:custGeom>
          <a:avLst/>
          <a:gdLst/>
          <a:ahLst/>
          <a:cxnLst/>
          <a:rect l="0" t="0" r="0" b="0"/>
          <a:pathLst>
            <a:path>
              <a:moveTo>
                <a:pt x="0" y="18522"/>
              </a:moveTo>
              <a:lnTo>
                <a:pt x="905244" y="1852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756133" y="888783"/>
        <a:ext cx="45262" cy="45262"/>
      </dsp:txXfrm>
    </dsp:sp>
    <dsp:sp modelId="{A16FD51F-CDA5-40C0-9F3E-A880343EAC2E}">
      <dsp:nvSpPr>
        <dsp:cNvPr id="0" name=""/>
        <dsp:cNvSpPr/>
      </dsp:nvSpPr>
      <dsp:spPr>
        <a:xfrm>
          <a:off x="5146300" y="187828"/>
          <a:ext cx="1837680" cy="918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Chicago Style  </a:t>
          </a:r>
          <a:endParaRPr lang="zh-TW" altLang="en-US" sz="3100" kern="1200" dirty="0"/>
        </a:p>
      </dsp:txBody>
      <dsp:txXfrm>
        <a:off x="5173212" y="214740"/>
        <a:ext cx="1783856" cy="865016"/>
      </dsp:txXfrm>
    </dsp:sp>
    <dsp:sp modelId="{6AB96965-9E08-4AC3-9ADD-24DE49542A16}">
      <dsp:nvSpPr>
        <dsp:cNvPr id="0" name=""/>
        <dsp:cNvSpPr/>
      </dsp:nvSpPr>
      <dsp:spPr>
        <a:xfrm rot="2142401">
          <a:off x="4326142" y="1421225"/>
          <a:ext cx="905244" cy="37045"/>
        </a:xfrm>
        <a:custGeom>
          <a:avLst/>
          <a:gdLst/>
          <a:ahLst/>
          <a:cxnLst/>
          <a:rect l="0" t="0" r="0" b="0"/>
          <a:pathLst>
            <a:path>
              <a:moveTo>
                <a:pt x="0" y="18522"/>
              </a:moveTo>
              <a:lnTo>
                <a:pt x="905244" y="1852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756133" y="1417117"/>
        <a:ext cx="45262" cy="45262"/>
      </dsp:txXfrm>
    </dsp:sp>
    <dsp:sp modelId="{8123B2C5-FFB3-43A4-8B98-5A7682B7759D}">
      <dsp:nvSpPr>
        <dsp:cNvPr id="0" name=""/>
        <dsp:cNvSpPr/>
      </dsp:nvSpPr>
      <dsp:spPr>
        <a:xfrm>
          <a:off x="5146300" y="1244494"/>
          <a:ext cx="1837680" cy="918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MLA  Style</a:t>
          </a:r>
          <a:endParaRPr lang="zh-TW" altLang="en-US" sz="3100" kern="1200" dirty="0"/>
        </a:p>
      </dsp:txBody>
      <dsp:txXfrm>
        <a:off x="5173212" y="1271406"/>
        <a:ext cx="1783856" cy="865016"/>
      </dsp:txXfrm>
    </dsp:sp>
    <dsp:sp modelId="{9A2E0B43-256A-4459-838F-5EFF3A874B31}">
      <dsp:nvSpPr>
        <dsp:cNvPr id="0" name=""/>
        <dsp:cNvSpPr/>
      </dsp:nvSpPr>
      <dsp:spPr>
        <a:xfrm rot="3310531">
          <a:off x="1562413" y="2742058"/>
          <a:ext cx="1287196" cy="37045"/>
        </a:xfrm>
        <a:custGeom>
          <a:avLst/>
          <a:gdLst/>
          <a:ahLst/>
          <a:cxnLst/>
          <a:rect l="0" t="0" r="0" b="0"/>
          <a:pathLst>
            <a:path>
              <a:moveTo>
                <a:pt x="0" y="18522"/>
              </a:moveTo>
              <a:lnTo>
                <a:pt x="1287196" y="1852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173831" y="2728401"/>
        <a:ext cx="64359" cy="64359"/>
      </dsp:txXfrm>
    </dsp:sp>
    <dsp:sp modelId="{3EF22030-98AD-4869-946B-4C8E385C7A39}">
      <dsp:nvSpPr>
        <dsp:cNvPr id="0" name=""/>
        <dsp:cNvSpPr/>
      </dsp:nvSpPr>
      <dsp:spPr>
        <a:xfrm>
          <a:off x="2573547" y="2829494"/>
          <a:ext cx="1837680" cy="918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Author-date</a:t>
          </a:r>
          <a:endParaRPr lang="zh-TW" altLang="en-US" sz="3100" kern="1200" dirty="0"/>
        </a:p>
      </dsp:txBody>
      <dsp:txXfrm>
        <a:off x="2600459" y="2856406"/>
        <a:ext cx="1783856" cy="865016"/>
      </dsp:txXfrm>
    </dsp:sp>
    <dsp:sp modelId="{3A8D382C-B513-4940-B6FD-F0CB8478E12E}">
      <dsp:nvSpPr>
        <dsp:cNvPr id="0" name=""/>
        <dsp:cNvSpPr/>
      </dsp:nvSpPr>
      <dsp:spPr>
        <a:xfrm rot="19457599">
          <a:off x="4326142" y="3006224"/>
          <a:ext cx="905244" cy="37045"/>
        </a:xfrm>
        <a:custGeom>
          <a:avLst/>
          <a:gdLst/>
          <a:ahLst/>
          <a:cxnLst/>
          <a:rect l="0" t="0" r="0" b="0"/>
          <a:pathLst>
            <a:path>
              <a:moveTo>
                <a:pt x="0" y="18522"/>
              </a:moveTo>
              <a:lnTo>
                <a:pt x="905244" y="1852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756133" y="3002116"/>
        <a:ext cx="45262" cy="45262"/>
      </dsp:txXfrm>
    </dsp:sp>
    <dsp:sp modelId="{41656425-D766-4A65-8218-B079BD7B5AFA}">
      <dsp:nvSpPr>
        <dsp:cNvPr id="0" name=""/>
        <dsp:cNvSpPr/>
      </dsp:nvSpPr>
      <dsp:spPr>
        <a:xfrm>
          <a:off x="5146300" y="2301161"/>
          <a:ext cx="1837680" cy="918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smtClean="0"/>
            <a:t>Chicago Style</a:t>
          </a:r>
          <a:endParaRPr lang="zh-TW" altLang="en-US" sz="3100" kern="1200" dirty="0"/>
        </a:p>
      </dsp:txBody>
      <dsp:txXfrm>
        <a:off x="5173212" y="2328073"/>
        <a:ext cx="1783856" cy="865016"/>
      </dsp:txXfrm>
    </dsp:sp>
    <dsp:sp modelId="{93877A51-1007-4E34-99C9-2F8D9FE1B894}">
      <dsp:nvSpPr>
        <dsp:cNvPr id="0" name=""/>
        <dsp:cNvSpPr/>
      </dsp:nvSpPr>
      <dsp:spPr>
        <a:xfrm rot="2142401">
          <a:off x="4326142" y="3534558"/>
          <a:ext cx="905244" cy="37045"/>
        </a:xfrm>
        <a:custGeom>
          <a:avLst/>
          <a:gdLst/>
          <a:ahLst/>
          <a:cxnLst/>
          <a:rect l="0" t="0" r="0" b="0"/>
          <a:pathLst>
            <a:path>
              <a:moveTo>
                <a:pt x="0" y="18522"/>
              </a:moveTo>
              <a:lnTo>
                <a:pt x="905244" y="1852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756133" y="3530449"/>
        <a:ext cx="45262" cy="45262"/>
      </dsp:txXfrm>
    </dsp:sp>
    <dsp:sp modelId="{8E2A26BF-F1AB-4212-BB51-9013AC351C47}">
      <dsp:nvSpPr>
        <dsp:cNvPr id="0" name=""/>
        <dsp:cNvSpPr/>
      </dsp:nvSpPr>
      <dsp:spPr>
        <a:xfrm>
          <a:off x="5146300" y="3357827"/>
          <a:ext cx="1837680" cy="918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100" kern="1200" dirty="0" err="1" smtClean="0"/>
            <a:t>Apa</a:t>
          </a:r>
          <a:r>
            <a:rPr lang="en-US" altLang="zh-TW" sz="3100" kern="1200" dirty="0" smtClean="0"/>
            <a:t>   </a:t>
          </a:r>
          <a:r>
            <a:rPr lang="en-US" altLang="zh-TW" sz="3100" kern="1200" dirty="0" smtClean="0"/>
            <a:t>style                          </a:t>
          </a:r>
          <a:endParaRPr lang="zh-TW" altLang="en-US" sz="3100" kern="1200" dirty="0"/>
        </a:p>
      </dsp:txBody>
      <dsp:txXfrm>
        <a:off x="5173212" y="3384739"/>
        <a:ext cx="1783856" cy="8650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3F147-3B62-4DE9-AAC6-16F8856552A9}">
      <dsp:nvSpPr>
        <dsp:cNvPr id="0" name=""/>
        <dsp:cNvSpPr/>
      </dsp:nvSpPr>
      <dsp:spPr>
        <a:xfrm>
          <a:off x="0" y="407371"/>
          <a:ext cx="8424936" cy="1169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562356" rIns="653869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zh-TW" altLang="en-US" sz="2700" kern="1200" dirty="0" smtClean="0"/>
            <a:t>分解工作程一小段程序</a:t>
          </a:r>
          <a:endParaRPr lang="zh-TW" altLang="en-US" sz="2700" kern="1200" dirty="0"/>
        </a:p>
      </dsp:txBody>
      <dsp:txXfrm>
        <a:off x="0" y="407371"/>
        <a:ext cx="8424936" cy="1169437"/>
      </dsp:txXfrm>
    </dsp:sp>
    <dsp:sp modelId="{148F2969-8C36-4884-AFBD-833AE3A73537}">
      <dsp:nvSpPr>
        <dsp:cNvPr id="0" name=""/>
        <dsp:cNvSpPr/>
      </dsp:nvSpPr>
      <dsp:spPr>
        <a:xfrm>
          <a:off x="421246" y="8851"/>
          <a:ext cx="5897455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zh-TW" sz="2700" kern="1200" dirty="0" smtClean="0"/>
            <a:t>The task that you don`t know where to begin</a:t>
          </a:r>
          <a:endParaRPr lang="zh-TW" altLang="en-US" sz="2700" kern="1200" dirty="0"/>
        </a:p>
      </dsp:txBody>
      <dsp:txXfrm>
        <a:off x="460154" y="47759"/>
        <a:ext cx="5819639" cy="719224"/>
      </dsp:txXfrm>
    </dsp:sp>
    <dsp:sp modelId="{35A45204-7B3B-4209-A097-BDB310F9D576}">
      <dsp:nvSpPr>
        <dsp:cNvPr id="0" name=""/>
        <dsp:cNvSpPr/>
      </dsp:nvSpPr>
      <dsp:spPr>
        <a:xfrm>
          <a:off x="0" y="2121129"/>
          <a:ext cx="8424936" cy="1169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562356" rIns="653869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zh-TW" altLang="en-US" sz="2700" kern="1200" smtClean="0"/>
            <a:t>合理目標</a:t>
          </a:r>
          <a:r>
            <a:rPr kumimoji="0" lang="en-US" altLang="zh-TW" sz="2700" kern="1200" smtClean="0"/>
            <a:t>&amp; meeting</a:t>
          </a:r>
          <a:endParaRPr lang="zh-TW" altLang="en-US" sz="2700" kern="1200"/>
        </a:p>
      </dsp:txBody>
      <dsp:txXfrm>
        <a:off x="0" y="2121129"/>
        <a:ext cx="8424936" cy="1169437"/>
      </dsp:txXfrm>
    </dsp:sp>
    <dsp:sp modelId="{8839879D-A710-477E-B7C7-5D5B40AC541B}">
      <dsp:nvSpPr>
        <dsp:cNvPr id="0" name=""/>
        <dsp:cNvSpPr/>
      </dsp:nvSpPr>
      <dsp:spPr>
        <a:xfrm>
          <a:off x="421246" y="1722609"/>
          <a:ext cx="5897455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2700" kern="1200" dirty="0" smtClean="0"/>
            <a:t>目標沒設立或定太高</a:t>
          </a:r>
          <a:endParaRPr lang="zh-TW" altLang="en-US" sz="2700" kern="1200" dirty="0"/>
        </a:p>
      </dsp:txBody>
      <dsp:txXfrm>
        <a:off x="460154" y="1761517"/>
        <a:ext cx="5819639" cy="719224"/>
      </dsp:txXfrm>
    </dsp:sp>
    <dsp:sp modelId="{3F89FE2F-1087-431F-B118-F3FB7550A3A4}">
      <dsp:nvSpPr>
        <dsp:cNvPr id="0" name=""/>
        <dsp:cNvSpPr/>
      </dsp:nvSpPr>
      <dsp:spPr>
        <a:xfrm>
          <a:off x="0" y="3834886"/>
          <a:ext cx="8424936" cy="1169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562356" rIns="653869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zh-TW" altLang="en-US" sz="2700" kern="1200" smtClean="0"/>
            <a:t>不要被支微末節的格式影響</a:t>
          </a:r>
          <a:endParaRPr lang="zh-TW" altLang="en-US" sz="2700" kern="1200"/>
        </a:p>
      </dsp:txBody>
      <dsp:txXfrm>
        <a:off x="0" y="3834886"/>
        <a:ext cx="8424936" cy="1169437"/>
      </dsp:txXfrm>
    </dsp:sp>
    <dsp:sp modelId="{FD74A241-D0D2-488C-8C7E-852D4454A09D}">
      <dsp:nvSpPr>
        <dsp:cNvPr id="0" name=""/>
        <dsp:cNvSpPr/>
      </dsp:nvSpPr>
      <dsp:spPr>
        <a:xfrm>
          <a:off x="421246" y="3436366"/>
          <a:ext cx="5897455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2700" kern="1200" smtClean="0"/>
            <a:t>太完美主義</a:t>
          </a:r>
          <a:r>
            <a:rPr kumimoji="0" lang="en-US" altLang="zh-TW" sz="2700" kern="1200" smtClean="0"/>
            <a:t>, </a:t>
          </a:r>
          <a:r>
            <a:rPr kumimoji="0" lang="zh-TW" altLang="en-US" sz="2700" kern="1200" smtClean="0"/>
            <a:t>每個環節都要最好   </a:t>
          </a:r>
          <a:endParaRPr lang="zh-TW" altLang="en-US" sz="2700" kern="1200"/>
        </a:p>
      </dsp:txBody>
      <dsp:txXfrm>
        <a:off x="460154" y="3475274"/>
        <a:ext cx="5819639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FBB6BC-8175-4863-8579-1761661735EF}" type="datetimeFigureOut">
              <a:rPr lang="zh-TW" altLang="en-US" smtClean="0"/>
              <a:pPr/>
              <a:t>2012/11/12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F2544D0-794A-4224-A547-F6CE3FA379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1196752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en-US" altLang="zh-TW" sz="7200" dirty="0" smtClean="0"/>
              <a:t>Chapter 12 </a:t>
            </a:r>
            <a:r>
              <a:rPr lang="zh-TW" altLang="en-US" sz="7200" dirty="0" smtClean="0"/>
              <a:t>、</a:t>
            </a:r>
            <a:r>
              <a:rPr lang="en-US" altLang="zh-TW" sz="7200" dirty="0" smtClean="0"/>
              <a:t>13</a:t>
            </a:r>
            <a:endParaRPr lang="zh-TW" altLang="en-US" sz="7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158456" y="4174976"/>
            <a:ext cx="4953000" cy="2564904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zh-TW" altLang="en-US" dirty="0" smtClean="0"/>
              <a:t>                     </a:t>
            </a:r>
            <a:r>
              <a:rPr lang="zh-TW" altLang="en-US" sz="2600" b="1" dirty="0" smtClean="0"/>
              <a:t>授課</a:t>
            </a:r>
            <a:r>
              <a:rPr lang="zh-TW" altLang="en-US" sz="2600" b="1" dirty="0"/>
              <a:t>老師</a:t>
            </a:r>
            <a:r>
              <a:rPr lang="en-US" altLang="zh-TW" sz="2600" b="1" dirty="0"/>
              <a:t>: </a:t>
            </a:r>
            <a:r>
              <a:rPr lang="zh-TW" altLang="en-US" sz="2600" b="1" dirty="0" smtClean="0"/>
              <a:t>郭育仁  教授</a:t>
            </a:r>
            <a:endParaRPr lang="en-US" altLang="zh-TW" sz="2600" b="1" dirty="0" smtClean="0"/>
          </a:p>
          <a:p>
            <a:pPr algn="ctr"/>
            <a:endParaRPr lang="en-US" altLang="zh-TW" sz="2600" b="1" dirty="0" smtClean="0"/>
          </a:p>
          <a:p>
            <a:pPr algn="ctr"/>
            <a:r>
              <a:rPr lang="zh-TW" altLang="en-US" sz="2600" b="1" dirty="0" smtClean="0"/>
              <a:t>                                  報告人</a:t>
            </a:r>
            <a:r>
              <a:rPr lang="en-US" altLang="zh-TW" sz="2600" b="1" dirty="0" smtClean="0"/>
              <a:t>:</a:t>
            </a:r>
            <a:r>
              <a:rPr lang="zh-TW" altLang="en-US" sz="2600" b="1" dirty="0" smtClean="0"/>
              <a:t>黃詠芯</a:t>
            </a:r>
            <a:endParaRPr lang="en-US" altLang="zh-TW" sz="2600" b="1" dirty="0" smtClean="0"/>
          </a:p>
          <a:p>
            <a:pPr algn="ctr"/>
            <a:r>
              <a:rPr lang="zh-TW" altLang="en-US" sz="2600" b="1" dirty="0" smtClean="0"/>
              <a:t>                                                曾暇茵</a:t>
            </a:r>
            <a:endParaRPr lang="en-US" altLang="zh-TW" sz="2600" b="1" dirty="0" smtClean="0"/>
          </a:p>
          <a:p>
            <a:pPr algn="ctr"/>
            <a:r>
              <a:rPr lang="zh-TW" altLang="en-US" sz="2600" b="1" dirty="0" smtClean="0"/>
              <a:t>                                      組員</a:t>
            </a:r>
            <a:r>
              <a:rPr lang="en-US" altLang="zh-TW" sz="2600" b="1" dirty="0" smtClean="0"/>
              <a:t>: </a:t>
            </a:r>
            <a:r>
              <a:rPr lang="zh-TW" altLang="en-US" sz="2600" b="1" dirty="0" smtClean="0"/>
              <a:t>沈宗穎                                     </a:t>
            </a:r>
            <a:endParaRPr lang="en-US" altLang="zh-TW" sz="2600" b="1" dirty="0" smtClean="0"/>
          </a:p>
          <a:p>
            <a:pPr algn="ctr"/>
            <a:r>
              <a:rPr lang="zh-TW" altLang="en-US" sz="2600" b="1" dirty="0" smtClean="0"/>
              <a:t>                                                 蘇俊旭</a:t>
            </a:r>
            <a:endParaRPr lang="en-US" altLang="zh-TW" sz="2600" b="1" dirty="0" smtClean="0"/>
          </a:p>
          <a:p>
            <a:pPr algn="ctr"/>
            <a:r>
              <a:rPr lang="zh-TW" altLang="en-US" sz="2600" b="1" dirty="0" smtClean="0"/>
              <a:t>                                                 孔博仁</a:t>
            </a:r>
            <a:endParaRPr lang="en-US" altLang="zh-TW" sz="2600" b="1" dirty="0" smtClean="0"/>
          </a:p>
          <a:p>
            <a:pPr algn="ctr"/>
            <a:endParaRPr lang="zh-TW" altLang="en-US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5717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6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pPr algn="ctr"/>
            <a:r>
              <a:rPr lang="en-US" altLang="zh-TW" dirty="0"/>
              <a:t>6</a:t>
            </a:r>
            <a:r>
              <a:rPr lang="en-US" altLang="zh-TW" dirty="0" smtClean="0"/>
              <a:t>. Sketch a working </a:t>
            </a:r>
            <a:r>
              <a:rPr lang="en-US" altLang="zh-TW" dirty="0" smtClean="0">
                <a:solidFill>
                  <a:srgbClr val="FF0000"/>
                </a:solidFill>
              </a:rPr>
              <a:t>conclusion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不是所有的筆記重點都派得上用場。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Ernest Hemingway: You know you’re writing well when you discard stuff you know is </a:t>
            </a:r>
            <a:r>
              <a:rPr lang="en-US" altLang="zh-TW" dirty="0"/>
              <a:t>good—but </a:t>
            </a:r>
            <a:r>
              <a:rPr lang="en-US" altLang="zh-TW" dirty="0" smtClean="0"/>
              <a:t>not as good as what you keep.</a:t>
            </a:r>
          </a:p>
          <a:p>
            <a:endParaRPr lang="zh-TW" altLang="en-US" dirty="0">
              <a:solidFill>
                <a:srgbClr val="000B22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172" y="4437112"/>
            <a:ext cx="2016224" cy="203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8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en-US" altLang="zh-TW" dirty="0" smtClean="0"/>
              <a:t>Q&amp;A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宏達電與蘋果智慧手機專利之爭演出大和解，雙方並簽訂為期</a:t>
            </a:r>
            <a:r>
              <a:rPr lang="en-US" altLang="zh-TW" dirty="0"/>
              <a:t>10</a:t>
            </a:r>
            <a:r>
              <a:rPr lang="zh-TW" altLang="en-US" dirty="0"/>
              <a:t>年的專利授權契約。市場認為，專利權之爭落幕，有助宏達電全力研發新產品、拓展市場；不過，也有法人認為，宏達電付出的和解金是否影響第四季的營收，</a:t>
            </a:r>
            <a:r>
              <a:rPr lang="zh-TW" altLang="en-US" dirty="0" smtClean="0"/>
              <a:t>有待關注。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試找出文章之關鍵項目</a:t>
            </a:r>
            <a:endParaRPr lang="en-US" altLang="zh-TW" dirty="0"/>
          </a:p>
          <a:p>
            <a:r>
              <a:rPr lang="zh-TW" altLang="en-US" dirty="0" smtClean="0">
                <a:solidFill>
                  <a:srgbClr val="FF0000"/>
                </a:solidFill>
              </a:rPr>
              <a:t>專利授權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555380"/>
            <a:ext cx="151216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9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1700808"/>
            <a:ext cx="8458200" cy="1470025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Chapter 13</a:t>
            </a:r>
            <a:endParaRPr lang="zh-TW" altLang="en-US" sz="60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4293096"/>
            <a:ext cx="8686800" cy="1752600"/>
          </a:xfrm>
        </p:spPr>
        <p:txBody>
          <a:bodyPr>
            <a:noAutofit/>
          </a:bodyPr>
          <a:lstStyle/>
          <a:p>
            <a:pPr algn="ctr"/>
            <a:r>
              <a:rPr lang="en-US" altLang="zh-TW" sz="6000" b="1" dirty="0" smtClean="0"/>
              <a:t>Drafting Your Report</a:t>
            </a:r>
            <a:endParaRPr lang="zh-TW" altLang="en-US" sz="60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01208"/>
            <a:ext cx="1455724" cy="1121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0668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1.Draft in a way that feels comfortable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1475656" y="1916832"/>
          <a:ext cx="626469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0668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2.Use key words to keep yourself on </a:t>
            </a: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                         </a:t>
            </a:r>
            <a:r>
              <a:rPr lang="en-US" altLang="zh-TW" dirty="0" smtClean="0"/>
              <a:t>track</a:t>
            </a:r>
            <a:endParaRPr lang="zh-TW" altLang="en-US" dirty="0"/>
          </a:p>
        </p:txBody>
      </p:sp>
      <p:sp>
        <p:nvSpPr>
          <p:cNvPr id="5" name="直排文字版面配置區 4"/>
          <p:cNvSpPr>
            <a:spLocks noGrp="1"/>
          </p:cNvSpPr>
          <p:nvPr>
            <p:ph type="body" orient="vert" idx="1"/>
          </p:nvPr>
        </p:nvSpPr>
        <p:spPr>
          <a:xfrm>
            <a:off x="467544" y="2780928"/>
            <a:ext cx="8229600" cy="4325112"/>
          </a:xfrm>
        </p:spPr>
        <p:txBody>
          <a:bodyPr vert="horz"/>
          <a:lstStyle/>
          <a:p>
            <a:r>
              <a:rPr lang="en-US" altLang="zh-TW" dirty="0" smtClean="0">
                <a:latin typeface="+mn-ea"/>
              </a:rPr>
              <a:t>1.</a:t>
            </a:r>
            <a:r>
              <a:rPr lang="zh-TW" altLang="en-US" dirty="0" smtClean="0">
                <a:latin typeface="+mn-ea"/>
              </a:rPr>
              <a:t>把握主要概念</a:t>
            </a:r>
            <a:r>
              <a:rPr lang="en-US" altLang="zh-TW" dirty="0" smtClean="0">
                <a:latin typeface="+mn-ea"/>
              </a:rPr>
              <a:t>(key concepts)</a:t>
            </a:r>
          </a:p>
          <a:p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2.</a:t>
            </a:r>
            <a:r>
              <a:rPr lang="zh-TW" altLang="en-US" dirty="0" smtClean="0">
                <a:latin typeface="+mn-ea"/>
              </a:rPr>
              <a:t>使用筆記</a:t>
            </a:r>
            <a:r>
              <a:rPr lang="en-US" altLang="zh-TW" dirty="0" smtClean="0">
                <a:latin typeface="+mn-ea"/>
              </a:rPr>
              <a:t>(storyboard)</a:t>
            </a:r>
          </a:p>
          <a:p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3.</a:t>
            </a:r>
            <a:r>
              <a:rPr lang="zh-TW" altLang="en-US" dirty="0" smtClean="0">
                <a:latin typeface="+mn-ea"/>
              </a:rPr>
              <a:t>撰寫標題與副標題</a:t>
            </a:r>
            <a:endParaRPr lang="en-US" altLang="zh-TW" dirty="0" smtClean="0">
              <a:latin typeface="+mn-ea"/>
            </a:endParaRPr>
          </a:p>
          <a:p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221088"/>
            <a:ext cx="2221323" cy="2154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0668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3.Quote,Paraphrase,and Summarize </a:t>
            </a:r>
            <a:br>
              <a:rPr lang="en-US" altLang="zh-TW" dirty="0" smtClean="0"/>
            </a:br>
            <a:r>
              <a:rPr lang="en-US" altLang="zh-TW" dirty="0" smtClean="0"/>
              <a:t>                       appropriately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/>
        </p:nvGraphicFramePr>
        <p:xfrm>
          <a:off x="1043608" y="2132856"/>
          <a:ext cx="6984776" cy="450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0668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4.Integrating direct quotations into </a:t>
            </a:r>
            <a:br>
              <a:rPr lang="en-US" altLang="zh-TW" dirty="0" smtClean="0"/>
            </a:br>
            <a:r>
              <a:rPr lang="en-US" altLang="zh-TW" dirty="0" smtClean="0"/>
              <a:t>                     your text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/>
        </p:nvGraphicFramePr>
        <p:xfrm>
          <a:off x="2123728" y="2636912"/>
          <a:ext cx="468052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在文章中運用及限制引句：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7544" y="2532888"/>
            <a:ext cx="8229600" cy="4325112"/>
          </a:xfrm>
        </p:spPr>
        <p:txBody>
          <a:bodyPr vert="horz"/>
          <a:lstStyle/>
          <a:p>
            <a:r>
              <a:rPr lang="en-US" altLang="zh-TW" dirty="0" smtClean="0"/>
              <a:t>1.</a:t>
            </a:r>
            <a:r>
              <a:rPr lang="zh-TW" altLang="zh-TW" dirty="0" smtClean="0"/>
              <a:t>在引句中放入少許確定的話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zh-TW" dirty="0" smtClean="0"/>
              <a:t>用一個句子來解釋及介紹</a:t>
            </a:r>
            <a:r>
              <a:rPr lang="zh-TW" altLang="en-US" dirty="0" smtClean="0"/>
              <a:t>引</a:t>
            </a:r>
            <a:r>
              <a:rPr lang="zh-TW" altLang="zh-TW" dirty="0" smtClean="0"/>
              <a:t>句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zh-TW" dirty="0" smtClean="0"/>
              <a:t>用自己的句子組織引句的</a:t>
            </a:r>
            <a:r>
              <a:rPr lang="zh-TW" altLang="en-US" dirty="0" smtClean="0"/>
              <a:t>語</a:t>
            </a:r>
            <a:r>
              <a:rPr lang="zh-TW" altLang="zh-TW" dirty="0" smtClean="0"/>
              <a:t>法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7884368" cy="10668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5.Show readers how evidence is </a:t>
            </a:r>
            <a:br>
              <a:rPr lang="en-US" altLang="zh-TW" dirty="0" smtClean="0"/>
            </a:br>
            <a:r>
              <a:rPr lang="en-US" altLang="zh-TW" dirty="0" smtClean="0"/>
              <a:t>                 relevant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7544" y="2420888"/>
            <a:ext cx="8229600" cy="4325112"/>
          </a:xfrm>
        </p:spPr>
        <p:txBody>
          <a:bodyPr vert="horz"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確定證據可以支持你的主張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陳述你想從證據中告訴讀者的東西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066800"/>
          </a:xfrm>
        </p:spPr>
        <p:txBody>
          <a:bodyPr>
            <a:noAutofit/>
          </a:bodyPr>
          <a:lstStyle/>
          <a:p>
            <a:pPr algn="ctr"/>
            <a:r>
              <a:rPr lang="en-US" altLang="zh-TW" dirty="0" smtClean="0"/>
              <a:t>6. Guard </a:t>
            </a:r>
            <a:r>
              <a:rPr lang="en-US" altLang="zh-TW" dirty="0" smtClean="0"/>
              <a:t>against inadvertent </a:t>
            </a:r>
            <a:r>
              <a:rPr lang="en-US" altLang="zh-TW" dirty="0" smtClean="0"/>
              <a:t>plagiarism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7544" y="2348880"/>
            <a:ext cx="8229600" cy="4325112"/>
          </a:xfrm>
        </p:spPr>
        <p:txBody>
          <a:bodyPr vert="horz"/>
          <a:lstStyle/>
          <a:p>
            <a:pPr>
              <a:buNone/>
            </a:pPr>
            <a:r>
              <a:rPr lang="zh-TW" altLang="en-US" dirty="0" smtClean="0"/>
              <a:t>常犯的錯誤：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沒標註出處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沒用「引用的符號」去標誌出處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和引用的文獻資料文句用法太</a:t>
            </a:r>
            <a:r>
              <a:rPr lang="zh-TW" altLang="en-US" dirty="0" smtClean="0"/>
              <a:t>相近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1844824"/>
            <a:ext cx="8458200" cy="1470025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Chapter 12</a:t>
            </a:r>
            <a:endParaRPr lang="zh-TW" altLang="en-US" sz="60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43608" y="4653136"/>
            <a:ext cx="4953000" cy="1752600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b="1" dirty="0" smtClean="0"/>
              <a:t>Planning</a:t>
            </a:r>
            <a:endParaRPr lang="zh-TW" altLang="en-US" sz="6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25144"/>
            <a:ext cx="189731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/>
        </p:nvGraphicFramePr>
        <p:xfrm>
          <a:off x="467544" y="548680"/>
          <a:ext cx="8496944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32440" cy="10668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7. The social importance of citing  </a:t>
            </a:r>
            <a:br>
              <a:rPr lang="en-US" altLang="zh-TW" dirty="0" smtClean="0"/>
            </a:br>
            <a:r>
              <a:rPr lang="en-US" altLang="zh-TW" dirty="0" smtClean="0"/>
              <a:t>                   sources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7544" y="2532888"/>
            <a:ext cx="8229600" cy="4325112"/>
          </a:xfrm>
        </p:spPr>
        <p:txBody>
          <a:bodyPr vert="horz"/>
          <a:lstStyle/>
          <a:p>
            <a:r>
              <a:rPr lang="en-US" altLang="zh-TW" dirty="0" smtClean="0"/>
              <a:t>1. citation benefit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2. help your readers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3. honor your sources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8. Four common citation styles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327839664"/>
              </p:ext>
            </p:extLst>
          </p:nvPr>
        </p:nvGraphicFramePr>
        <p:xfrm>
          <a:off x="1115616" y="1988840"/>
          <a:ext cx="698477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532440" cy="106680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9. Work though procrastination and  </a:t>
            </a:r>
            <a:br>
              <a:rPr lang="en-US" altLang="zh-TW" dirty="0" smtClean="0"/>
            </a:br>
            <a:r>
              <a:rPr lang="en-US" altLang="zh-TW" dirty="0" smtClean="0"/>
              <a:t>               </a:t>
            </a:r>
            <a:r>
              <a:rPr lang="en-US" altLang="zh-TW" dirty="0" smtClean="0"/>
              <a:t>Writer’s </a:t>
            </a:r>
            <a:r>
              <a:rPr lang="en-US" altLang="zh-TW" dirty="0"/>
              <a:t>B</a:t>
            </a:r>
            <a:r>
              <a:rPr lang="en-US" altLang="zh-TW" dirty="0" smtClean="0"/>
              <a:t>lock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/>
        </p:nvGraphicFramePr>
        <p:xfrm>
          <a:off x="395536" y="1844824"/>
          <a:ext cx="8424936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320431382"/>
              </p:ext>
            </p:extLst>
          </p:nvPr>
        </p:nvGraphicFramePr>
        <p:xfrm>
          <a:off x="755576" y="836712"/>
          <a:ext cx="784887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954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en-US" altLang="zh-TW" b="1" dirty="0" smtClean="0"/>
              <a:t>1.</a:t>
            </a:r>
            <a:r>
              <a:rPr lang="en-US" altLang="zh-TW" b="1" dirty="0" smtClean="0">
                <a:solidFill>
                  <a:srgbClr val="FF0000"/>
                </a:solidFill>
              </a:rPr>
              <a:t>Avoid</a:t>
            </a:r>
            <a:r>
              <a:rPr lang="en-US" altLang="zh-TW" b="1" dirty="0" smtClean="0"/>
              <a:t> three flawed plans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497467"/>
            <a:ext cx="8229600" cy="4325112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根據你的想法描述來組織你的報告。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用資料來源來拼湊出報告。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直接用你的口語表達來架構你的報告。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797152"/>
            <a:ext cx="1872208" cy="186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6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en-US" altLang="zh-TW" dirty="0" smtClean="0"/>
              <a:t>2.</a:t>
            </a:r>
            <a:r>
              <a:rPr lang="en-US" altLang="zh-TW" dirty="0" smtClean="0">
                <a:solidFill>
                  <a:srgbClr val="FF0000"/>
                </a:solidFill>
              </a:rPr>
              <a:t>Sketch</a:t>
            </a:r>
            <a:r>
              <a:rPr lang="en-US" altLang="zh-TW" dirty="0" smtClean="0"/>
              <a:t> a working report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67331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2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82000" cy="1069848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 smtClean="0"/>
              <a:t>3.State your point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4041648" cy="457200"/>
          </a:xfrm>
          <a:solidFill>
            <a:srgbClr val="002060">
              <a:alpha val="25000"/>
            </a:srgbClr>
          </a:solidFill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在導言的最後或快到結尾前提出 </a:t>
            </a:r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3"/>
          </p:nvPr>
        </p:nvSpPr>
        <p:spPr>
          <a:xfrm>
            <a:off x="4716016" y="2132856"/>
            <a:ext cx="4041775" cy="457200"/>
          </a:xfrm>
          <a:solidFill>
            <a:srgbClr val="002060">
              <a:alpha val="25000"/>
            </a:srgbClr>
          </a:solidFill>
        </p:spPr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 只在結尾</a:t>
            </a:r>
            <a:r>
              <a:rPr lang="en-US" altLang="zh-TW" dirty="0" smtClean="0"/>
              <a:t>(conclusion)</a:t>
            </a:r>
            <a:r>
              <a:rPr lang="zh-TW" altLang="en-US" dirty="0" smtClean="0"/>
              <a:t>提出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在導言的最後提出自己的觀點，讀者能夠自行決定是否繼續閱讀。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在快到結尾前提出，讀者必須按部就班地去了解整篇文章。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若</a:t>
            </a:r>
            <a:r>
              <a:rPr lang="zh-TW" altLang="en-US" dirty="0"/>
              <a:t>只在結尾提出觀點，</a:t>
            </a:r>
            <a:r>
              <a:rPr lang="zh-TW" altLang="en-US" dirty="0" smtClean="0"/>
              <a:t>必須在整篇文章中投入一些帶有關鍵字的句子。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2919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en-US" altLang="zh-TW" dirty="0" smtClean="0"/>
              <a:t>4. Plan the body of your report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25112"/>
          </a:xfrm>
        </p:spPr>
        <p:txBody>
          <a:bodyPr/>
          <a:lstStyle/>
          <a:p>
            <a:r>
              <a:rPr lang="en-US" altLang="zh-TW" dirty="0" smtClean="0"/>
              <a:t>1. </a:t>
            </a:r>
            <a:r>
              <a:rPr lang="zh-TW" altLang="en-US" dirty="0" smtClean="0"/>
              <a:t>概述背景與定義項目時，盡量簡潔有力。</a:t>
            </a:r>
            <a:endParaRPr lang="en-US" altLang="zh-TW" dirty="0" smtClean="0"/>
          </a:p>
          <a:p>
            <a:r>
              <a:rPr lang="en-US" altLang="zh-TW" dirty="0" smtClean="0"/>
              <a:t>2. </a:t>
            </a:r>
            <a:r>
              <a:rPr lang="zh-TW" altLang="en-US" dirty="0" smtClean="0"/>
              <a:t>在報告中每一個重要部分創造一個篇幅。</a:t>
            </a:r>
            <a:endParaRPr lang="en-US" altLang="zh-TW" dirty="0" smtClean="0"/>
          </a:p>
          <a:p>
            <a:r>
              <a:rPr lang="en-US" altLang="zh-TW" dirty="0" smtClean="0"/>
              <a:t>3. </a:t>
            </a:r>
            <a:r>
              <a:rPr lang="zh-TW" altLang="en-US" dirty="0" smtClean="0"/>
              <a:t>訂定一個合適的順序 </a:t>
            </a:r>
            <a:endParaRPr lang="en-US" altLang="zh-TW" dirty="0" smtClean="0"/>
          </a:p>
          <a:p>
            <a:pPr marL="109728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</a:t>
            </a:r>
            <a:r>
              <a:rPr lang="en-US" altLang="zh-TW" dirty="0" smtClean="0"/>
              <a:t> </a:t>
            </a:r>
            <a:r>
              <a:rPr lang="en-US" altLang="zh-TW" sz="2000" dirty="0" smtClean="0"/>
              <a:t>1.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Part-by-part</a:t>
            </a:r>
          </a:p>
          <a:p>
            <a:pPr marL="109728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</a:t>
            </a:r>
            <a:r>
              <a:rPr lang="en-US" altLang="zh-TW" sz="2000" dirty="0"/>
              <a:t> </a:t>
            </a:r>
            <a:r>
              <a:rPr lang="zh-TW" altLang="en-US" sz="2000" dirty="0" smtClean="0"/>
              <a:t>   </a:t>
            </a:r>
            <a:r>
              <a:rPr lang="en-US" altLang="zh-TW" sz="2000" dirty="0" smtClean="0"/>
              <a:t>2.Chronological</a:t>
            </a:r>
          </a:p>
          <a:p>
            <a:pPr marL="109728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   </a:t>
            </a:r>
            <a:r>
              <a:rPr lang="en-US" altLang="zh-TW" sz="2000" dirty="0" smtClean="0"/>
              <a:t>3.Short to long, simple to complex</a:t>
            </a:r>
          </a:p>
          <a:p>
            <a:pPr marL="109728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   </a:t>
            </a:r>
            <a:r>
              <a:rPr lang="en-US" altLang="zh-TW" sz="2000" dirty="0" smtClean="0"/>
              <a:t>4. More familiar to less familiar</a:t>
            </a:r>
          </a:p>
          <a:p>
            <a:pPr marL="109728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  </a:t>
            </a:r>
            <a:r>
              <a:rPr lang="en-US" altLang="zh-TW" sz="2000" dirty="0"/>
              <a:t> </a:t>
            </a:r>
            <a:r>
              <a:rPr lang="en-US" altLang="zh-TW" sz="2000" dirty="0" smtClean="0"/>
              <a:t>5. Less contestable to more contestable</a:t>
            </a:r>
          </a:p>
          <a:p>
            <a:pPr marL="109728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6.More important to less important</a:t>
            </a:r>
          </a:p>
          <a:p>
            <a:pPr marL="109728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7.Earlier understanding to prepare for later</a:t>
            </a:r>
          </a:p>
          <a:p>
            <a:pPr marL="109728" indent="0">
              <a:buNone/>
            </a:pPr>
            <a:r>
              <a:rPr lang="en-US" altLang="zh-TW" sz="2000" dirty="0"/>
              <a:t> </a:t>
            </a:r>
            <a:r>
              <a:rPr lang="en-US" altLang="zh-TW" sz="2000" dirty="0" smtClean="0"/>
              <a:t>         8.General analysis followed by specific application</a:t>
            </a:r>
          </a:p>
        </p:txBody>
      </p:sp>
    </p:spTree>
    <p:extLst>
      <p:ext uri="{BB962C8B-B14F-4D97-AF65-F5344CB8AC3E}">
        <p14:creationId xmlns:p14="http://schemas.microsoft.com/office/powerpoint/2010/main" val="52768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dirty="0" smtClean="0"/>
              <a:t>5. Plan each section and subsection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2511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en-US" altLang="zh-TW" dirty="0"/>
          </a:p>
          <a:p>
            <a:pPr marL="109728" indent="0" algn="ctr">
              <a:buNone/>
            </a:pPr>
            <a:r>
              <a:rPr lang="en-US" altLang="zh-TW" dirty="0" smtClean="0"/>
              <a:t>1. </a:t>
            </a:r>
            <a:r>
              <a:rPr lang="zh-TW" altLang="en-US" dirty="0" smtClean="0"/>
              <a:t>在每一個部份與次部份強調關鍵項目</a:t>
            </a:r>
            <a:r>
              <a:rPr lang="en-US" altLang="zh-TW" dirty="0" smtClean="0"/>
              <a:t>:</a:t>
            </a:r>
            <a:r>
              <a:rPr lang="zh-TW" altLang="en-US" dirty="0" smtClean="0"/>
              <a:t>挑選或圈               出可以貫穿全文的關鍵項目。</a:t>
            </a:r>
            <a:endParaRPr lang="en-US" altLang="zh-TW" dirty="0" smtClean="0"/>
          </a:p>
          <a:p>
            <a:endParaRPr lang="en-US" altLang="zh-TW" dirty="0"/>
          </a:p>
          <a:p>
            <a:pPr marL="109728" indent="0" algn="ctr">
              <a:buNone/>
            </a:pPr>
            <a:r>
              <a:rPr lang="en-US" altLang="zh-TW" dirty="0" smtClean="0"/>
              <a:t> 2.</a:t>
            </a:r>
            <a:r>
              <a:rPr lang="zh-TW" altLang="en-US" dirty="0" smtClean="0"/>
              <a:t> 指示在何處提出證據、承認、證明與概要，來支持你的論點</a:t>
            </a:r>
            <a:endParaRPr lang="en-US" altLang="zh-TW" dirty="0"/>
          </a:p>
          <a:p>
            <a:pPr marL="109728" indent="0">
              <a:buNone/>
            </a:pPr>
            <a:r>
              <a:rPr lang="en-US" altLang="zh-TW" dirty="0" smtClean="0"/>
              <a:t>       (1) Evidence</a:t>
            </a:r>
          </a:p>
          <a:p>
            <a:pPr marL="109728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(2) Acknowledgments and responses</a:t>
            </a:r>
          </a:p>
          <a:p>
            <a:pPr marL="109728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(3) Warrants</a:t>
            </a:r>
          </a:p>
        </p:txBody>
      </p:sp>
    </p:spTree>
    <p:extLst>
      <p:ext uri="{BB962C8B-B14F-4D97-AF65-F5344CB8AC3E}">
        <p14:creationId xmlns:p14="http://schemas.microsoft.com/office/powerpoint/2010/main" val="260645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/>
          <a:lstStyle/>
          <a:p>
            <a:pPr algn="ctr"/>
            <a:r>
              <a:rPr lang="en-US" altLang="zh-TW" dirty="0"/>
              <a:t>Example of warrant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sz="2400" dirty="0" smtClean="0"/>
              <a:t>Ex: </a:t>
            </a:r>
          </a:p>
          <a:p>
            <a:r>
              <a:rPr lang="en-US" altLang="zh-TW" sz="2400" dirty="0" smtClean="0"/>
              <a:t>Since most students at Oxford University in 1580 signed documents with only their first and last name</a:t>
            </a:r>
            <a:r>
              <a:rPr lang="en-US" altLang="zh-TW" sz="2400" dirty="0" smtClean="0">
                <a:solidFill>
                  <a:srgbClr val="FF0000"/>
                </a:solidFill>
              </a:rPr>
              <a:t>(reason)</a:t>
            </a:r>
            <a:r>
              <a:rPr lang="en-US" altLang="zh-TW" sz="2400" dirty="0" smtClean="0"/>
              <a:t>, most of them must have been commoners</a:t>
            </a:r>
            <a:r>
              <a:rPr lang="en-US" altLang="zh-TW" sz="2400" dirty="0" smtClean="0">
                <a:solidFill>
                  <a:srgbClr val="FF0000"/>
                </a:solidFill>
              </a:rPr>
              <a:t>(claim)</a:t>
            </a:r>
            <a:r>
              <a:rPr lang="en-US" altLang="zh-TW" sz="2400" dirty="0" smtClean="0"/>
              <a:t>.</a:t>
            </a:r>
          </a:p>
          <a:p>
            <a:endParaRPr lang="en-US" altLang="zh-TW" sz="2400" dirty="0"/>
          </a:p>
          <a:p>
            <a:pPr lvl="0">
              <a:buClr>
                <a:srgbClr val="A04DA3"/>
              </a:buClr>
            </a:pPr>
            <a:r>
              <a:rPr lang="en-US" altLang="zh-TW" sz="2400" b="1" dirty="0" smtClean="0"/>
              <a:t>In late sixteenth-century England, when someone was not a gentleman but a commoner, he did not add “Mr.” or “Esq.” to his signature</a:t>
            </a:r>
            <a:r>
              <a:rPr lang="en-US" altLang="zh-TW" sz="2400" dirty="0" smtClean="0">
                <a:solidFill>
                  <a:srgbClr val="0070C0"/>
                </a:solidFill>
              </a:rPr>
              <a:t>.(warrant)</a:t>
            </a:r>
            <a:r>
              <a:rPr lang="en-US" altLang="zh-TW" sz="2400" dirty="0" smtClean="0"/>
              <a:t>.</a:t>
            </a:r>
            <a:r>
              <a:rPr lang="en-US" altLang="zh-TW" sz="2400" dirty="0">
                <a:solidFill>
                  <a:prstClr val="black"/>
                </a:solidFill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</a:rPr>
              <a:t>Most </a:t>
            </a:r>
            <a:r>
              <a:rPr lang="en-US" altLang="zh-TW" sz="2400" dirty="0">
                <a:solidFill>
                  <a:prstClr val="black"/>
                </a:solidFill>
              </a:rPr>
              <a:t>students at Oxford University in 1580 signed documents with only their first and last name</a:t>
            </a:r>
            <a:r>
              <a:rPr lang="en-US" altLang="zh-TW" sz="2400" dirty="0">
                <a:solidFill>
                  <a:srgbClr val="FF0000"/>
                </a:solidFill>
              </a:rPr>
              <a:t>(reason)</a:t>
            </a:r>
            <a:r>
              <a:rPr lang="en-US" altLang="zh-TW" sz="2400" dirty="0">
                <a:solidFill>
                  <a:prstClr val="black"/>
                </a:solidFill>
              </a:rPr>
              <a:t>, most of them must have been commoners</a:t>
            </a:r>
            <a:r>
              <a:rPr lang="en-US" altLang="zh-TW" sz="2400" dirty="0">
                <a:solidFill>
                  <a:srgbClr val="FF0000"/>
                </a:solidFill>
              </a:rPr>
              <a:t>(claim)</a:t>
            </a:r>
            <a:r>
              <a:rPr lang="en-US" altLang="zh-TW" sz="2400" dirty="0">
                <a:solidFill>
                  <a:prstClr val="black"/>
                </a:solidFill>
              </a:rPr>
              <a:t>.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3160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961</TotalTime>
  <Words>1012</Words>
  <Application>Microsoft Office PowerPoint</Application>
  <PresentationFormat>如螢幕大小 (4:3)</PresentationFormat>
  <Paragraphs>157</Paragraphs>
  <Slides>23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都會</vt:lpstr>
      <vt:lpstr>Chapter 12 、13</vt:lpstr>
      <vt:lpstr>Chapter 12</vt:lpstr>
      <vt:lpstr>PowerPoint 簡報</vt:lpstr>
      <vt:lpstr>1.Avoid three flawed plans</vt:lpstr>
      <vt:lpstr>2.Sketch a working report</vt:lpstr>
      <vt:lpstr>3.State your point</vt:lpstr>
      <vt:lpstr>4. Plan the body of your report</vt:lpstr>
      <vt:lpstr>5. Plan each section and subsection</vt:lpstr>
      <vt:lpstr>Example of warrant</vt:lpstr>
      <vt:lpstr>6. Sketch a working conclusion</vt:lpstr>
      <vt:lpstr>Q&amp;A</vt:lpstr>
      <vt:lpstr>Chapter 13</vt:lpstr>
      <vt:lpstr>1.Draft in a way that feels comfortable</vt:lpstr>
      <vt:lpstr>2.Use key words to keep yourself on                             track</vt:lpstr>
      <vt:lpstr>3.Quote,Paraphrase,and Summarize                         appropriately</vt:lpstr>
      <vt:lpstr>4.Integrating direct quotations into                       your text</vt:lpstr>
      <vt:lpstr>在文章中運用及限制引句：</vt:lpstr>
      <vt:lpstr>5.Show readers how evidence is                   relevant</vt:lpstr>
      <vt:lpstr>6. Guard against inadvertent plagiarism</vt:lpstr>
      <vt:lpstr>PowerPoint 簡報</vt:lpstr>
      <vt:lpstr>7. The social importance of citing                      sources</vt:lpstr>
      <vt:lpstr>8. Four common citation styles</vt:lpstr>
      <vt:lpstr>9. Work though procrastination and                  Writer’s Block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CH.12 Planning</dc:title>
  <dc:creator>Eddie</dc:creator>
  <cp:lastModifiedBy>Eddie</cp:lastModifiedBy>
  <cp:revision>74</cp:revision>
  <dcterms:created xsi:type="dcterms:W3CDTF">2012-11-08T06:38:17Z</dcterms:created>
  <dcterms:modified xsi:type="dcterms:W3CDTF">2012-11-12T03:53:32Z</dcterms:modified>
</cp:coreProperties>
</file>