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diagrams/quickStyle8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57" r:id="rId13"/>
    <p:sldId id="258" r:id="rId14"/>
    <p:sldId id="259" r:id="rId15"/>
    <p:sldId id="260" r:id="rId1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1E1572-3C20-432F-8B87-B22FA963C0C6}" type="doc">
      <dgm:prSet loTypeId="urn:microsoft.com/office/officeart/2005/8/layout/funnel1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28A2C9B1-280B-456A-91D4-F76D9C768A65}">
      <dgm:prSet phldrT="[文字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altLang="zh-TW" b="1" dirty="0" smtClean="0"/>
            <a:t>Problem</a:t>
          </a:r>
          <a:endParaRPr lang="zh-TW" altLang="en-US" b="1" dirty="0"/>
        </a:p>
      </dgm:t>
    </dgm:pt>
    <dgm:pt modelId="{F66E9429-9B55-478B-9B67-78C67050E07F}" type="parTrans" cxnId="{9FD4C7D1-1E0E-4DF8-8519-66C84A5E4E9C}">
      <dgm:prSet/>
      <dgm:spPr/>
      <dgm:t>
        <a:bodyPr/>
        <a:lstStyle/>
        <a:p>
          <a:endParaRPr lang="zh-TW" altLang="en-US"/>
        </a:p>
      </dgm:t>
    </dgm:pt>
    <dgm:pt modelId="{0F9D3990-0A01-43C3-9BEC-EDCF9F3AF039}" type="sibTrans" cxnId="{9FD4C7D1-1E0E-4DF8-8519-66C84A5E4E9C}">
      <dgm:prSet/>
      <dgm:spPr/>
      <dgm:t>
        <a:bodyPr/>
        <a:lstStyle/>
        <a:p>
          <a:endParaRPr lang="zh-TW" altLang="en-US"/>
        </a:p>
      </dgm:t>
    </dgm:pt>
    <dgm:pt modelId="{186B2FC9-F261-4392-A3F8-53E12EEFE6F3}">
      <dgm:prSet phldrT="[文字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altLang="zh-TW" b="1" dirty="0" smtClean="0"/>
            <a:t>Context</a:t>
          </a:r>
          <a:endParaRPr lang="zh-TW" altLang="en-US" b="1" dirty="0"/>
        </a:p>
      </dgm:t>
    </dgm:pt>
    <dgm:pt modelId="{0687F426-AD14-42FB-B4EE-4B3F98110718}" type="parTrans" cxnId="{C323C01D-B581-4951-A816-22E62E507B09}">
      <dgm:prSet/>
      <dgm:spPr/>
      <dgm:t>
        <a:bodyPr/>
        <a:lstStyle/>
        <a:p>
          <a:endParaRPr lang="zh-TW" altLang="en-US"/>
        </a:p>
      </dgm:t>
    </dgm:pt>
    <dgm:pt modelId="{E87079B4-FC29-4847-B787-E16D14BCCDC0}" type="sibTrans" cxnId="{C323C01D-B581-4951-A816-22E62E507B09}">
      <dgm:prSet/>
      <dgm:spPr/>
      <dgm:t>
        <a:bodyPr/>
        <a:lstStyle/>
        <a:p>
          <a:endParaRPr lang="zh-TW" altLang="en-US"/>
        </a:p>
      </dgm:t>
    </dgm:pt>
    <dgm:pt modelId="{39FCC75A-7A19-46E2-9D8D-6A083931DD8F}">
      <dgm:prSet phldrT="[文字]"/>
      <dgm:spPr/>
      <dgm:t>
        <a:bodyPr/>
        <a:lstStyle/>
        <a:p>
          <a:r>
            <a:rPr lang="en-US" altLang="zh-TW" b="1" dirty="0" smtClean="0"/>
            <a:t>Response</a:t>
          </a:r>
          <a:endParaRPr lang="zh-TW" altLang="en-US" b="1" dirty="0"/>
        </a:p>
      </dgm:t>
    </dgm:pt>
    <dgm:pt modelId="{18E04FDC-D477-4AA5-8F3A-48CC282928D1}" type="parTrans" cxnId="{30D132B6-4AFF-44D7-BF75-009AF0514B9B}">
      <dgm:prSet/>
      <dgm:spPr/>
      <dgm:t>
        <a:bodyPr/>
        <a:lstStyle/>
        <a:p>
          <a:endParaRPr lang="zh-TW" altLang="en-US"/>
        </a:p>
      </dgm:t>
    </dgm:pt>
    <dgm:pt modelId="{D4C895DF-32C3-416F-A4F0-89E6565EDA8A}" type="sibTrans" cxnId="{30D132B6-4AFF-44D7-BF75-009AF0514B9B}">
      <dgm:prSet/>
      <dgm:spPr/>
      <dgm:t>
        <a:bodyPr/>
        <a:lstStyle/>
        <a:p>
          <a:endParaRPr lang="zh-TW" altLang="en-US"/>
        </a:p>
      </dgm:t>
    </dgm:pt>
    <dgm:pt modelId="{A672CFA5-DA2A-4B29-87DF-941BA1CADE9E}">
      <dgm:prSet phldrT="[文字]"/>
      <dgm:spPr/>
      <dgm:t>
        <a:bodyPr/>
        <a:lstStyle/>
        <a:p>
          <a:r>
            <a:rPr lang="en-US" altLang="zh-TW" dirty="0" smtClean="0"/>
            <a:t>Introductions</a:t>
          </a:r>
          <a:endParaRPr lang="zh-TW" altLang="en-US" dirty="0"/>
        </a:p>
      </dgm:t>
    </dgm:pt>
    <dgm:pt modelId="{FBCCBE72-9D4C-471F-8908-A85C8F8437EA}" type="parTrans" cxnId="{AC83CA02-CE4E-49ED-B0D5-5A6AA21E8668}">
      <dgm:prSet/>
      <dgm:spPr/>
      <dgm:t>
        <a:bodyPr/>
        <a:lstStyle/>
        <a:p>
          <a:endParaRPr lang="zh-TW" altLang="en-US"/>
        </a:p>
      </dgm:t>
    </dgm:pt>
    <dgm:pt modelId="{82D054C7-1286-46A5-95F6-8273D8FD5B6A}" type="sibTrans" cxnId="{AC83CA02-CE4E-49ED-B0D5-5A6AA21E8668}">
      <dgm:prSet/>
      <dgm:spPr/>
      <dgm:t>
        <a:bodyPr/>
        <a:lstStyle/>
        <a:p>
          <a:endParaRPr lang="zh-TW" altLang="en-US"/>
        </a:p>
      </dgm:t>
    </dgm:pt>
    <dgm:pt modelId="{3B8598FF-5FEF-46A4-822E-EB5318DEE7E5}" type="pres">
      <dgm:prSet presAssocID="{5F1E1572-3C20-432F-8B87-B22FA963C0C6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2C07965-3A16-4810-85F3-1E883B47BDF9}" type="pres">
      <dgm:prSet presAssocID="{5F1E1572-3C20-432F-8B87-B22FA963C0C6}" presName="ellipse" presStyleLbl="trBgShp" presStyleIdx="0" presStyleCnt="1"/>
      <dgm:spPr/>
    </dgm:pt>
    <dgm:pt modelId="{EF6129EC-E60B-404C-A580-74717FA57051}" type="pres">
      <dgm:prSet presAssocID="{5F1E1572-3C20-432F-8B87-B22FA963C0C6}" presName="arrow1" presStyleLbl="fgShp" presStyleIdx="0" presStyleCnt="1" custLinFactNeighborX="-4548" custLinFactNeighborY="27439"/>
      <dgm:spPr>
        <a:solidFill>
          <a:srgbClr val="92D050"/>
        </a:solidFill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/>
          <a:contourClr>
            <a:schemeClr val="bg1"/>
          </a:contourClr>
        </a:sp3d>
      </dgm:spPr>
    </dgm:pt>
    <dgm:pt modelId="{689D32AD-9B3B-4C5D-A88D-F02D63CD9D19}" type="pres">
      <dgm:prSet presAssocID="{5F1E1572-3C20-432F-8B87-B22FA963C0C6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6BB01A2-DC9F-499E-B607-BFE609ECF4F3}" type="pres">
      <dgm:prSet presAssocID="{186B2FC9-F261-4392-A3F8-53E12EEFE6F3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6680E9A-674F-4F65-8355-0E610A68C4A9}" type="pres">
      <dgm:prSet presAssocID="{39FCC75A-7A19-46E2-9D8D-6A083931DD8F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369990A-01EA-4921-96BA-E4613DE63DBA}" type="pres">
      <dgm:prSet presAssocID="{A672CFA5-DA2A-4B29-87DF-941BA1CADE9E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2BB7AC6-874A-4857-AC88-2F694B8DA8ED}" type="pres">
      <dgm:prSet presAssocID="{5F1E1572-3C20-432F-8B87-B22FA963C0C6}" presName="funnel" presStyleLbl="trAlignAcc1" presStyleIdx="0" presStyleCnt="1" custScaleX="107147" custScaleY="110874" custLinFactNeighborX="0" custLinFactNeighborY="-1427"/>
      <dgm:spPr/>
    </dgm:pt>
  </dgm:ptLst>
  <dgm:cxnLst>
    <dgm:cxn modelId="{28198AC2-D0B9-4F73-9CEE-15BF60266B92}" type="presOf" srcId="{A672CFA5-DA2A-4B29-87DF-941BA1CADE9E}" destId="{689D32AD-9B3B-4C5D-A88D-F02D63CD9D19}" srcOrd="0" destOrd="0" presId="urn:microsoft.com/office/officeart/2005/8/layout/funnel1"/>
    <dgm:cxn modelId="{455ED56B-1A1B-4706-811F-C196A0E1A662}" type="presOf" srcId="{39FCC75A-7A19-46E2-9D8D-6A083931DD8F}" destId="{C6BB01A2-DC9F-499E-B607-BFE609ECF4F3}" srcOrd="0" destOrd="0" presId="urn:microsoft.com/office/officeart/2005/8/layout/funnel1"/>
    <dgm:cxn modelId="{9D0B2AAB-CE4C-4A80-95CC-F02419D7BCFE}" type="presOf" srcId="{28A2C9B1-280B-456A-91D4-F76D9C768A65}" destId="{9369990A-01EA-4921-96BA-E4613DE63DBA}" srcOrd="0" destOrd="0" presId="urn:microsoft.com/office/officeart/2005/8/layout/funnel1"/>
    <dgm:cxn modelId="{30D132B6-4AFF-44D7-BF75-009AF0514B9B}" srcId="{5F1E1572-3C20-432F-8B87-B22FA963C0C6}" destId="{39FCC75A-7A19-46E2-9D8D-6A083931DD8F}" srcOrd="2" destOrd="0" parTransId="{18E04FDC-D477-4AA5-8F3A-48CC282928D1}" sibTransId="{D4C895DF-32C3-416F-A4F0-89E6565EDA8A}"/>
    <dgm:cxn modelId="{8EB1D867-2BCB-419B-A56F-9521DE34DD8F}" type="presOf" srcId="{5F1E1572-3C20-432F-8B87-B22FA963C0C6}" destId="{3B8598FF-5FEF-46A4-822E-EB5318DEE7E5}" srcOrd="0" destOrd="0" presId="urn:microsoft.com/office/officeart/2005/8/layout/funnel1"/>
    <dgm:cxn modelId="{AC83CA02-CE4E-49ED-B0D5-5A6AA21E8668}" srcId="{5F1E1572-3C20-432F-8B87-B22FA963C0C6}" destId="{A672CFA5-DA2A-4B29-87DF-941BA1CADE9E}" srcOrd="3" destOrd="0" parTransId="{FBCCBE72-9D4C-471F-8908-A85C8F8437EA}" sibTransId="{82D054C7-1286-46A5-95F6-8273D8FD5B6A}"/>
    <dgm:cxn modelId="{9FD4C7D1-1E0E-4DF8-8519-66C84A5E4E9C}" srcId="{5F1E1572-3C20-432F-8B87-B22FA963C0C6}" destId="{28A2C9B1-280B-456A-91D4-F76D9C768A65}" srcOrd="0" destOrd="0" parTransId="{F66E9429-9B55-478B-9B67-78C67050E07F}" sibTransId="{0F9D3990-0A01-43C3-9BEC-EDCF9F3AF039}"/>
    <dgm:cxn modelId="{095D7E39-3B55-4D86-9DC4-DD88CA65B60A}" type="presOf" srcId="{186B2FC9-F261-4392-A3F8-53E12EEFE6F3}" destId="{26680E9A-674F-4F65-8355-0E610A68C4A9}" srcOrd="0" destOrd="0" presId="urn:microsoft.com/office/officeart/2005/8/layout/funnel1"/>
    <dgm:cxn modelId="{C323C01D-B581-4951-A816-22E62E507B09}" srcId="{5F1E1572-3C20-432F-8B87-B22FA963C0C6}" destId="{186B2FC9-F261-4392-A3F8-53E12EEFE6F3}" srcOrd="1" destOrd="0" parTransId="{0687F426-AD14-42FB-B4EE-4B3F98110718}" sibTransId="{E87079B4-FC29-4847-B787-E16D14BCCDC0}"/>
    <dgm:cxn modelId="{8E41B712-DA69-40E5-B0B9-9CB8D2211D34}" type="presParOf" srcId="{3B8598FF-5FEF-46A4-822E-EB5318DEE7E5}" destId="{B2C07965-3A16-4810-85F3-1E883B47BDF9}" srcOrd="0" destOrd="0" presId="urn:microsoft.com/office/officeart/2005/8/layout/funnel1"/>
    <dgm:cxn modelId="{410DCC8A-AD8B-4722-82F7-D69A9C6A467E}" type="presParOf" srcId="{3B8598FF-5FEF-46A4-822E-EB5318DEE7E5}" destId="{EF6129EC-E60B-404C-A580-74717FA57051}" srcOrd="1" destOrd="0" presId="urn:microsoft.com/office/officeart/2005/8/layout/funnel1"/>
    <dgm:cxn modelId="{9EC45CD8-C259-4BCA-97BC-614517D9D765}" type="presParOf" srcId="{3B8598FF-5FEF-46A4-822E-EB5318DEE7E5}" destId="{689D32AD-9B3B-4C5D-A88D-F02D63CD9D19}" srcOrd="2" destOrd="0" presId="urn:microsoft.com/office/officeart/2005/8/layout/funnel1"/>
    <dgm:cxn modelId="{B09F2D55-FA6D-4431-9E91-761436B515CA}" type="presParOf" srcId="{3B8598FF-5FEF-46A4-822E-EB5318DEE7E5}" destId="{C6BB01A2-DC9F-499E-B607-BFE609ECF4F3}" srcOrd="3" destOrd="0" presId="urn:microsoft.com/office/officeart/2005/8/layout/funnel1"/>
    <dgm:cxn modelId="{8F50F9EF-F95B-479A-B1CA-11D93DA7D06D}" type="presParOf" srcId="{3B8598FF-5FEF-46A4-822E-EB5318DEE7E5}" destId="{26680E9A-674F-4F65-8355-0E610A68C4A9}" srcOrd="4" destOrd="0" presId="urn:microsoft.com/office/officeart/2005/8/layout/funnel1"/>
    <dgm:cxn modelId="{5305AA47-B154-4718-B7DE-7FA71FF8795C}" type="presParOf" srcId="{3B8598FF-5FEF-46A4-822E-EB5318DEE7E5}" destId="{9369990A-01EA-4921-96BA-E4613DE63DBA}" srcOrd="5" destOrd="0" presId="urn:microsoft.com/office/officeart/2005/8/layout/funnel1"/>
    <dgm:cxn modelId="{A2F552DD-93E6-40F6-BA7C-6215D35D92A5}" type="presParOf" srcId="{3B8598FF-5FEF-46A4-822E-EB5318DEE7E5}" destId="{52BB7AC6-874A-4857-AC88-2F694B8DA8ED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BF277B-F462-4AAA-88A6-4B1DD8B4030B}" type="doc">
      <dgm:prSet loTypeId="urn:microsoft.com/office/officeart/2005/8/layout/process1" loCatId="process" qsTypeId="urn:microsoft.com/office/officeart/2005/8/quickstyle/3d2" qsCatId="3D" csTypeId="urn:microsoft.com/office/officeart/2005/8/colors/colorful4" csCatId="colorful" phldr="1"/>
      <dgm:spPr/>
    </dgm:pt>
    <dgm:pt modelId="{D29D8612-8C3B-46AE-BA2B-B14FC6D88E1A}">
      <dgm:prSet phldrT="[文字]"/>
      <dgm:spPr/>
      <dgm:t>
        <a:bodyPr/>
        <a:lstStyle/>
        <a:p>
          <a:r>
            <a:rPr lang="en-US" altLang="zh-TW" dirty="0" smtClean="0"/>
            <a:t>Open with a stable context of </a:t>
          </a:r>
          <a:r>
            <a:rPr lang="en-US" altLang="zh-TW" dirty="0" smtClean="0"/>
            <a:t>common </a:t>
          </a:r>
          <a:r>
            <a:rPr lang="en-US" altLang="zh-TW" dirty="0" smtClean="0"/>
            <a:t>ground</a:t>
          </a:r>
          <a:endParaRPr lang="zh-TW" altLang="en-US" dirty="0"/>
        </a:p>
      </dgm:t>
    </dgm:pt>
    <dgm:pt modelId="{CB71A7A2-C8F9-4570-A468-ED411BDBD466}" type="parTrans" cxnId="{C03276E5-A6F5-4624-BE5E-80BE7A06D7C7}">
      <dgm:prSet/>
      <dgm:spPr/>
      <dgm:t>
        <a:bodyPr/>
        <a:lstStyle/>
        <a:p>
          <a:endParaRPr lang="zh-TW" altLang="en-US"/>
        </a:p>
      </dgm:t>
    </dgm:pt>
    <dgm:pt modelId="{5A655758-C36E-4305-B96F-C79D3A827167}" type="sibTrans" cxnId="{C03276E5-A6F5-4624-BE5E-80BE7A06D7C7}">
      <dgm:prSet/>
      <dgm:spPr/>
      <dgm:t>
        <a:bodyPr/>
        <a:lstStyle/>
        <a:p>
          <a:endParaRPr lang="zh-TW" altLang="en-US"/>
        </a:p>
      </dgm:t>
    </dgm:pt>
    <dgm:pt modelId="{7A5EF9BC-49B6-4C97-9053-B7694224936C}">
      <dgm:prSet phldrT="[文字]"/>
      <dgm:spPr/>
      <dgm:t>
        <a:bodyPr/>
        <a:lstStyle/>
        <a:p>
          <a:r>
            <a:rPr lang="en-US" altLang="zh-TW" dirty="0" smtClean="0"/>
            <a:t>Disrupt </a:t>
          </a:r>
          <a:r>
            <a:rPr lang="en-US" altLang="zh-TW" dirty="0" smtClean="0"/>
            <a:t>it with a problem</a:t>
          </a:r>
          <a:endParaRPr lang="zh-TW" altLang="en-US" dirty="0"/>
        </a:p>
      </dgm:t>
    </dgm:pt>
    <dgm:pt modelId="{15BC6273-9ABF-4855-ACC8-BB9744A0150B}" type="parTrans" cxnId="{2B8E799F-E807-491B-BD5B-D36AAA4F2BD8}">
      <dgm:prSet/>
      <dgm:spPr/>
      <dgm:t>
        <a:bodyPr/>
        <a:lstStyle/>
        <a:p>
          <a:endParaRPr lang="zh-TW" altLang="en-US"/>
        </a:p>
      </dgm:t>
    </dgm:pt>
    <dgm:pt modelId="{B5ADD6B6-0109-430F-A8F3-79952772E219}" type="sibTrans" cxnId="{2B8E799F-E807-491B-BD5B-D36AAA4F2BD8}">
      <dgm:prSet/>
      <dgm:spPr/>
      <dgm:t>
        <a:bodyPr/>
        <a:lstStyle/>
        <a:p>
          <a:endParaRPr lang="zh-TW" altLang="en-US"/>
        </a:p>
      </dgm:t>
    </dgm:pt>
    <dgm:pt modelId="{F83592C2-55F4-4713-966A-D599D183A5CF}" type="pres">
      <dgm:prSet presAssocID="{28BF277B-F462-4AAA-88A6-4B1DD8B4030B}" presName="Name0" presStyleCnt="0">
        <dgm:presLayoutVars>
          <dgm:dir/>
          <dgm:resizeHandles val="exact"/>
        </dgm:presLayoutVars>
      </dgm:prSet>
      <dgm:spPr/>
    </dgm:pt>
    <dgm:pt modelId="{0C3E2F1B-5320-43C9-82EE-E67FABD65629}" type="pres">
      <dgm:prSet presAssocID="{D29D8612-8C3B-46AE-BA2B-B14FC6D88E1A}" presName="node" presStyleLbl="node1" presStyleIdx="0" presStyleCnt="2" custScaleX="74189" custScaleY="8745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23A8A45-32A5-416E-94AE-429F0FD831C5}" type="pres">
      <dgm:prSet presAssocID="{5A655758-C36E-4305-B96F-C79D3A827167}" presName="sibTrans" presStyleLbl="sibTrans2D1" presStyleIdx="0" presStyleCnt="1"/>
      <dgm:spPr/>
      <dgm:t>
        <a:bodyPr/>
        <a:lstStyle/>
        <a:p>
          <a:endParaRPr lang="zh-TW" altLang="en-US"/>
        </a:p>
      </dgm:t>
    </dgm:pt>
    <dgm:pt modelId="{D051252B-D035-4AC0-8D89-256A749F1FEB}" type="pres">
      <dgm:prSet presAssocID="{5A655758-C36E-4305-B96F-C79D3A827167}" presName="connectorText" presStyleLbl="sibTrans2D1" presStyleIdx="0" presStyleCnt="1"/>
      <dgm:spPr/>
      <dgm:t>
        <a:bodyPr/>
        <a:lstStyle/>
        <a:p>
          <a:endParaRPr lang="zh-TW" altLang="en-US"/>
        </a:p>
      </dgm:t>
    </dgm:pt>
    <dgm:pt modelId="{D46F7CA4-8856-4E9D-A593-05DD2D0C6996}" type="pres">
      <dgm:prSet presAssocID="{7A5EF9BC-49B6-4C97-9053-B7694224936C}" presName="node" presStyleLbl="node1" presStyleIdx="1" presStyleCnt="2" custScaleX="74387" custScaleY="8199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2491BC7-360A-437F-B213-8922D5311236}" type="presOf" srcId="{D29D8612-8C3B-46AE-BA2B-B14FC6D88E1A}" destId="{0C3E2F1B-5320-43C9-82EE-E67FABD65629}" srcOrd="0" destOrd="0" presId="urn:microsoft.com/office/officeart/2005/8/layout/process1"/>
    <dgm:cxn modelId="{578F0BF6-EA26-497E-8D8B-7EB0BE5FEF20}" type="presOf" srcId="{28BF277B-F462-4AAA-88A6-4B1DD8B4030B}" destId="{F83592C2-55F4-4713-966A-D599D183A5CF}" srcOrd="0" destOrd="0" presId="urn:microsoft.com/office/officeart/2005/8/layout/process1"/>
    <dgm:cxn modelId="{13E2AF11-FE5B-447D-89E9-E0B40E8418E0}" type="presOf" srcId="{5A655758-C36E-4305-B96F-C79D3A827167}" destId="{D051252B-D035-4AC0-8D89-256A749F1FEB}" srcOrd="1" destOrd="0" presId="urn:microsoft.com/office/officeart/2005/8/layout/process1"/>
    <dgm:cxn modelId="{C03276E5-A6F5-4624-BE5E-80BE7A06D7C7}" srcId="{28BF277B-F462-4AAA-88A6-4B1DD8B4030B}" destId="{D29D8612-8C3B-46AE-BA2B-B14FC6D88E1A}" srcOrd="0" destOrd="0" parTransId="{CB71A7A2-C8F9-4570-A468-ED411BDBD466}" sibTransId="{5A655758-C36E-4305-B96F-C79D3A827167}"/>
    <dgm:cxn modelId="{EA1DABEB-2F19-474F-A7F5-8AB5EE6F630B}" type="presOf" srcId="{7A5EF9BC-49B6-4C97-9053-B7694224936C}" destId="{D46F7CA4-8856-4E9D-A593-05DD2D0C6996}" srcOrd="0" destOrd="0" presId="urn:microsoft.com/office/officeart/2005/8/layout/process1"/>
    <dgm:cxn modelId="{2B8E799F-E807-491B-BD5B-D36AAA4F2BD8}" srcId="{28BF277B-F462-4AAA-88A6-4B1DD8B4030B}" destId="{7A5EF9BC-49B6-4C97-9053-B7694224936C}" srcOrd="1" destOrd="0" parTransId="{15BC6273-9ABF-4855-ACC8-BB9744A0150B}" sibTransId="{B5ADD6B6-0109-430F-A8F3-79952772E219}"/>
    <dgm:cxn modelId="{C71BE3A2-43E0-4A16-9314-C69780B7D11C}" type="presOf" srcId="{5A655758-C36E-4305-B96F-C79D3A827167}" destId="{323A8A45-32A5-416E-94AE-429F0FD831C5}" srcOrd="0" destOrd="0" presId="urn:microsoft.com/office/officeart/2005/8/layout/process1"/>
    <dgm:cxn modelId="{CF1E3E1E-E606-4632-B28C-0F3851734EF9}" type="presParOf" srcId="{F83592C2-55F4-4713-966A-D599D183A5CF}" destId="{0C3E2F1B-5320-43C9-82EE-E67FABD65629}" srcOrd="0" destOrd="0" presId="urn:microsoft.com/office/officeart/2005/8/layout/process1"/>
    <dgm:cxn modelId="{4BCDFC05-5E1D-49AB-A751-CADEBF683B14}" type="presParOf" srcId="{F83592C2-55F4-4713-966A-D599D183A5CF}" destId="{323A8A45-32A5-416E-94AE-429F0FD831C5}" srcOrd="1" destOrd="0" presId="urn:microsoft.com/office/officeart/2005/8/layout/process1"/>
    <dgm:cxn modelId="{DF644AE8-614E-4668-A20D-697CED8EE896}" type="presParOf" srcId="{323A8A45-32A5-416E-94AE-429F0FD831C5}" destId="{D051252B-D035-4AC0-8D89-256A749F1FEB}" srcOrd="0" destOrd="0" presId="urn:microsoft.com/office/officeart/2005/8/layout/process1"/>
    <dgm:cxn modelId="{8473ED83-08B8-4443-88A6-B1A2DCEA84E3}" type="presParOf" srcId="{F83592C2-55F4-4713-966A-D599D183A5CF}" destId="{D46F7CA4-8856-4E9D-A593-05DD2D0C6996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E59137-FA75-424B-BFB4-448EE2D80EF4}" type="doc">
      <dgm:prSet loTypeId="urn:microsoft.com/office/officeart/2005/8/layout/h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7DD19E20-8270-4596-86D2-F958DD2B64F0}">
      <dgm:prSet phldrT="[文字]" custT="1"/>
      <dgm:spPr/>
      <dgm:t>
        <a:bodyPr/>
        <a:lstStyle/>
        <a:p>
          <a:pPr algn="l"/>
          <a:r>
            <a:rPr lang="en-US" altLang="en-US" sz="3200" dirty="0" smtClean="0"/>
            <a:t>The statement of a research problem has two parts:</a:t>
          </a:r>
          <a:endParaRPr lang="zh-TW" altLang="en-US" sz="3200" dirty="0"/>
        </a:p>
      </dgm:t>
    </dgm:pt>
    <dgm:pt modelId="{10923773-646F-4BB1-BF4C-A8BAA37FCA09}" type="parTrans" cxnId="{CAC6FB30-95DF-41C4-BFE8-8DE0C5E3A433}">
      <dgm:prSet/>
      <dgm:spPr/>
      <dgm:t>
        <a:bodyPr/>
        <a:lstStyle/>
        <a:p>
          <a:endParaRPr lang="zh-TW" altLang="en-US"/>
        </a:p>
      </dgm:t>
    </dgm:pt>
    <dgm:pt modelId="{225D6D6E-A468-4B09-80A1-D7BB2855D25E}" type="sibTrans" cxnId="{CAC6FB30-95DF-41C4-BFE8-8DE0C5E3A433}">
      <dgm:prSet/>
      <dgm:spPr/>
      <dgm:t>
        <a:bodyPr/>
        <a:lstStyle/>
        <a:p>
          <a:endParaRPr lang="zh-TW" altLang="en-US"/>
        </a:p>
      </dgm:t>
    </dgm:pt>
    <dgm:pt modelId="{5CE33FC8-BC37-430C-BB77-7994CFDB501C}">
      <dgm:prSet phldrT="[文字]" custT="1"/>
      <dgm:spPr/>
      <dgm:t>
        <a:bodyPr/>
        <a:lstStyle/>
        <a:p>
          <a:pPr algn="l"/>
          <a:r>
            <a:rPr lang="en-US" altLang="en-US" sz="3200" dirty="0" smtClean="0"/>
            <a:t>A </a:t>
          </a:r>
          <a:r>
            <a:rPr lang="en-US" altLang="en-US" sz="3200" dirty="0" smtClean="0"/>
            <a:t>condition of incomplete knowledge or understanding</a:t>
          </a:r>
          <a:endParaRPr lang="zh-TW" altLang="en-US" sz="3200" dirty="0"/>
        </a:p>
      </dgm:t>
    </dgm:pt>
    <dgm:pt modelId="{8D1AB800-AFFC-4861-B23E-C6F98BBCAD09}" type="parTrans" cxnId="{AB099579-EEAE-4B2F-8210-2F7291F32164}">
      <dgm:prSet/>
      <dgm:spPr/>
      <dgm:t>
        <a:bodyPr/>
        <a:lstStyle/>
        <a:p>
          <a:endParaRPr lang="zh-TW" altLang="en-US"/>
        </a:p>
      </dgm:t>
    </dgm:pt>
    <dgm:pt modelId="{7435ABF8-42E5-4BA2-8BFF-BB386480AF8B}" type="sibTrans" cxnId="{AB099579-EEAE-4B2F-8210-2F7291F32164}">
      <dgm:prSet/>
      <dgm:spPr/>
      <dgm:t>
        <a:bodyPr/>
        <a:lstStyle/>
        <a:p>
          <a:endParaRPr lang="zh-TW" altLang="en-US"/>
        </a:p>
      </dgm:t>
    </dgm:pt>
    <dgm:pt modelId="{25D9D24A-748B-4872-9552-A4C6D2A88F0D}">
      <dgm:prSet phldrT="[文字]" custT="1"/>
      <dgm:spPr/>
      <dgm:t>
        <a:bodyPr/>
        <a:lstStyle/>
        <a:p>
          <a:pPr algn="l"/>
          <a:r>
            <a:rPr lang="en-US" altLang="en-US" sz="3200" dirty="0" smtClean="0"/>
            <a:t>The consequences </a:t>
          </a:r>
          <a:r>
            <a:rPr lang="en-US" altLang="en-US" sz="3200" dirty="0" smtClean="0"/>
            <a:t>of that condition, a more significant  gap in understanding </a:t>
          </a:r>
          <a:endParaRPr lang="zh-TW" altLang="en-US" sz="3200" dirty="0"/>
        </a:p>
      </dgm:t>
    </dgm:pt>
    <dgm:pt modelId="{0DCEDE91-9622-42D3-A1D3-098B681D3B1D}" type="parTrans" cxnId="{2660DD73-D275-469A-A996-BFFA81C2DDA9}">
      <dgm:prSet/>
      <dgm:spPr/>
      <dgm:t>
        <a:bodyPr/>
        <a:lstStyle/>
        <a:p>
          <a:endParaRPr lang="zh-TW" altLang="en-US"/>
        </a:p>
      </dgm:t>
    </dgm:pt>
    <dgm:pt modelId="{509DAA6F-A378-4BC4-83E1-5707D981E3A6}" type="sibTrans" cxnId="{2660DD73-D275-469A-A996-BFFA81C2DDA9}">
      <dgm:prSet/>
      <dgm:spPr/>
      <dgm:t>
        <a:bodyPr/>
        <a:lstStyle/>
        <a:p>
          <a:endParaRPr lang="zh-TW" altLang="en-US"/>
        </a:p>
      </dgm:t>
    </dgm:pt>
    <dgm:pt modelId="{CA4BD710-0DA6-4CEC-9EB7-579C520125C5}" type="pres">
      <dgm:prSet presAssocID="{A9E59137-FA75-424B-BFB4-448EE2D80EF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EDBE0431-3C70-4CCC-8F50-01566D7F10FE}" type="pres">
      <dgm:prSet presAssocID="{7DD19E20-8270-4596-86D2-F958DD2B64F0}" presName="node" presStyleLbl="node1" presStyleIdx="0" presStyleCnt="3" custScaleX="97118" custLinFactNeighborX="-513" custLinFactNeighborY="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B85F593-A7F7-4E92-A015-E18C4E8F689C}" type="pres">
      <dgm:prSet presAssocID="{225D6D6E-A468-4B09-80A1-D7BB2855D25E}" presName="sibTrans" presStyleCnt="0"/>
      <dgm:spPr/>
      <dgm:t>
        <a:bodyPr/>
        <a:lstStyle/>
        <a:p>
          <a:endParaRPr lang="zh-TW" altLang="en-US"/>
        </a:p>
      </dgm:t>
    </dgm:pt>
    <dgm:pt modelId="{B889C165-591D-4388-A79B-0DF88D2A2137}" type="pres">
      <dgm:prSet presAssocID="{5CE33FC8-BC37-430C-BB77-7994CFDB501C}" presName="node" presStyleLbl="node1" presStyleIdx="1" presStyleCnt="3" custScaleX="12101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A792C1A-87BD-42A3-B37B-D65AC117C9C0}" type="pres">
      <dgm:prSet presAssocID="{7435ABF8-42E5-4BA2-8BFF-BB386480AF8B}" presName="sibTrans" presStyleCnt="0"/>
      <dgm:spPr/>
      <dgm:t>
        <a:bodyPr/>
        <a:lstStyle/>
        <a:p>
          <a:endParaRPr lang="zh-TW" altLang="en-US"/>
        </a:p>
      </dgm:t>
    </dgm:pt>
    <dgm:pt modelId="{F447B427-8FC2-4044-A689-74AE213F21B5}" type="pres">
      <dgm:prSet presAssocID="{25D9D24A-748B-4872-9552-A4C6D2A88F0D}" presName="node" presStyleLbl="node1" presStyleIdx="2" presStyleCnt="3" custScaleX="12783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660DD73-D275-469A-A996-BFFA81C2DDA9}" srcId="{A9E59137-FA75-424B-BFB4-448EE2D80EF4}" destId="{25D9D24A-748B-4872-9552-A4C6D2A88F0D}" srcOrd="2" destOrd="0" parTransId="{0DCEDE91-9622-42D3-A1D3-098B681D3B1D}" sibTransId="{509DAA6F-A378-4BC4-83E1-5707D981E3A6}"/>
    <dgm:cxn modelId="{6AF51EE5-6257-4EF5-8F69-F63E6ACF8850}" type="presOf" srcId="{5CE33FC8-BC37-430C-BB77-7994CFDB501C}" destId="{B889C165-591D-4388-A79B-0DF88D2A2137}" srcOrd="0" destOrd="0" presId="urn:microsoft.com/office/officeart/2005/8/layout/hList6"/>
    <dgm:cxn modelId="{CAC6FB30-95DF-41C4-BFE8-8DE0C5E3A433}" srcId="{A9E59137-FA75-424B-BFB4-448EE2D80EF4}" destId="{7DD19E20-8270-4596-86D2-F958DD2B64F0}" srcOrd="0" destOrd="0" parTransId="{10923773-646F-4BB1-BF4C-A8BAA37FCA09}" sibTransId="{225D6D6E-A468-4B09-80A1-D7BB2855D25E}"/>
    <dgm:cxn modelId="{CBAC254E-9B95-419E-B30D-1D35426703FB}" type="presOf" srcId="{7DD19E20-8270-4596-86D2-F958DD2B64F0}" destId="{EDBE0431-3C70-4CCC-8F50-01566D7F10FE}" srcOrd="0" destOrd="0" presId="urn:microsoft.com/office/officeart/2005/8/layout/hList6"/>
    <dgm:cxn modelId="{513645C8-626C-4A97-A260-F16EFD74C502}" type="presOf" srcId="{25D9D24A-748B-4872-9552-A4C6D2A88F0D}" destId="{F447B427-8FC2-4044-A689-74AE213F21B5}" srcOrd="0" destOrd="0" presId="urn:microsoft.com/office/officeart/2005/8/layout/hList6"/>
    <dgm:cxn modelId="{53B8626C-2CEA-4586-8113-4D279BF174D9}" type="presOf" srcId="{A9E59137-FA75-424B-BFB4-448EE2D80EF4}" destId="{CA4BD710-0DA6-4CEC-9EB7-579C520125C5}" srcOrd="0" destOrd="0" presId="urn:microsoft.com/office/officeart/2005/8/layout/hList6"/>
    <dgm:cxn modelId="{AB099579-EEAE-4B2F-8210-2F7291F32164}" srcId="{A9E59137-FA75-424B-BFB4-448EE2D80EF4}" destId="{5CE33FC8-BC37-430C-BB77-7994CFDB501C}" srcOrd="1" destOrd="0" parTransId="{8D1AB800-AFFC-4861-B23E-C6F98BBCAD09}" sibTransId="{7435ABF8-42E5-4BA2-8BFF-BB386480AF8B}"/>
    <dgm:cxn modelId="{6BE6CA12-A91C-4507-AEDA-8B15C25DA693}" type="presParOf" srcId="{CA4BD710-0DA6-4CEC-9EB7-579C520125C5}" destId="{EDBE0431-3C70-4CCC-8F50-01566D7F10FE}" srcOrd="0" destOrd="0" presId="urn:microsoft.com/office/officeart/2005/8/layout/hList6"/>
    <dgm:cxn modelId="{D145DBAD-BFFB-41D4-9C22-FBB13A370CE5}" type="presParOf" srcId="{CA4BD710-0DA6-4CEC-9EB7-579C520125C5}" destId="{DB85F593-A7F7-4E92-A015-E18C4E8F689C}" srcOrd="1" destOrd="0" presId="urn:microsoft.com/office/officeart/2005/8/layout/hList6"/>
    <dgm:cxn modelId="{D9740B40-FBA5-427A-A9C9-4FE934DC28B2}" type="presParOf" srcId="{CA4BD710-0DA6-4CEC-9EB7-579C520125C5}" destId="{B889C165-591D-4388-A79B-0DF88D2A2137}" srcOrd="2" destOrd="0" presId="urn:microsoft.com/office/officeart/2005/8/layout/hList6"/>
    <dgm:cxn modelId="{7933BA69-B716-43DC-94BE-51E5F6803318}" type="presParOf" srcId="{CA4BD710-0DA6-4CEC-9EB7-579C520125C5}" destId="{2A792C1A-87BD-42A3-B37B-D65AC117C9C0}" srcOrd="3" destOrd="0" presId="urn:microsoft.com/office/officeart/2005/8/layout/hList6"/>
    <dgm:cxn modelId="{A3193F6E-E18E-49A9-8598-089CAD305509}" type="presParOf" srcId="{CA4BD710-0DA6-4CEC-9EB7-579C520125C5}" destId="{F447B427-8FC2-4044-A689-74AE213F21B5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C591132-EF88-4C2A-A561-1AA6E6D27F3C}" type="doc">
      <dgm:prSet loTypeId="urn:diagrams.loki3.com/BracketList+Icon" loCatId="officeonline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zh-TW" altLang="en-US"/>
        </a:p>
      </dgm:t>
    </dgm:pt>
    <dgm:pt modelId="{4D79D4CF-9CF6-46E7-9967-503AE93B2677}">
      <dgm:prSet phldrT="[文字]" custT="1"/>
      <dgm:spPr/>
      <dgm:t>
        <a:bodyPr/>
        <a:lstStyle/>
        <a:p>
          <a:pPr algn="l"/>
          <a:r>
            <a:rPr lang="en-US" altLang="en-US" sz="3200" dirty="0" smtClean="0"/>
            <a:t>When </a:t>
          </a:r>
          <a:r>
            <a:rPr lang="en-US" altLang="en-US" sz="3200" dirty="0" smtClean="0"/>
            <a:t>you imagine someone </a:t>
          </a:r>
          <a:r>
            <a:rPr lang="en-US" altLang="en-US" sz="3200" dirty="0" smtClean="0"/>
            <a:t>asking, so </a:t>
          </a:r>
          <a:r>
            <a:rPr lang="en-US" altLang="en-US" sz="3200" dirty="0" smtClean="0"/>
            <a:t>what?</a:t>
          </a:r>
          <a:endParaRPr lang="zh-TW" altLang="en-US" sz="3200" dirty="0"/>
        </a:p>
      </dgm:t>
    </dgm:pt>
    <dgm:pt modelId="{C727ED00-50D0-4C0C-9954-3B9F9AD48C67}" type="parTrans" cxnId="{C8D1B2CD-2C1C-436B-8B90-901030A18DF3}">
      <dgm:prSet/>
      <dgm:spPr/>
      <dgm:t>
        <a:bodyPr/>
        <a:lstStyle/>
        <a:p>
          <a:endParaRPr lang="zh-TW" altLang="en-US"/>
        </a:p>
      </dgm:t>
    </dgm:pt>
    <dgm:pt modelId="{10C7D8DA-DEC8-4833-A2B2-A93F879308AA}" type="sibTrans" cxnId="{C8D1B2CD-2C1C-436B-8B90-901030A18DF3}">
      <dgm:prSet/>
      <dgm:spPr/>
      <dgm:t>
        <a:bodyPr/>
        <a:lstStyle/>
        <a:p>
          <a:endParaRPr lang="zh-TW" altLang="en-US"/>
        </a:p>
      </dgm:t>
    </dgm:pt>
    <dgm:pt modelId="{CA3293F9-B006-4E23-BE00-E1F26D146DB3}">
      <dgm:prSet phldrT="[文字]" custT="1"/>
      <dgm:spPr/>
      <dgm:t>
        <a:bodyPr/>
        <a:lstStyle/>
        <a:p>
          <a:r>
            <a:rPr lang="en-US" altLang="zh-TW" sz="3200" dirty="0" smtClean="0"/>
            <a:t>State </a:t>
          </a:r>
          <a:r>
            <a:rPr lang="en-US" altLang="zh-TW" sz="3200" dirty="0" smtClean="0"/>
            <a:t>the condition directly</a:t>
          </a:r>
          <a:endParaRPr lang="zh-TW" altLang="en-US" sz="3200" dirty="0"/>
        </a:p>
      </dgm:t>
    </dgm:pt>
    <dgm:pt modelId="{484BD297-9803-4054-B5A8-075EEE222998}" type="parTrans" cxnId="{7D7CD092-91DF-4CD7-AEF0-368EF5008A71}">
      <dgm:prSet/>
      <dgm:spPr/>
      <dgm:t>
        <a:bodyPr/>
        <a:lstStyle/>
        <a:p>
          <a:endParaRPr lang="zh-TW" altLang="en-US"/>
        </a:p>
      </dgm:t>
    </dgm:pt>
    <dgm:pt modelId="{59A3B70A-7ECB-4DE1-BF12-6AA934325B6C}" type="sibTrans" cxnId="{7D7CD092-91DF-4CD7-AEF0-368EF5008A71}">
      <dgm:prSet/>
      <dgm:spPr/>
      <dgm:t>
        <a:bodyPr/>
        <a:lstStyle/>
        <a:p>
          <a:endParaRPr lang="zh-TW" altLang="en-US"/>
        </a:p>
      </dgm:t>
    </dgm:pt>
    <dgm:pt modelId="{516DB64F-500B-4C57-8236-118C6DCF2266}">
      <dgm:prSet phldrT="[文字]" custT="1"/>
      <dgm:spPr/>
      <dgm:t>
        <a:bodyPr/>
        <a:lstStyle/>
        <a:p>
          <a:pPr algn="l"/>
          <a:r>
            <a:rPr lang="en-US" altLang="en-US" sz="3200" dirty="0" smtClean="0"/>
            <a:t>Then </a:t>
          </a:r>
          <a:r>
            <a:rPr lang="en-US" altLang="en-US" sz="3200" dirty="0" smtClean="0"/>
            <a:t>spell out </a:t>
          </a:r>
          <a:r>
            <a:rPr lang="en-US" altLang="en-US" sz="3200" dirty="0" smtClean="0"/>
            <a:t>the consequence as </a:t>
          </a:r>
          <a:r>
            <a:rPr lang="en-US" altLang="en-US" sz="3200" dirty="0" smtClean="0"/>
            <a:t>an </a:t>
          </a:r>
          <a:r>
            <a:rPr lang="en-US" altLang="en-US" sz="3200" dirty="0" smtClean="0"/>
            <a:t>answer</a:t>
          </a:r>
          <a:endParaRPr lang="zh-TW" altLang="en-US" sz="3200" dirty="0"/>
        </a:p>
      </dgm:t>
    </dgm:pt>
    <dgm:pt modelId="{39FC9751-6276-42FF-BC37-76AC7E26F850}" type="parTrans" cxnId="{5B8A77CE-A1FE-4BB0-9C9B-8C90F7F321FF}">
      <dgm:prSet/>
      <dgm:spPr/>
      <dgm:t>
        <a:bodyPr/>
        <a:lstStyle/>
        <a:p>
          <a:endParaRPr lang="zh-TW" altLang="en-US"/>
        </a:p>
      </dgm:t>
    </dgm:pt>
    <dgm:pt modelId="{CDEF7D54-FE1F-4422-BCA0-5A4B3C5F2B8E}" type="sibTrans" cxnId="{5B8A77CE-A1FE-4BB0-9C9B-8C90F7F321FF}">
      <dgm:prSet/>
      <dgm:spPr/>
      <dgm:t>
        <a:bodyPr/>
        <a:lstStyle/>
        <a:p>
          <a:endParaRPr lang="zh-TW" altLang="en-US"/>
        </a:p>
      </dgm:t>
    </dgm:pt>
    <dgm:pt modelId="{4079CC17-9A8D-4B8C-98F7-C7576D20092C}">
      <dgm:prSet phldrT="[文字]" custT="1"/>
      <dgm:spPr/>
      <dgm:t>
        <a:bodyPr/>
        <a:lstStyle/>
        <a:p>
          <a:r>
            <a:rPr lang="en-US" altLang="en-US" sz="3200" dirty="0" smtClean="0"/>
            <a:t>State </a:t>
          </a:r>
          <a:r>
            <a:rPr lang="en-US" altLang="en-US" sz="3200" dirty="0" smtClean="0"/>
            <a:t>that consequence as a direct cost</a:t>
          </a:r>
          <a:endParaRPr lang="zh-TW" altLang="en-US" sz="3200" dirty="0"/>
        </a:p>
      </dgm:t>
    </dgm:pt>
    <dgm:pt modelId="{A2DC96F6-7AE3-4CF7-A60E-9B53DF20DCE1}" type="parTrans" cxnId="{373CA140-6848-4FAC-9E33-5C52DFF354F7}">
      <dgm:prSet/>
      <dgm:spPr/>
      <dgm:t>
        <a:bodyPr/>
        <a:lstStyle/>
        <a:p>
          <a:endParaRPr lang="zh-TW" altLang="en-US"/>
        </a:p>
      </dgm:t>
    </dgm:pt>
    <dgm:pt modelId="{7C4328FB-6B5C-4D78-863B-F5C7BF74B53D}" type="sibTrans" cxnId="{373CA140-6848-4FAC-9E33-5C52DFF354F7}">
      <dgm:prSet/>
      <dgm:spPr/>
      <dgm:t>
        <a:bodyPr/>
        <a:lstStyle/>
        <a:p>
          <a:endParaRPr lang="zh-TW" altLang="en-US"/>
        </a:p>
      </dgm:t>
    </dgm:pt>
    <dgm:pt modelId="{5F349F01-2498-47C2-A2A9-A42067C6BA90}">
      <dgm:prSet custT="1"/>
      <dgm:spPr/>
      <dgm:t>
        <a:bodyPr/>
        <a:lstStyle/>
        <a:p>
          <a:r>
            <a:rPr lang="en-US" altLang="zh-TW" sz="3200" dirty="0" smtClean="0"/>
            <a:t>Imply </a:t>
          </a:r>
          <a:r>
            <a:rPr lang="en-US" altLang="zh-TW" sz="3200" dirty="0" smtClean="0"/>
            <a:t>it in an indirect question</a:t>
          </a:r>
          <a:endParaRPr lang="zh-TW" altLang="zh-TW" sz="3200" dirty="0" smtClean="0"/>
        </a:p>
      </dgm:t>
    </dgm:pt>
    <dgm:pt modelId="{A7A03053-0F71-4BE5-AC74-54AE197BD1C6}" type="parTrans" cxnId="{BC2A5F34-607C-46B9-B9BF-D0C2B351A8DD}">
      <dgm:prSet/>
      <dgm:spPr/>
      <dgm:t>
        <a:bodyPr/>
        <a:lstStyle/>
        <a:p>
          <a:endParaRPr lang="zh-TW" altLang="en-US"/>
        </a:p>
      </dgm:t>
    </dgm:pt>
    <dgm:pt modelId="{6208A89C-8DF6-4CD3-89C4-7D9C2DCFA380}" type="sibTrans" cxnId="{BC2A5F34-607C-46B9-B9BF-D0C2B351A8DD}">
      <dgm:prSet/>
      <dgm:spPr/>
      <dgm:t>
        <a:bodyPr/>
        <a:lstStyle/>
        <a:p>
          <a:endParaRPr lang="zh-TW" altLang="en-US"/>
        </a:p>
      </dgm:t>
    </dgm:pt>
    <dgm:pt modelId="{AEE3BBE1-F76B-4DB8-B127-4C4A4BAC0446}">
      <dgm:prSet/>
      <dgm:spPr/>
      <dgm:t>
        <a:bodyPr/>
        <a:lstStyle/>
        <a:p>
          <a:endParaRPr lang="zh-TW" altLang="zh-TW" sz="3500" dirty="0" smtClean="0"/>
        </a:p>
      </dgm:t>
    </dgm:pt>
    <dgm:pt modelId="{12C5CC3E-3890-438F-8806-B4B59136C127}" type="parTrans" cxnId="{ADF5ECC9-4525-4261-BD22-6C0FE433FB77}">
      <dgm:prSet/>
      <dgm:spPr/>
      <dgm:t>
        <a:bodyPr/>
        <a:lstStyle/>
        <a:p>
          <a:endParaRPr lang="zh-TW" altLang="en-US"/>
        </a:p>
      </dgm:t>
    </dgm:pt>
    <dgm:pt modelId="{35E4DA4C-FFAD-46AB-8AE9-C0CAA124915A}" type="sibTrans" cxnId="{ADF5ECC9-4525-4261-BD22-6C0FE433FB77}">
      <dgm:prSet/>
      <dgm:spPr/>
      <dgm:t>
        <a:bodyPr/>
        <a:lstStyle/>
        <a:p>
          <a:endParaRPr lang="zh-TW" altLang="en-US"/>
        </a:p>
      </dgm:t>
    </dgm:pt>
    <dgm:pt modelId="{78A72ABC-106E-40EE-A0E7-0F2C63572991}">
      <dgm:prSet custT="1"/>
      <dgm:spPr/>
      <dgm:t>
        <a:bodyPr/>
        <a:lstStyle/>
        <a:p>
          <a:r>
            <a:rPr lang="en-US" altLang="en-US" sz="3200" dirty="0" smtClean="0"/>
            <a:t>Or </a:t>
          </a:r>
          <a:r>
            <a:rPr lang="en-US" altLang="en-US" sz="3200" dirty="0" smtClean="0"/>
            <a:t>transform the cost into a benefit</a:t>
          </a:r>
          <a:endParaRPr lang="zh-TW" altLang="en-US" sz="3200" dirty="0"/>
        </a:p>
      </dgm:t>
    </dgm:pt>
    <dgm:pt modelId="{F3378FFA-223A-43A6-9DB2-E82F632F1BED}" type="parTrans" cxnId="{5B958F0F-29AA-4204-8860-924CADDAB470}">
      <dgm:prSet/>
      <dgm:spPr/>
      <dgm:t>
        <a:bodyPr/>
        <a:lstStyle/>
        <a:p>
          <a:endParaRPr lang="zh-TW" altLang="en-US"/>
        </a:p>
      </dgm:t>
    </dgm:pt>
    <dgm:pt modelId="{2AC7EEAD-7291-4CBF-88E3-A9DDAF32946C}" type="sibTrans" cxnId="{5B958F0F-29AA-4204-8860-924CADDAB470}">
      <dgm:prSet/>
      <dgm:spPr/>
      <dgm:t>
        <a:bodyPr/>
        <a:lstStyle/>
        <a:p>
          <a:endParaRPr lang="zh-TW" altLang="en-US"/>
        </a:p>
      </dgm:t>
    </dgm:pt>
    <dgm:pt modelId="{F651F545-B6DE-40B3-B994-85C560413314}">
      <dgm:prSet/>
      <dgm:spPr/>
      <dgm:t>
        <a:bodyPr/>
        <a:lstStyle/>
        <a:p>
          <a:endParaRPr lang="zh-TW" altLang="en-US" sz="500" dirty="0"/>
        </a:p>
      </dgm:t>
    </dgm:pt>
    <dgm:pt modelId="{150920E3-42EC-483F-9B37-BCEE302C3A45}" type="parTrans" cxnId="{70C644EA-4504-4A75-841E-4AB851CD30EE}">
      <dgm:prSet/>
      <dgm:spPr/>
      <dgm:t>
        <a:bodyPr/>
        <a:lstStyle/>
        <a:p>
          <a:endParaRPr lang="zh-TW" altLang="en-US"/>
        </a:p>
      </dgm:t>
    </dgm:pt>
    <dgm:pt modelId="{0A6EF157-68B6-4CEF-AEBE-26DA453A35EE}" type="sibTrans" cxnId="{70C644EA-4504-4A75-841E-4AB851CD30EE}">
      <dgm:prSet/>
      <dgm:spPr/>
      <dgm:t>
        <a:bodyPr/>
        <a:lstStyle/>
        <a:p>
          <a:endParaRPr lang="zh-TW" altLang="en-US"/>
        </a:p>
      </dgm:t>
    </dgm:pt>
    <dgm:pt modelId="{C90ADFE1-F6EF-4F7F-A2EA-3AC22DFC1EFE}">
      <dgm:prSet phldrT="[文字]" custT="1"/>
      <dgm:spPr/>
      <dgm:t>
        <a:bodyPr/>
        <a:lstStyle/>
        <a:p>
          <a:endParaRPr lang="zh-TW" altLang="en-US" sz="3200" dirty="0"/>
        </a:p>
      </dgm:t>
    </dgm:pt>
    <dgm:pt modelId="{86DD2E64-F42D-48C9-86E2-0D3ED9543916}" type="parTrans" cxnId="{0B65BCB3-1196-47A3-B03A-0E06EBCF07D9}">
      <dgm:prSet/>
      <dgm:spPr/>
      <dgm:t>
        <a:bodyPr/>
        <a:lstStyle/>
        <a:p>
          <a:endParaRPr lang="zh-TW" altLang="en-US"/>
        </a:p>
      </dgm:t>
    </dgm:pt>
    <dgm:pt modelId="{931DCD78-8DB3-43CC-A46D-5D1C24D3D550}" type="sibTrans" cxnId="{0B65BCB3-1196-47A3-B03A-0E06EBCF07D9}">
      <dgm:prSet/>
      <dgm:spPr/>
      <dgm:t>
        <a:bodyPr/>
        <a:lstStyle/>
        <a:p>
          <a:endParaRPr lang="zh-TW" altLang="en-US"/>
        </a:p>
      </dgm:t>
    </dgm:pt>
    <dgm:pt modelId="{232B79D2-197B-4D83-8246-F1E1B2B3BC18}">
      <dgm:prSet phldrT="[文字]" custT="1"/>
      <dgm:spPr/>
      <dgm:t>
        <a:bodyPr/>
        <a:lstStyle/>
        <a:p>
          <a:endParaRPr lang="zh-TW" altLang="en-US" sz="3200" dirty="0"/>
        </a:p>
      </dgm:t>
    </dgm:pt>
    <dgm:pt modelId="{F32710F2-7878-4055-ACEF-116566E5FE54}" type="parTrans" cxnId="{F34F24EE-1C34-44BC-AA78-D0727C22FC62}">
      <dgm:prSet/>
      <dgm:spPr/>
      <dgm:t>
        <a:bodyPr/>
        <a:lstStyle/>
        <a:p>
          <a:endParaRPr lang="zh-TW" altLang="en-US"/>
        </a:p>
      </dgm:t>
    </dgm:pt>
    <dgm:pt modelId="{6230C3F9-3A5C-427D-B1BF-E708BA7C2790}" type="sibTrans" cxnId="{F34F24EE-1C34-44BC-AA78-D0727C22FC62}">
      <dgm:prSet/>
      <dgm:spPr/>
      <dgm:t>
        <a:bodyPr/>
        <a:lstStyle/>
        <a:p>
          <a:endParaRPr lang="zh-TW" altLang="en-US"/>
        </a:p>
      </dgm:t>
    </dgm:pt>
    <dgm:pt modelId="{7699FEB3-236C-45FB-B110-379AE04FA171}" type="pres">
      <dgm:prSet presAssocID="{4C591132-EF88-4C2A-A561-1AA6E6D27F3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4BB8EFE9-DEE5-40B7-94CB-2118F3E70676}" type="pres">
      <dgm:prSet presAssocID="{4D79D4CF-9CF6-46E7-9967-503AE93B2677}" presName="linNode" presStyleCnt="0"/>
      <dgm:spPr/>
      <dgm:t>
        <a:bodyPr/>
        <a:lstStyle/>
        <a:p>
          <a:endParaRPr lang="zh-TW" altLang="en-US"/>
        </a:p>
      </dgm:t>
    </dgm:pt>
    <dgm:pt modelId="{DDFBB7A8-79FA-47E2-A811-5C2E26EE03AD}" type="pres">
      <dgm:prSet presAssocID="{4D79D4CF-9CF6-46E7-9967-503AE93B2677}" presName="parTx" presStyleLbl="revTx" presStyleIdx="0" presStyleCnt="2" custScaleX="162999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31A0936-E754-410C-88DD-571CAD20E5F1}" type="pres">
      <dgm:prSet presAssocID="{4D79D4CF-9CF6-46E7-9967-503AE93B2677}" presName="bracket" presStyleLbl="parChTrans1D1" presStyleIdx="0" presStyleCnt="2"/>
      <dgm:spPr/>
      <dgm:t>
        <a:bodyPr/>
        <a:lstStyle/>
        <a:p>
          <a:endParaRPr lang="zh-TW" altLang="en-US"/>
        </a:p>
      </dgm:t>
    </dgm:pt>
    <dgm:pt modelId="{E96BA7E5-9E48-4DB3-B8AE-A54CDE5A00E3}" type="pres">
      <dgm:prSet presAssocID="{4D79D4CF-9CF6-46E7-9967-503AE93B2677}" presName="spH" presStyleCnt="0"/>
      <dgm:spPr/>
      <dgm:t>
        <a:bodyPr/>
        <a:lstStyle/>
        <a:p>
          <a:endParaRPr lang="zh-TW" altLang="en-US"/>
        </a:p>
      </dgm:t>
    </dgm:pt>
    <dgm:pt modelId="{0E623F1E-C32E-40F8-958F-A619A37C7DB6}" type="pres">
      <dgm:prSet presAssocID="{4D79D4CF-9CF6-46E7-9967-503AE93B2677}" presName="desTx" presStyleLbl="node1" presStyleIdx="0" presStyleCnt="2" custScaleX="96707" custScaleY="10433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CE737AF-D3C8-40A3-A11E-1F4411D6C3D1}" type="pres">
      <dgm:prSet presAssocID="{10C7D8DA-DEC8-4833-A2B2-A93F879308AA}" presName="spV" presStyleCnt="0"/>
      <dgm:spPr/>
      <dgm:t>
        <a:bodyPr/>
        <a:lstStyle/>
        <a:p>
          <a:endParaRPr lang="zh-TW" altLang="en-US"/>
        </a:p>
      </dgm:t>
    </dgm:pt>
    <dgm:pt modelId="{23750825-56CB-4CB1-8011-AE91671DCC6F}" type="pres">
      <dgm:prSet presAssocID="{516DB64F-500B-4C57-8236-118C6DCF2266}" presName="linNode" presStyleCnt="0"/>
      <dgm:spPr/>
      <dgm:t>
        <a:bodyPr/>
        <a:lstStyle/>
        <a:p>
          <a:endParaRPr lang="zh-TW" altLang="en-US"/>
        </a:p>
      </dgm:t>
    </dgm:pt>
    <dgm:pt modelId="{4A92AE9E-3E5A-494A-9629-50D5B5589249}" type="pres">
      <dgm:prSet presAssocID="{516DB64F-500B-4C57-8236-118C6DCF2266}" presName="parTx" presStyleLbl="revTx" presStyleIdx="1" presStyleCnt="2" custScaleX="150566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2D65EDE-99FA-4162-B2DD-33A4D1F24F41}" type="pres">
      <dgm:prSet presAssocID="{516DB64F-500B-4C57-8236-118C6DCF2266}" presName="bracket" presStyleLbl="parChTrans1D1" presStyleIdx="1" presStyleCnt="2"/>
      <dgm:spPr/>
      <dgm:t>
        <a:bodyPr/>
        <a:lstStyle/>
        <a:p>
          <a:endParaRPr lang="zh-TW" altLang="en-US"/>
        </a:p>
      </dgm:t>
    </dgm:pt>
    <dgm:pt modelId="{6F45A311-AF8C-48BF-984D-21A48306674F}" type="pres">
      <dgm:prSet presAssocID="{516DB64F-500B-4C57-8236-118C6DCF2266}" presName="spH" presStyleCnt="0"/>
      <dgm:spPr/>
      <dgm:t>
        <a:bodyPr/>
        <a:lstStyle/>
        <a:p>
          <a:endParaRPr lang="zh-TW" altLang="en-US"/>
        </a:p>
      </dgm:t>
    </dgm:pt>
    <dgm:pt modelId="{13BADE16-241D-4B75-94BC-6D77385759AF}" type="pres">
      <dgm:prSet presAssocID="{516DB64F-500B-4C57-8236-118C6DCF2266}" presName="desTx" presStyleLbl="node1" presStyleIdx="1" presStyleCnt="2" custScaleX="89697" custLinFactNeighborX="36503" custLinFactNeighborY="-159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34F24EE-1C34-44BC-AA78-D0727C22FC62}" srcId="{516DB64F-500B-4C57-8236-118C6DCF2266}" destId="{232B79D2-197B-4D83-8246-F1E1B2B3BC18}" srcOrd="1" destOrd="0" parTransId="{F32710F2-7878-4055-ACEF-116566E5FE54}" sibTransId="{6230C3F9-3A5C-427D-B1BF-E708BA7C2790}"/>
    <dgm:cxn modelId="{E56958AB-6E64-4333-9578-B4BB1C76BB6C}" type="presOf" srcId="{4D79D4CF-9CF6-46E7-9967-503AE93B2677}" destId="{DDFBB7A8-79FA-47E2-A811-5C2E26EE03AD}" srcOrd="0" destOrd="0" presId="urn:diagrams.loki3.com/BracketList+Icon"/>
    <dgm:cxn modelId="{D0283A85-50AA-4C77-9D30-95161C3C6D3E}" type="presOf" srcId="{516DB64F-500B-4C57-8236-118C6DCF2266}" destId="{4A92AE9E-3E5A-494A-9629-50D5B5589249}" srcOrd="0" destOrd="0" presId="urn:diagrams.loki3.com/BracketList+Icon"/>
    <dgm:cxn modelId="{5B8A77CE-A1FE-4BB0-9C9B-8C90F7F321FF}" srcId="{4C591132-EF88-4C2A-A561-1AA6E6D27F3C}" destId="{516DB64F-500B-4C57-8236-118C6DCF2266}" srcOrd="1" destOrd="0" parTransId="{39FC9751-6276-42FF-BC37-76AC7E26F850}" sibTransId="{CDEF7D54-FE1F-4422-BCA0-5A4B3C5F2B8E}"/>
    <dgm:cxn modelId="{5EC46386-E534-4AC9-BF01-AB024E736D03}" type="presOf" srcId="{F651F545-B6DE-40B3-B994-85C560413314}" destId="{13BADE16-241D-4B75-94BC-6D77385759AF}" srcOrd="0" destOrd="3" presId="urn:diagrams.loki3.com/BracketList+Icon"/>
    <dgm:cxn modelId="{FB855CDD-CFA4-472B-BE7B-A2BEB35200CD}" type="presOf" srcId="{CA3293F9-B006-4E23-BE00-E1F26D146DB3}" destId="{0E623F1E-C32E-40F8-958F-A619A37C7DB6}" srcOrd="0" destOrd="0" presId="urn:diagrams.loki3.com/BracketList+Icon"/>
    <dgm:cxn modelId="{5B958F0F-29AA-4204-8860-924CADDAB470}" srcId="{516DB64F-500B-4C57-8236-118C6DCF2266}" destId="{78A72ABC-106E-40EE-A0E7-0F2C63572991}" srcOrd="2" destOrd="0" parTransId="{F3378FFA-223A-43A6-9DB2-E82F632F1BED}" sibTransId="{2AC7EEAD-7291-4CBF-88E3-A9DDAF32946C}"/>
    <dgm:cxn modelId="{C8D1B2CD-2C1C-436B-8B90-901030A18DF3}" srcId="{4C591132-EF88-4C2A-A561-1AA6E6D27F3C}" destId="{4D79D4CF-9CF6-46E7-9967-503AE93B2677}" srcOrd="0" destOrd="0" parTransId="{C727ED00-50D0-4C0C-9954-3B9F9AD48C67}" sibTransId="{10C7D8DA-DEC8-4833-A2B2-A93F879308AA}"/>
    <dgm:cxn modelId="{7FBDBFD2-DE82-4FA2-BFE2-0C926EE7D5BE}" type="presOf" srcId="{5F349F01-2498-47C2-A2A9-A42067C6BA90}" destId="{0E623F1E-C32E-40F8-958F-A619A37C7DB6}" srcOrd="0" destOrd="2" presId="urn:diagrams.loki3.com/BracketList+Icon"/>
    <dgm:cxn modelId="{BC2A5F34-607C-46B9-B9BF-D0C2B351A8DD}" srcId="{4D79D4CF-9CF6-46E7-9967-503AE93B2677}" destId="{5F349F01-2498-47C2-A2A9-A42067C6BA90}" srcOrd="2" destOrd="0" parTransId="{A7A03053-0F71-4BE5-AC74-54AE197BD1C6}" sibTransId="{6208A89C-8DF6-4CD3-89C4-7D9C2DCFA380}"/>
    <dgm:cxn modelId="{BA664934-0A6C-4202-BF40-7824BD44E3A2}" type="presOf" srcId="{4C591132-EF88-4C2A-A561-1AA6E6D27F3C}" destId="{7699FEB3-236C-45FB-B110-379AE04FA171}" srcOrd="0" destOrd="0" presId="urn:diagrams.loki3.com/BracketList+Icon"/>
    <dgm:cxn modelId="{7D7CD092-91DF-4CD7-AEF0-368EF5008A71}" srcId="{4D79D4CF-9CF6-46E7-9967-503AE93B2677}" destId="{CA3293F9-B006-4E23-BE00-E1F26D146DB3}" srcOrd="0" destOrd="0" parTransId="{484BD297-9803-4054-B5A8-075EEE222998}" sibTransId="{59A3B70A-7ECB-4DE1-BF12-6AA934325B6C}"/>
    <dgm:cxn modelId="{ADF5ECC9-4525-4261-BD22-6C0FE433FB77}" srcId="{4D79D4CF-9CF6-46E7-9967-503AE93B2677}" destId="{AEE3BBE1-F76B-4DB8-B127-4C4A4BAC0446}" srcOrd="3" destOrd="0" parTransId="{12C5CC3E-3890-438F-8806-B4B59136C127}" sibTransId="{35E4DA4C-FFAD-46AB-8AE9-C0CAA124915A}"/>
    <dgm:cxn modelId="{45EBC93A-19B0-4643-8230-269900D5BD4E}" type="presOf" srcId="{4079CC17-9A8D-4B8C-98F7-C7576D20092C}" destId="{13BADE16-241D-4B75-94BC-6D77385759AF}" srcOrd="0" destOrd="0" presId="urn:diagrams.loki3.com/BracketList+Icon"/>
    <dgm:cxn modelId="{B097E51E-7307-4F8E-B797-1F14BC00716C}" type="presOf" srcId="{C90ADFE1-F6EF-4F7F-A2EA-3AC22DFC1EFE}" destId="{0E623F1E-C32E-40F8-958F-A619A37C7DB6}" srcOrd="0" destOrd="1" presId="urn:diagrams.loki3.com/BracketList+Icon"/>
    <dgm:cxn modelId="{373CA140-6848-4FAC-9E33-5C52DFF354F7}" srcId="{516DB64F-500B-4C57-8236-118C6DCF2266}" destId="{4079CC17-9A8D-4B8C-98F7-C7576D20092C}" srcOrd="0" destOrd="0" parTransId="{A2DC96F6-7AE3-4CF7-A60E-9B53DF20DCE1}" sibTransId="{7C4328FB-6B5C-4D78-863B-F5C7BF74B53D}"/>
    <dgm:cxn modelId="{1C6681B9-FADF-428E-A3EA-56133D263A3F}" type="presOf" srcId="{232B79D2-197B-4D83-8246-F1E1B2B3BC18}" destId="{13BADE16-241D-4B75-94BC-6D77385759AF}" srcOrd="0" destOrd="1" presId="urn:diagrams.loki3.com/BracketList+Icon"/>
    <dgm:cxn modelId="{C4DFCA7D-20DB-4DB2-A85D-97AC4AF1EE44}" type="presOf" srcId="{78A72ABC-106E-40EE-A0E7-0F2C63572991}" destId="{13BADE16-241D-4B75-94BC-6D77385759AF}" srcOrd="0" destOrd="2" presId="urn:diagrams.loki3.com/BracketList+Icon"/>
    <dgm:cxn modelId="{0B65BCB3-1196-47A3-B03A-0E06EBCF07D9}" srcId="{4D79D4CF-9CF6-46E7-9967-503AE93B2677}" destId="{C90ADFE1-F6EF-4F7F-A2EA-3AC22DFC1EFE}" srcOrd="1" destOrd="0" parTransId="{86DD2E64-F42D-48C9-86E2-0D3ED9543916}" sibTransId="{931DCD78-8DB3-43CC-A46D-5D1C24D3D550}"/>
    <dgm:cxn modelId="{8CB2F041-74C9-43A2-87C3-3056A227E154}" type="presOf" srcId="{AEE3BBE1-F76B-4DB8-B127-4C4A4BAC0446}" destId="{0E623F1E-C32E-40F8-958F-A619A37C7DB6}" srcOrd="0" destOrd="3" presId="urn:diagrams.loki3.com/BracketList+Icon"/>
    <dgm:cxn modelId="{70C644EA-4504-4A75-841E-4AB851CD30EE}" srcId="{516DB64F-500B-4C57-8236-118C6DCF2266}" destId="{F651F545-B6DE-40B3-B994-85C560413314}" srcOrd="3" destOrd="0" parTransId="{150920E3-42EC-483F-9B37-BCEE302C3A45}" sibTransId="{0A6EF157-68B6-4CEF-AEBE-26DA453A35EE}"/>
    <dgm:cxn modelId="{10D17BFC-599D-4316-AD4F-6D18D20C5A48}" type="presParOf" srcId="{7699FEB3-236C-45FB-B110-379AE04FA171}" destId="{4BB8EFE9-DEE5-40B7-94CB-2118F3E70676}" srcOrd="0" destOrd="0" presId="urn:diagrams.loki3.com/BracketList+Icon"/>
    <dgm:cxn modelId="{8EF6DC6D-B314-4D32-B511-24EF1465F12A}" type="presParOf" srcId="{4BB8EFE9-DEE5-40B7-94CB-2118F3E70676}" destId="{DDFBB7A8-79FA-47E2-A811-5C2E26EE03AD}" srcOrd="0" destOrd="0" presId="urn:diagrams.loki3.com/BracketList+Icon"/>
    <dgm:cxn modelId="{759E5357-EFBC-4F53-B68B-882899BBA704}" type="presParOf" srcId="{4BB8EFE9-DEE5-40B7-94CB-2118F3E70676}" destId="{431A0936-E754-410C-88DD-571CAD20E5F1}" srcOrd="1" destOrd="0" presId="urn:diagrams.loki3.com/BracketList+Icon"/>
    <dgm:cxn modelId="{C40F3515-AD93-4DF8-AF8E-5D3614CFC496}" type="presParOf" srcId="{4BB8EFE9-DEE5-40B7-94CB-2118F3E70676}" destId="{E96BA7E5-9E48-4DB3-B8AE-A54CDE5A00E3}" srcOrd="2" destOrd="0" presId="urn:diagrams.loki3.com/BracketList+Icon"/>
    <dgm:cxn modelId="{3C97200D-AD39-488B-9A90-EAFEA23E76FC}" type="presParOf" srcId="{4BB8EFE9-DEE5-40B7-94CB-2118F3E70676}" destId="{0E623F1E-C32E-40F8-958F-A619A37C7DB6}" srcOrd="3" destOrd="0" presId="urn:diagrams.loki3.com/BracketList+Icon"/>
    <dgm:cxn modelId="{2EE6969A-A6FB-493C-8371-2BE155FF6165}" type="presParOf" srcId="{7699FEB3-236C-45FB-B110-379AE04FA171}" destId="{1CE737AF-D3C8-40A3-A11E-1F4411D6C3D1}" srcOrd="1" destOrd="0" presId="urn:diagrams.loki3.com/BracketList+Icon"/>
    <dgm:cxn modelId="{4143F19B-3E78-4DF5-82AF-57BC76E3FDEE}" type="presParOf" srcId="{7699FEB3-236C-45FB-B110-379AE04FA171}" destId="{23750825-56CB-4CB1-8011-AE91671DCC6F}" srcOrd="2" destOrd="0" presId="urn:diagrams.loki3.com/BracketList+Icon"/>
    <dgm:cxn modelId="{36ED3B41-EABF-4BCF-A7D4-E2E123EE0B2D}" type="presParOf" srcId="{23750825-56CB-4CB1-8011-AE91671DCC6F}" destId="{4A92AE9E-3E5A-494A-9629-50D5B5589249}" srcOrd="0" destOrd="0" presId="urn:diagrams.loki3.com/BracketList+Icon"/>
    <dgm:cxn modelId="{E3DE68EB-25BC-4A5A-8421-E8DEBD32CBC1}" type="presParOf" srcId="{23750825-56CB-4CB1-8011-AE91671DCC6F}" destId="{72D65EDE-99FA-4162-B2DD-33A4D1F24F41}" srcOrd="1" destOrd="0" presId="urn:diagrams.loki3.com/BracketList+Icon"/>
    <dgm:cxn modelId="{71C27944-FE49-40E3-BEFF-393D24E830C3}" type="presParOf" srcId="{23750825-56CB-4CB1-8011-AE91671DCC6F}" destId="{6F45A311-AF8C-48BF-984D-21A48306674F}" srcOrd="2" destOrd="0" presId="urn:diagrams.loki3.com/BracketList+Icon"/>
    <dgm:cxn modelId="{10788C99-FD99-4191-9FE6-5011E812FE52}" type="presParOf" srcId="{23750825-56CB-4CB1-8011-AE91671DCC6F}" destId="{13BADE16-241D-4B75-94BC-6D77385759AF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53ABD6A-C3AD-4493-8C82-B44B1C7ED2CE}" type="doc">
      <dgm:prSet loTypeId="urn:diagrams.loki3.com/BracketList+Icon" loCatId="officeon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7B191874-EBC6-4BBB-A111-D4F3FF455044}">
      <dgm:prSet phldrT="[文字]" custT="1"/>
      <dgm:spPr/>
      <dgm:t>
        <a:bodyPr/>
        <a:lstStyle/>
        <a:p>
          <a:pPr algn="l"/>
          <a:r>
            <a:rPr lang="en-US" altLang="en-US" sz="3200" dirty="0" smtClean="0"/>
            <a:t>To convince readers that they should take your problem seriously</a:t>
          </a:r>
          <a:endParaRPr lang="zh-TW" altLang="en-US" sz="3200" dirty="0"/>
        </a:p>
      </dgm:t>
    </dgm:pt>
    <dgm:pt modelId="{5B56EF47-8F42-4DA5-96D3-076CCA59E97A}" type="parTrans" cxnId="{0A3D39AA-34B0-4CDC-B3D0-633EB25D0E6C}">
      <dgm:prSet/>
      <dgm:spPr/>
      <dgm:t>
        <a:bodyPr/>
        <a:lstStyle/>
        <a:p>
          <a:endParaRPr lang="zh-TW" altLang="en-US"/>
        </a:p>
      </dgm:t>
    </dgm:pt>
    <dgm:pt modelId="{9ADA8A7B-085B-4C28-AE2F-EFCE34D169E0}" type="sibTrans" cxnId="{0A3D39AA-34B0-4CDC-B3D0-633EB25D0E6C}">
      <dgm:prSet/>
      <dgm:spPr/>
      <dgm:t>
        <a:bodyPr/>
        <a:lstStyle/>
        <a:p>
          <a:endParaRPr lang="zh-TW" altLang="en-US"/>
        </a:p>
      </dgm:t>
    </dgm:pt>
    <dgm:pt modelId="{1274F0FB-E4E0-4F98-AA4A-6CDF0408D5A2}">
      <dgm:prSet phldrT="[文字]" custT="1"/>
      <dgm:spPr/>
      <dgm:t>
        <a:bodyPr/>
        <a:lstStyle/>
        <a:p>
          <a:r>
            <a:rPr lang="en-US" altLang="en-US" sz="3200" dirty="0" smtClean="0"/>
            <a:t>State </a:t>
          </a:r>
          <a:r>
            <a:rPr lang="en-US" altLang="en-US" sz="3200" dirty="0" smtClean="0"/>
            <a:t>the cost they will pay if it is not resolved </a:t>
          </a:r>
          <a:endParaRPr lang="zh-TW" altLang="en-US" sz="3200" dirty="0"/>
        </a:p>
      </dgm:t>
    </dgm:pt>
    <dgm:pt modelId="{AF3DBAE9-4F60-4B09-8D8D-9639FBC3BEF7}" type="parTrans" cxnId="{5FA1D86B-21D3-4C85-B83F-F922385EB3CB}">
      <dgm:prSet/>
      <dgm:spPr/>
      <dgm:t>
        <a:bodyPr/>
        <a:lstStyle/>
        <a:p>
          <a:endParaRPr lang="zh-TW" altLang="en-US"/>
        </a:p>
      </dgm:t>
    </dgm:pt>
    <dgm:pt modelId="{5481A952-3657-437C-904A-E2318F814DBD}" type="sibTrans" cxnId="{5FA1D86B-21D3-4C85-B83F-F922385EB3CB}">
      <dgm:prSet/>
      <dgm:spPr/>
      <dgm:t>
        <a:bodyPr/>
        <a:lstStyle/>
        <a:p>
          <a:endParaRPr lang="zh-TW" altLang="en-US"/>
        </a:p>
      </dgm:t>
    </dgm:pt>
    <dgm:pt modelId="{258C6E48-6AAB-46F2-8AF1-66FEA5A9B23C}">
      <dgm:prSet phldrT="[文字]" custT="1"/>
      <dgm:spPr/>
      <dgm:t>
        <a:bodyPr/>
        <a:lstStyle/>
        <a:p>
          <a:r>
            <a:rPr lang="en-US" altLang="en-US" sz="3200" dirty="0" smtClean="0"/>
            <a:t>The </a:t>
          </a:r>
          <a:r>
            <a:rPr lang="en-US" altLang="en-US" sz="3200" dirty="0" smtClean="0"/>
            <a:t>benefits they gain</a:t>
          </a:r>
          <a:endParaRPr lang="zh-TW" altLang="en-US" sz="3200" dirty="0"/>
        </a:p>
      </dgm:t>
    </dgm:pt>
    <dgm:pt modelId="{C39497B4-938E-4618-9808-33AF9041DD43}" type="parTrans" cxnId="{0BF33615-4F61-4F46-8800-95810E371606}">
      <dgm:prSet/>
      <dgm:spPr/>
      <dgm:t>
        <a:bodyPr/>
        <a:lstStyle/>
        <a:p>
          <a:endParaRPr lang="zh-TW" altLang="en-US"/>
        </a:p>
      </dgm:t>
    </dgm:pt>
    <dgm:pt modelId="{D443671B-8D88-4526-A99D-6BE1A4FA4889}" type="sibTrans" cxnId="{0BF33615-4F61-4F46-8800-95810E371606}">
      <dgm:prSet/>
      <dgm:spPr/>
      <dgm:t>
        <a:bodyPr/>
        <a:lstStyle/>
        <a:p>
          <a:endParaRPr lang="zh-TW" altLang="en-US"/>
        </a:p>
      </dgm:t>
    </dgm:pt>
    <dgm:pt modelId="{7AC3AA84-A920-4517-BC2C-A0A00AF3522E}">
      <dgm:prSet phldrT="[文字]" custT="1"/>
      <dgm:spPr/>
      <dgm:t>
        <a:bodyPr/>
        <a:lstStyle/>
        <a:p>
          <a:r>
            <a:rPr lang="en-US" altLang="en-US" sz="3200" dirty="0" smtClean="0"/>
            <a:t>Tangible </a:t>
          </a:r>
          <a:endParaRPr lang="zh-TW" altLang="en-US" sz="3200" dirty="0"/>
        </a:p>
      </dgm:t>
    </dgm:pt>
    <dgm:pt modelId="{D6488A5C-013C-419C-83ED-59F159794F01}" type="parTrans" cxnId="{76FD254E-478A-49E3-A200-65EBC0C61829}">
      <dgm:prSet/>
      <dgm:spPr/>
      <dgm:t>
        <a:bodyPr/>
        <a:lstStyle/>
        <a:p>
          <a:endParaRPr lang="zh-TW" altLang="en-US"/>
        </a:p>
      </dgm:t>
    </dgm:pt>
    <dgm:pt modelId="{EEBBCEE6-C30F-4910-AD81-D62CB1A468C6}" type="sibTrans" cxnId="{76FD254E-478A-49E3-A200-65EBC0C61829}">
      <dgm:prSet/>
      <dgm:spPr/>
      <dgm:t>
        <a:bodyPr/>
        <a:lstStyle/>
        <a:p>
          <a:endParaRPr lang="zh-TW" altLang="en-US"/>
        </a:p>
      </dgm:t>
    </dgm:pt>
    <dgm:pt modelId="{E6C345DA-0E8A-4348-8BB4-800840F21C58}">
      <dgm:prSet custT="1"/>
      <dgm:spPr/>
      <dgm:t>
        <a:bodyPr/>
        <a:lstStyle/>
        <a:p>
          <a:r>
            <a:rPr lang="en-US" altLang="en-US" sz="3200" dirty="0" smtClean="0"/>
            <a:t>Costs </a:t>
          </a:r>
          <a:r>
            <a:rPr lang="en-US" altLang="en-US" sz="3200" dirty="0" smtClean="0"/>
            <a:t>that your research helps your readers avoid</a:t>
          </a:r>
          <a:endParaRPr lang="zh-TW" altLang="en-US" sz="3200" dirty="0"/>
        </a:p>
      </dgm:t>
    </dgm:pt>
    <dgm:pt modelId="{82E685C0-A63A-4BD7-A4C7-E4D0B994C661}" type="parTrans" cxnId="{856FE1A2-964A-4C99-8A25-BEAE790E8D03}">
      <dgm:prSet/>
      <dgm:spPr/>
      <dgm:t>
        <a:bodyPr/>
        <a:lstStyle/>
        <a:p>
          <a:endParaRPr lang="zh-TW" altLang="en-US"/>
        </a:p>
      </dgm:t>
    </dgm:pt>
    <dgm:pt modelId="{0E561C3F-BCAF-47B4-ABF6-EFE4F639DB93}" type="sibTrans" cxnId="{856FE1A2-964A-4C99-8A25-BEAE790E8D03}">
      <dgm:prSet/>
      <dgm:spPr/>
      <dgm:t>
        <a:bodyPr/>
        <a:lstStyle/>
        <a:p>
          <a:endParaRPr lang="zh-TW" altLang="en-US"/>
        </a:p>
      </dgm:t>
    </dgm:pt>
    <dgm:pt modelId="{264D68C6-D706-42DC-BBAC-7950575F6B02}">
      <dgm:prSet phldrT="[文字]" custT="1"/>
      <dgm:spPr/>
      <dgm:t>
        <a:bodyPr/>
        <a:lstStyle/>
        <a:p>
          <a:endParaRPr lang="zh-TW" altLang="en-US" sz="3200" dirty="0"/>
        </a:p>
      </dgm:t>
    </dgm:pt>
    <dgm:pt modelId="{0462E233-233A-4353-9374-F54C1132751E}" type="parTrans" cxnId="{EC09281E-B9DC-4444-8918-8D874FB22204}">
      <dgm:prSet/>
      <dgm:spPr/>
      <dgm:t>
        <a:bodyPr/>
        <a:lstStyle/>
        <a:p>
          <a:endParaRPr lang="zh-TW" altLang="en-US"/>
        </a:p>
      </dgm:t>
    </dgm:pt>
    <dgm:pt modelId="{50CBA299-AA6B-40C7-A804-894F6E3385AB}" type="sibTrans" cxnId="{EC09281E-B9DC-4444-8918-8D874FB22204}">
      <dgm:prSet/>
      <dgm:spPr/>
      <dgm:t>
        <a:bodyPr/>
        <a:lstStyle/>
        <a:p>
          <a:endParaRPr lang="zh-TW" altLang="en-US"/>
        </a:p>
      </dgm:t>
    </dgm:pt>
    <dgm:pt modelId="{C5AE1AAC-CA91-461A-BB3B-1971DD9F916E}">
      <dgm:prSet phldrT="[文字]" custT="1"/>
      <dgm:spPr/>
      <dgm:t>
        <a:bodyPr/>
        <a:lstStyle/>
        <a:p>
          <a:endParaRPr lang="zh-TW" altLang="en-US" sz="3200" dirty="0"/>
        </a:p>
      </dgm:t>
    </dgm:pt>
    <dgm:pt modelId="{D6D38C47-BA98-4971-A235-26F55A5867DC}" type="parTrans" cxnId="{2EF2BB8A-844C-4C0A-ABB8-06D0393DDB54}">
      <dgm:prSet/>
      <dgm:spPr/>
      <dgm:t>
        <a:bodyPr/>
        <a:lstStyle/>
        <a:p>
          <a:endParaRPr lang="zh-TW" altLang="en-US"/>
        </a:p>
      </dgm:t>
    </dgm:pt>
    <dgm:pt modelId="{1EA7269C-8EA7-44D4-8FE7-1A034512D44D}" type="sibTrans" cxnId="{2EF2BB8A-844C-4C0A-ABB8-06D0393DDB54}">
      <dgm:prSet/>
      <dgm:spPr/>
      <dgm:t>
        <a:bodyPr/>
        <a:lstStyle/>
        <a:p>
          <a:endParaRPr lang="zh-TW" altLang="en-US"/>
        </a:p>
      </dgm:t>
    </dgm:pt>
    <dgm:pt modelId="{5826D956-3221-4C24-8832-B939A12A7176}">
      <dgm:prSet phldrT="[文字]" custT="1"/>
      <dgm:spPr/>
      <dgm:t>
        <a:bodyPr/>
        <a:lstStyle/>
        <a:p>
          <a:endParaRPr lang="zh-TW" altLang="en-US" sz="3200" dirty="0"/>
        </a:p>
      </dgm:t>
    </dgm:pt>
    <dgm:pt modelId="{6F24277B-79DF-4481-94DA-18B256E8028F}" type="parTrans" cxnId="{5B46C350-E38F-4742-B8C9-B80EF44432EA}">
      <dgm:prSet/>
      <dgm:spPr/>
      <dgm:t>
        <a:bodyPr/>
        <a:lstStyle/>
        <a:p>
          <a:endParaRPr lang="zh-TW" altLang="en-US"/>
        </a:p>
      </dgm:t>
    </dgm:pt>
    <dgm:pt modelId="{DD3BCDD7-A0B4-4EA8-BA32-0EED980416B1}" type="sibTrans" cxnId="{5B46C350-E38F-4742-B8C9-B80EF44432EA}">
      <dgm:prSet/>
      <dgm:spPr/>
      <dgm:t>
        <a:bodyPr/>
        <a:lstStyle/>
        <a:p>
          <a:endParaRPr lang="zh-TW" altLang="en-US"/>
        </a:p>
      </dgm:t>
    </dgm:pt>
    <dgm:pt modelId="{D5CC1C65-2863-4CFC-855A-A5556A4B4708}" type="pres">
      <dgm:prSet presAssocID="{E53ABD6A-C3AD-4493-8C82-B44B1C7ED2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57B2338-805E-4FA3-9974-295B82C8EAE2}" type="pres">
      <dgm:prSet presAssocID="{7B191874-EBC6-4BBB-A111-D4F3FF455044}" presName="linNode" presStyleCnt="0"/>
      <dgm:spPr/>
    </dgm:pt>
    <dgm:pt modelId="{23A2CC3A-A749-47BD-8632-FD0677143A85}" type="pres">
      <dgm:prSet presAssocID="{7B191874-EBC6-4BBB-A111-D4F3FF455044}" presName="parTx" presStyleLbl="revTx" presStyleIdx="0" presStyleCnt="1" custScaleX="13646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0C51DE8-5D2B-414F-A254-8AE42C7B0F3A}" type="pres">
      <dgm:prSet presAssocID="{7B191874-EBC6-4BBB-A111-D4F3FF455044}" presName="bracket" presStyleLbl="parChTrans1D1" presStyleIdx="0" presStyleCnt="1"/>
      <dgm:spPr/>
    </dgm:pt>
    <dgm:pt modelId="{BDAD13B8-5FCA-4734-9DB0-F023D62D8D54}" type="pres">
      <dgm:prSet presAssocID="{7B191874-EBC6-4BBB-A111-D4F3FF455044}" presName="spH" presStyleCnt="0"/>
      <dgm:spPr/>
    </dgm:pt>
    <dgm:pt modelId="{E17EC568-0397-456F-803E-E8170B4B9709}" type="pres">
      <dgm:prSet presAssocID="{7B191874-EBC6-4BBB-A111-D4F3FF455044}" presName="desTx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92731E9-3FDC-40C1-A83E-02EC6790B9E1}" type="presOf" srcId="{7B191874-EBC6-4BBB-A111-D4F3FF455044}" destId="{23A2CC3A-A749-47BD-8632-FD0677143A85}" srcOrd="0" destOrd="0" presId="urn:diagrams.loki3.com/BracketList+Icon"/>
    <dgm:cxn modelId="{B81E0035-C850-4DAF-BB40-08ECCF185220}" type="presOf" srcId="{C5AE1AAC-CA91-461A-BB3B-1971DD9F916E}" destId="{E17EC568-0397-456F-803E-E8170B4B9709}" srcOrd="0" destOrd="3" presId="urn:diagrams.loki3.com/BracketList+Icon"/>
    <dgm:cxn modelId="{2EF2BB8A-844C-4C0A-ABB8-06D0393DDB54}" srcId="{7B191874-EBC6-4BBB-A111-D4F3FF455044}" destId="{C5AE1AAC-CA91-461A-BB3B-1971DD9F916E}" srcOrd="3" destOrd="0" parTransId="{D6D38C47-BA98-4971-A235-26F55A5867DC}" sibTransId="{1EA7269C-8EA7-44D4-8FE7-1A034512D44D}"/>
    <dgm:cxn modelId="{EC09281E-B9DC-4444-8918-8D874FB22204}" srcId="{7B191874-EBC6-4BBB-A111-D4F3FF455044}" destId="{264D68C6-D706-42DC-BBAC-7950575F6B02}" srcOrd="1" destOrd="0" parTransId="{0462E233-233A-4353-9374-F54C1132751E}" sibTransId="{50CBA299-AA6B-40C7-A804-894F6E3385AB}"/>
    <dgm:cxn modelId="{5B46C350-E38F-4742-B8C9-B80EF44432EA}" srcId="{7B191874-EBC6-4BBB-A111-D4F3FF455044}" destId="{5826D956-3221-4C24-8832-B939A12A7176}" srcOrd="5" destOrd="0" parTransId="{6F24277B-79DF-4481-94DA-18B256E8028F}" sibTransId="{DD3BCDD7-A0B4-4EA8-BA32-0EED980416B1}"/>
    <dgm:cxn modelId="{9705A7BC-7854-4142-8A35-6B5D8CCC3152}" type="presOf" srcId="{7AC3AA84-A920-4517-BC2C-A0A00AF3522E}" destId="{E17EC568-0397-456F-803E-E8170B4B9709}" srcOrd="0" destOrd="4" presId="urn:diagrams.loki3.com/BracketList+Icon"/>
    <dgm:cxn modelId="{313460FA-F26A-4828-9A7E-B79E8ADA4CA3}" type="presOf" srcId="{264D68C6-D706-42DC-BBAC-7950575F6B02}" destId="{E17EC568-0397-456F-803E-E8170B4B9709}" srcOrd="0" destOrd="1" presId="urn:diagrams.loki3.com/BracketList+Icon"/>
    <dgm:cxn modelId="{8092D126-337D-44E8-B45A-56D0100BBCA3}" type="presOf" srcId="{258C6E48-6AAB-46F2-8AF1-66FEA5A9B23C}" destId="{E17EC568-0397-456F-803E-E8170B4B9709}" srcOrd="0" destOrd="2" presId="urn:diagrams.loki3.com/BracketList+Icon"/>
    <dgm:cxn modelId="{5FA1D86B-21D3-4C85-B83F-F922385EB3CB}" srcId="{7B191874-EBC6-4BBB-A111-D4F3FF455044}" destId="{1274F0FB-E4E0-4F98-AA4A-6CDF0408D5A2}" srcOrd="0" destOrd="0" parTransId="{AF3DBAE9-4F60-4B09-8D8D-9639FBC3BEF7}" sibTransId="{5481A952-3657-437C-904A-E2318F814DBD}"/>
    <dgm:cxn modelId="{93A673CC-17F8-4D21-88E7-F619D9865A02}" type="presOf" srcId="{5826D956-3221-4C24-8832-B939A12A7176}" destId="{E17EC568-0397-456F-803E-E8170B4B9709}" srcOrd="0" destOrd="5" presId="urn:diagrams.loki3.com/BracketList+Icon"/>
    <dgm:cxn modelId="{0A3D39AA-34B0-4CDC-B3D0-633EB25D0E6C}" srcId="{E53ABD6A-C3AD-4493-8C82-B44B1C7ED2CE}" destId="{7B191874-EBC6-4BBB-A111-D4F3FF455044}" srcOrd="0" destOrd="0" parTransId="{5B56EF47-8F42-4DA5-96D3-076CCA59E97A}" sibTransId="{9ADA8A7B-085B-4C28-AE2F-EFCE34D169E0}"/>
    <dgm:cxn modelId="{E71F5F56-47D5-40FE-BA92-DA71D1D96FE2}" type="presOf" srcId="{E6C345DA-0E8A-4348-8BB4-800840F21C58}" destId="{E17EC568-0397-456F-803E-E8170B4B9709}" srcOrd="0" destOrd="6" presId="urn:diagrams.loki3.com/BracketList+Icon"/>
    <dgm:cxn modelId="{6F79A36C-42EB-465B-8DC1-D4F5AB2921F2}" type="presOf" srcId="{1274F0FB-E4E0-4F98-AA4A-6CDF0408D5A2}" destId="{E17EC568-0397-456F-803E-E8170B4B9709}" srcOrd="0" destOrd="0" presId="urn:diagrams.loki3.com/BracketList+Icon"/>
    <dgm:cxn modelId="{76FD254E-478A-49E3-A200-65EBC0C61829}" srcId="{7B191874-EBC6-4BBB-A111-D4F3FF455044}" destId="{7AC3AA84-A920-4517-BC2C-A0A00AF3522E}" srcOrd="4" destOrd="0" parTransId="{D6488A5C-013C-419C-83ED-59F159794F01}" sibTransId="{EEBBCEE6-C30F-4910-AD81-D62CB1A468C6}"/>
    <dgm:cxn modelId="{32FC51B8-C7F4-4259-B20D-3F2039DF1B19}" type="presOf" srcId="{E53ABD6A-C3AD-4493-8C82-B44B1C7ED2CE}" destId="{D5CC1C65-2863-4CFC-855A-A5556A4B4708}" srcOrd="0" destOrd="0" presId="urn:diagrams.loki3.com/BracketList+Icon"/>
    <dgm:cxn modelId="{856FE1A2-964A-4C99-8A25-BEAE790E8D03}" srcId="{7B191874-EBC6-4BBB-A111-D4F3FF455044}" destId="{E6C345DA-0E8A-4348-8BB4-800840F21C58}" srcOrd="6" destOrd="0" parTransId="{82E685C0-A63A-4BD7-A4C7-E4D0B994C661}" sibTransId="{0E561C3F-BCAF-47B4-ABF6-EFE4F639DB93}"/>
    <dgm:cxn modelId="{0BF33615-4F61-4F46-8800-95810E371606}" srcId="{7B191874-EBC6-4BBB-A111-D4F3FF455044}" destId="{258C6E48-6AAB-46F2-8AF1-66FEA5A9B23C}" srcOrd="2" destOrd="0" parTransId="{C39497B4-938E-4618-9808-33AF9041DD43}" sibTransId="{D443671B-8D88-4526-A99D-6BE1A4FA4889}"/>
    <dgm:cxn modelId="{34342EB4-EE08-4307-93D9-5619FB3EA860}" type="presParOf" srcId="{D5CC1C65-2863-4CFC-855A-A5556A4B4708}" destId="{157B2338-805E-4FA3-9974-295B82C8EAE2}" srcOrd="0" destOrd="0" presId="urn:diagrams.loki3.com/BracketList+Icon"/>
    <dgm:cxn modelId="{F1DA67D7-2A41-4DCC-BF3B-0CF1033C4992}" type="presParOf" srcId="{157B2338-805E-4FA3-9974-295B82C8EAE2}" destId="{23A2CC3A-A749-47BD-8632-FD0677143A85}" srcOrd="0" destOrd="0" presId="urn:diagrams.loki3.com/BracketList+Icon"/>
    <dgm:cxn modelId="{E3037A89-D166-40E7-AA5B-E773CAC70C22}" type="presParOf" srcId="{157B2338-805E-4FA3-9974-295B82C8EAE2}" destId="{A0C51DE8-5D2B-414F-A254-8AE42C7B0F3A}" srcOrd="1" destOrd="0" presId="urn:diagrams.loki3.com/BracketList+Icon"/>
    <dgm:cxn modelId="{AD514B24-D5F3-4229-AE13-BD4D98B0F10A}" type="presParOf" srcId="{157B2338-805E-4FA3-9974-295B82C8EAE2}" destId="{BDAD13B8-5FCA-4734-9DB0-F023D62D8D54}" srcOrd="2" destOrd="0" presId="urn:diagrams.loki3.com/BracketList+Icon"/>
    <dgm:cxn modelId="{3BF70084-A57F-4D08-82C7-C10C300F00AC}" type="presParOf" srcId="{157B2338-805E-4FA3-9974-295B82C8EAE2}" destId="{E17EC568-0397-456F-803E-E8170B4B9709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DD177A7-46F1-419B-B015-2928D7392036}" type="doc">
      <dgm:prSet loTypeId="urn:microsoft.com/office/officeart/2005/8/layout/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zh-TW" altLang="en-US"/>
        </a:p>
      </dgm:t>
    </dgm:pt>
    <dgm:pt modelId="{FAF8FF2B-40C6-49E5-BBE4-2894FE8A3FAE}">
      <dgm:prSet phldrT="[文字]" custT="1"/>
      <dgm:spPr/>
      <dgm:t>
        <a:bodyPr/>
        <a:lstStyle/>
        <a:p>
          <a:r>
            <a:rPr lang="en-US" altLang="zh-TW" sz="3200" dirty="0" smtClean="0"/>
            <a:t>State the Gist of Your Solution</a:t>
          </a:r>
          <a:endParaRPr lang="zh-TW" altLang="en-US" sz="3200" dirty="0"/>
        </a:p>
      </dgm:t>
    </dgm:pt>
    <dgm:pt modelId="{E97DE1DE-A5BD-4E3A-BE88-80AB64EDFF0D}" type="parTrans" cxnId="{B36F2F9E-6D08-4996-A74F-3BE4CD9F56A7}">
      <dgm:prSet/>
      <dgm:spPr/>
      <dgm:t>
        <a:bodyPr/>
        <a:lstStyle/>
        <a:p>
          <a:endParaRPr lang="zh-TW" altLang="en-US"/>
        </a:p>
      </dgm:t>
    </dgm:pt>
    <dgm:pt modelId="{C91595F2-5074-4F96-9609-312CE3CBA335}" type="sibTrans" cxnId="{B36F2F9E-6D08-4996-A74F-3BE4CD9F56A7}">
      <dgm:prSet/>
      <dgm:spPr/>
      <dgm:t>
        <a:bodyPr/>
        <a:lstStyle/>
        <a:p>
          <a:endParaRPr lang="zh-TW" altLang="en-US"/>
        </a:p>
      </dgm:t>
    </dgm:pt>
    <dgm:pt modelId="{5E65F948-C0EF-4782-A939-B545A99C7EFB}">
      <dgm:prSet phldrT="[文字]" custT="1"/>
      <dgm:spPr/>
      <dgm:t>
        <a:bodyPr/>
        <a:lstStyle/>
        <a:p>
          <a:r>
            <a:rPr lang="en-US" altLang="zh-TW" sz="3200" dirty="0" smtClean="0"/>
            <a:t>Promise a Solution</a:t>
          </a:r>
          <a:endParaRPr lang="zh-TW" altLang="en-US" sz="3200" dirty="0"/>
        </a:p>
      </dgm:t>
    </dgm:pt>
    <dgm:pt modelId="{D4EAB412-4771-4DCF-8070-A1CB0B5D1B0C}" type="parTrans" cxnId="{85792CDC-FF26-4BC6-AA39-9C2E1929C77C}">
      <dgm:prSet/>
      <dgm:spPr/>
      <dgm:t>
        <a:bodyPr/>
        <a:lstStyle/>
        <a:p>
          <a:endParaRPr lang="zh-TW" altLang="en-US"/>
        </a:p>
      </dgm:t>
    </dgm:pt>
    <dgm:pt modelId="{C2749AB3-FF9D-4CD0-873B-A8A83D4D9E66}" type="sibTrans" cxnId="{85792CDC-FF26-4BC6-AA39-9C2E1929C77C}">
      <dgm:prSet/>
      <dgm:spPr/>
      <dgm:t>
        <a:bodyPr/>
        <a:lstStyle/>
        <a:p>
          <a:endParaRPr lang="zh-TW" altLang="en-US"/>
        </a:p>
      </dgm:t>
    </dgm:pt>
    <dgm:pt modelId="{967FA8AA-61A4-4EC4-8596-62072DF3A716}">
      <dgm:prSet custT="1"/>
      <dgm:spPr/>
      <dgm:t>
        <a:bodyPr/>
        <a:lstStyle/>
        <a:p>
          <a:r>
            <a:rPr lang="en-US" altLang="zh-TW" sz="2800" dirty="0" smtClean="0"/>
            <a:t>State </a:t>
          </a:r>
          <a:r>
            <a:rPr lang="en-US" altLang="zh-TW" sz="2800" dirty="0" smtClean="0"/>
            <a:t>your main </a:t>
          </a:r>
          <a:r>
            <a:rPr lang="en-US" altLang="zh-TW" sz="2800" u="sng" dirty="0" smtClean="0"/>
            <a:t>point / solution </a:t>
          </a:r>
          <a:r>
            <a:rPr lang="en-US" altLang="zh-TW" sz="2800" dirty="0" smtClean="0"/>
            <a:t>explicitly toward the end of your introduction</a:t>
          </a:r>
          <a:endParaRPr lang="zh-TW" altLang="en-US" sz="2800" dirty="0"/>
        </a:p>
      </dgm:t>
    </dgm:pt>
    <dgm:pt modelId="{03EB3392-49F1-4541-ABF2-3E5B8521D451}" type="parTrans" cxnId="{ACCFA258-BB6F-4677-924C-BF8582D1A7AE}">
      <dgm:prSet/>
      <dgm:spPr/>
      <dgm:t>
        <a:bodyPr/>
        <a:lstStyle/>
        <a:p>
          <a:endParaRPr lang="zh-TW" altLang="en-US"/>
        </a:p>
      </dgm:t>
    </dgm:pt>
    <dgm:pt modelId="{3EEA6D07-F8CC-495F-8C6A-2E417B3C2C2F}" type="sibTrans" cxnId="{ACCFA258-BB6F-4677-924C-BF8582D1A7AE}">
      <dgm:prSet/>
      <dgm:spPr/>
      <dgm:t>
        <a:bodyPr/>
        <a:lstStyle/>
        <a:p>
          <a:endParaRPr lang="zh-TW" altLang="en-US"/>
        </a:p>
      </dgm:t>
    </dgm:pt>
    <dgm:pt modelId="{A1C9E450-65D7-44BC-A076-244EFFD523F9}">
      <dgm:prSet custT="1"/>
      <dgm:spPr/>
      <dgm:t>
        <a:bodyPr/>
        <a:lstStyle/>
        <a:p>
          <a:r>
            <a:rPr lang="en-US" altLang="zh-TW" sz="2800" dirty="0" smtClean="0"/>
            <a:t>Imply that </a:t>
          </a:r>
          <a:r>
            <a:rPr lang="en-US" altLang="zh-TW" sz="2800" dirty="0" smtClean="0"/>
            <a:t>you will present the </a:t>
          </a:r>
          <a:r>
            <a:rPr lang="en-US" altLang="zh-TW" sz="2800" dirty="0" smtClean="0"/>
            <a:t>main point </a:t>
          </a:r>
          <a:r>
            <a:rPr lang="en-US" altLang="zh-TW" sz="2800" dirty="0" smtClean="0"/>
            <a:t>in your </a:t>
          </a:r>
          <a:r>
            <a:rPr lang="en-US" altLang="zh-TW" sz="2800" dirty="0" smtClean="0"/>
            <a:t>conclusion; provides </a:t>
          </a:r>
          <a:r>
            <a:rPr lang="en-US" altLang="zh-TW" sz="2800" dirty="0" smtClean="0"/>
            <a:t>a launching point and creates a </a:t>
          </a:r>
          <a:r>
            <a:rPr lang="en-US" altLang="zh-TW" sz="2800" dirty="0" smtClean="0"/>
            <a:t>point-last </a:t>
          </a:r>
          <a:r>
            <a:rPr lang="en-US" altLang="zh-TW" sz="2800" dirty="0" smtClean="0"/>
            <a:t>paper</a:t>
          </a:r>
          <a:endParaRPr lang="zh-TW" altLang="en-US" sz="2800" dirty="0"/>
        </a:p>
      </dgm:t>
    </dgm:pt>
    <dgm:pt modelId="{CD945DCF-E44F-40A6-9678-BF43EF840BD3}" type="parTrans" cxnId="{9B33D53B-6AEA-4C97-AFD5-7B322F179AA3}">
      <dgm:prSet/>
      <dgm:spPr/>
      <dgm:t>
        <a:bodyPr/>
        <a:lstStyle/>
        <a:p>
          <a:endParaRPr lang="zh-TW" altLang="en-US"/>
        </a:p>
      </dgm:t>
    </dgm:pt>
    <dgm:pt modelId="{1BB90D07-682E-4659-A798-03E20BF076B0}" type="sibTrans" cxnId="{9B33D53B-6AEA-4C97-AFD5-7B322F179AA3}">
      <dgm:prSet/>
      <dgm:spPr/>
      <dgm:t>
        <a:bodyPr/>
        <a:lstStyle/>
        <a:p>
          <a:endParaRPr lang="zh-TW" altLang="en-US"/>
        </a:p>
      </dgm:t>
    </dgm:pt>
    <dgm:pt modelId="{F20DD40F-89C6-4F6D-8442-269D6017837E}" type="pres">
      <dgm:prSet presAssocID="{3DD177A7-46F1-419B-B015-2928D739203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4E3941BC-E061-4A32-ADAC-29C501A7661E}" type="pres">
      <dgm:prSet presAssocID="{FAF8FF2B-40C6-49E5-BBE4-2894FE8A3FAE}" presName="parentLin" presStyleCnt="0"/>
      <dgm:spPr/>
    </dgm:pt>
    <dgm:pt modelId="{62B204B7-F35A-462A-A341-7289C6B9EDFA}" type="pres">
      <dgm:prSet presAssocID="{FAF8FF2B-40C6-49E5-BBE4-2894FE8A3FAE}" presName="parentLeftMargin" presStyleLbl="node1" presStyleIdx="0" presStyleCnt="2"/>
      <dgm:spPr/>
      <dgm:t>
        <a:bodyPr/>
        <a:lstStyle/>
        <a:p>
          <a:endParaRPr lang="zh-TW" altLang="en-US"/>
        </a:p>
      </dgm:t>
    </dgm:pt>
    <dgm:pt modelId="{96D71F37-7474-40C9-ADD9-17D7B1BC8763}" type="pres">
      <dgm:prSet presAssocID="{FAF8FF2B-40C6-49E5-BBE4-2894FE8A3FAE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6C6F42B-B6EE-4569-8C91-14580AB3D01B}" type="pres">
      <dgm:prSet presAssocID="{FAF8FF2B-40C6-49E5-BBE4-2894FE8A3FAE}" presName="negativeSpace" presStyleCnt="0"/>
      <dgm:spPr/>
    </dgm:pt>
    <dgm:pt modelId="{EE4CF869-8350-4F55-A0E6-E0AFB9037EDF}" type="pres">
      <dgm:prSet presAssocID="{FAF8FF2B-40C6-49E5-BBE4-2894FE8A3FAE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E8CD8D2-F04A-4567-AD6C-CB641C342709}" type="pres">
      <dgm:prSet presAssocID="{C91595F2-5074-4F96-9609-312CE3CBA335}" presName="spaceBetweenRectangles" presStyleCnt="0"/>
      <dgm:spPr/>
    </dgm:pt>
    <dgm:pt modelId="{3559D1A3-8F92-47C9-B059-CA2873A3A157}" type="pres">
      <dgm:prSet presAssocID="{5E65F948-C0EF-4782-A939-B545A99C7EFB}" presName="parentLin" presStyleCnt="0"/>
      <dgm:spPr/>
    </dgm:pt>
    <dgm:pt modelId="{B185AAA5-602E-45AF-A2B4-5A26E70FC89B}" type="pres">
      <dgm:prSet presAssocID="{5E65F948-C0EF-4782-A939-B545A99C7EFB}" presName="parentLeftMargin" presStyleLbl="node1" presStyleIdx="0" presStyleCnt="2"/>
      <dgm:spPr/>
      <dgm:t>
        <a:bodyPr/>
        <a:lstStyle/>
        <a:p>
          <a:endParaRPr lang="zh-TW" altLang="en-US"/>
        </a:p>
      </dgm:t>
    </dgm:pt>
    <dgm:pt modelId="{B5CFB440-AC81-44D2-BB2A-91C885F9AA70}" type="pres">
      <dgm:prSet presAssocID="{5E65F948-C0EF-4782-A939-B545A99C7EF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1405D68-CD1A-4C06-86F1-BDCA6C4B32EB}" type="pres">
      <dgm:prSet presAssocID="{5E65F948-C0EF-4782-A939-B545A99C7EFB}" presName="negativeSpace" presStyleCnt="0"/>
      <dgm:spPr/>
    </dgm:pt>
    <dgm:pt modelId="{7C200843-E13E-4D04-85E0-3C2637CED834}" type="pres">
      <dgm:prSet presAssocID="{5E65F948-C0EF-4782-A939-B545A99C7EFB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03C0DE4-F538-4340-9AB7-7EEBE9962D16}" type="presOf" srcId="{A1C9E450-65D7-44BC-A076-244EFFD523F9}" destId="{7C200843-E13E-4D04-85E0-3C2637CED834}" srcOrd="0" destOrd="0" presId="urn:microsoft.com/office/officeart/2005/8/layout/list1"/>
    <dgm:cxn modelId="{C3359B79-8DAA-4ACC-9161-269DDA91F678}" type="presOf" srcId="{FAF8FF2B-40C6-49E5-BBE4-2894FE8A3FAE}" destId="{62B204B7-F35A-462A-A341-7289C6B9EDFA}" srcOrd="0" destOrd="0" presId="urn:microsoft.com/office/officeart/2005/8/layout/list1"/>
    <dgm:cxn modelId="{AE49C9D4-35DF-4244-B72C-DC5BCA33F7C7}" type="presOf" srcId="{5E65F948-C0EF-4782-A939-B545A99C7EFB}" destId="{B5CFB440-AC81-44D2-BB2A-91C885F9AA70}" srcOrd="1" destOrd="0" presId="urn:microsoft.com/office/officeart/2005/8/layout/list1"/>
    <dgm:cxn modelId="{9B33D53B-6AEA-4C97-AFD5-7B322F179AA3}" srcId="{5E65F948-C0EF-4782-A939-B545A99C7EFB}" destId="{A1C9E450-65D7-44BC-A076-244EFFD523F9}" srcOrd="0" destOrd="0" parTransId="{CD945DCF-E44F-40A6-9678-BF43EF840BD3}" sibTransId="{1BB90D07-682E-4659-A798-03E20BF076B0}"/>
    <dgm:cxn modelId="{DC406AA6-B051-4870-BADB-E483E8BF338E}" type="presOf" srcId="{5E65F948-C0EF-4782-A939-B545A99C7EFB}" destId="{B185AAA5-602E-45AF-A2B4-5A26E70FC89B}" srcOrd="0" destOrd="0" presId="urn:microsoft.com/office/officeart/2005/8/layout/list1"/>
    <dgm:cxn modelId="{B36F2F9E-6D08-4996-A74F-3BE4CD9F56A7}" srcId="{3DD177A7-46F1-419B-B015-2928D7392036}" destId="{FAF8FF2B-40C6-49E5-BBE4-2894FE8A3FAE}" srcOrd="0" destOrd="0" parTransId="{E97DE1DE-A5BD-4E3A-BE88-80AB64EDFF0D}" sibTransId="{C91595F2-5074-4F96-9609-312CE3CBA335}"/>
    <dgm:cxn modelId="{609ECDD7-89C4-43CE-9ED8-5050233455A4}" type="presOf" srcId="{FAF8FF2B-40C6-49E5-BBE4-2894FE8A3FAE}" destId="{96D71F37-7474-40C9-ADD9-17D7B1BC8763}" srcOrd="1" destOrd="0" presId="urn:microsoft.com/office/officeart/2005/8/layout/list1"/>
    <dgm:cxn modelId="{3203E517-E9D3-49A7-B660-74080F9B7179}" type="presOf" srcId="{967FA8AA-61A4-4EC4-8596-62072DF3A716}" destId="{EE4CF869-8350-4F55-A0E6-E0AFB9037EDF}" srcOrd="0" destOrd="0" presId="urn:microsoft.com/office/officeart/2005/8/layout/list1"/>
    <dgm:cxn modelId="{85792CDC-FF26-4BC6-AA39-9C2E1929C77C}" srcId="{3DD177A7-46F1-419B-B015-2928D7392036}" destId="{5E65F948-C0EF-4782-A939-B545A99C7EFB}" srcOrd="1" destOrd="0" parTransId="{D4EAB412-4771-4DCF-8070-A1CB0B5D1B0C}" sibTransId="{C2749AB3-FF9D-4CD0-873B-A8A83D4D9E66}"/>
    <dgm:cxn modelId="{ACCFA258-BB6F-4677-924C-BF8582D1A7AE}" srcId="{FAF8FF2B-40C6-49E5-BBE4-2894FE8A3FAE}" destId="{967FA8AA-61A4-4EC4-8596-62072DF3A716}" srcOrd="0" destOrd="0" parTransId="{03EB3392-49F1-4541-ABF2-3E5B8521D451}" sibTransId="{3EEA6D07-F8CC-495F-8C6A-2E417B3C2C2F}"/>
    <dgm:cxn modelId="{6614B203-64FF-4AA4-9837-EABE47E100E1}" type="presOf" srcId="{3DD177A7-46F1-419B-B015-2928D7392036}" destId="{F20DD40F-89C6-4F6D-8442-269D6017837E}" srcOrd="0" destOrd="0" presId="urn:microsoft.com/office/officeart/2005/8/layout/list1"/>
    <dgm:cxn modelId="{EA2B21C1-7A95-4910-92A1-750F395A0632}" type="presParOf" srcId="{F20DD40F-89C6-4F6D-8442-269D6017837E}" destId="{4E3941BC-E061-4A32-ADAC-29C501A7661E}" srcOrd="0" destOrd="0" presId="urn:microsoft.com/office/officeart/2005/8/layout/list1"/>
    <dgm:cxn modelId="{D6B4EBFA-C7ED-4EB8-8555-B5FA032B0F8E}" type="presParOf" srcId="{4E3941BC-E061-4A32-ADAC-29C501A7661E}" destId="{62B204B7-F35A-462A-A341-7289C6B9EDFA}" srcOrd="0" destOrd="0" presId="urn:microsoft.com/office/officeart/2005/8/layout/list1"/>
    <dgm:cxn modelId="{343EDEC5-BC11-4705-9497-97DEE6B29E6E}" type="presParOf" srcId="{4E3941BC-E061-4A32-ADAC-29C501A7661E}" destId="{96D71F37-7474-40C9-ADD9-17D7B1BC8763}" srcOrd="1" destOrd="0" presId="urn:microsoft.com/office/officeart/2005/8/layout/list1"/>
    <dgm:cxn modelId="{C4BAE7CB-5336-425F-B500-8B1F4DCE2074}" type="presParOf" srcId="{F20DD40F-89C6-4F6D-8442-269D6017837E}" destId="{66C6F42B-B6EE-4569-8C91-14580AB3D01B}" srcOrd="1" destOrd="0" presId="urn:microsoft.com/office/officeart/2005/8/layout/list1"/>
    <dgm:cxn modelId="{DF9C736E-F70E-4423-8454-2B4D229DB1CF}" type="presParOf" srcId="{F20DD40F-89C6-4F6D-8442-269D6017837E}" destId="{EE4CF869-8350-4F55-A0E6-E0AFB9037EDF}" srcOrd="2" destOrd="0" presId="urn:microsoft.com/office/officeart/2005/8/layout/list1"/>
    <dgm:cxn modelId="{6D159095-7FEB-400F-816F-0F82898C466F}" type="presParOf" srcId="{F20DD40F-89C6-4F6D-8442-269D6017837E}" destId="{EE8CD8D2-F04A-4567-AD6C-CB641C342709}" srcOrd="3" destOrd="0" presId="urn:microsoft.com/office/officeart/2005/8/layout/list1"/>
    <dgm:cxn modelId="{ABF58C9D-570E-4BC4-BC17-50D07617BB79}" type="presParOf" srcId="{F20DD40F-89C6-4F6D-8442-269D6017837E}" destId="{3559D1A3-8F92-47C9-B059-CA2873A3A157}" srcOrd="4" destOrd="0" presId="urn:microsoft.com/office/officeart/2005/8/layout/list1"/>
    <dgm:cxn modelId="{8AD856D9-F1EA-44B1-8714-A06F894218BB}" type="presParOf" srcId="{3559D1A3-8F92-47C9-B059-CA2873A3A157}" destId="{B185AAA5-602E-45AF-A2B4-5A26E70FC89B}" srcOrd="0" destOrd="0" presId="urn:microsoft.com/office/officeart/2005/8/layout/list1"/>
    <dgm:cxn modelId="{C9058F6D-264C-401C-8B5D-50228B687B53}" type="presParOf" srcId="{3559D1A3-8F92-47C9-B059-CA2873A3A157}" destId="{B5CFB440-AC81-44D2-BB2A-91C885F9AA70}" srcOrd="1" destOrd="0" presId="urn:microsoft.com/office/officeart/2005/8/layout/list1"/>
    <dgm:cxn modelId="{B4F08348-5FD0-471A-8EFB-4532BCE7A788}" type="presParOf" srcId="{F20DD40F-89C6-4F6D-8442-269D6017837E}" destId="{51405D68-CD1A-4C06-86F1-BDCA6C4B32EB}" srcOrd="5" destOrd="0" presId="urn:microsoft.com/office/officeart/2005/8/layout/list1"/>
    <dgm:cxn modelId="{D080D3F5-0B12-410D-A4CF-D25499C80602}" type="presParOf" srcId="{F20DD40F-89C6-4F6D-8442-269D6017837E}" destId="{7C200843-E13E-4D04-85E0-3C2637CED834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D199BA8-E640-466D-A71D-F5D2D7D8EDF7}" type="doc">
      <dgm:prSet loTypeId="urn:microsoft.com/office/officeart/2005/8/layout/vList2" loCatId="list" qsTypeId="urn:microsoft.com/office/officeart/2005/8/quickstyle/simple3" qsCatId="simple" csTypeId="urn:microsoft.com/office/officeart/2005/8/colors/accent5_2" csCatId="accent5" phldr="1"/>
      <dgm:spPr/>
      <dgm:t>
        <a:bodyPr/>
        <a:lstStyle/>
        <a:p>
          <a:endParaRPr lang="zh-TW" altLang="en-US"/>
        </a:p>
      </dgm:t>
    </dgm:pt>
    <dgm:pt modelId="{6B32AE1E-0887-4651-9739-A6F1A0F6A64B}">
      <dgm:prSet phldrT="[文字]"/>
      <dgm:spPr/>
      <dgm:t>
        <a:bodyPr/>
        <a:lstStyle/>
        <a:p>
          <a:r>
            <a:rPr lang="en-US" altLang="zh-TW" dirty="0" smtClean="0"/>
            <a:t>Start with Your Main Point</a:t>
          </a:r>
          <a:endParaRPr lang="zh-TW" altLang="en-US" dirty="0"/>
        </a:p>
      </dgm:t>
    </dgm:pt>
    <dgm:pt modelId="{ECB77412-D61B-4158-9B5B-199A9B079960}" type="parTrans" cxnId="{3468E552-9932-428D-B63F-AD7DED0096F1}">
      <dgm:prSet/>
      <dgm:spPr/>
      <dgm:t>
        <a:bodyPr/>
        <a:lstStyle/>
        <a:p>
          <a:endParaRPr lang="zh-TW" altLang="en-US"/>
        </a:p>
      </dgm:t>
    </dgm:pt>
    <dgm:pt modelId="{1980CF46-B16A-426E-BE64-1B8EE4E89D39}" type="sibTrans" cxnId="{3468E552-9932-428D-B63F-AD7DED0096F1}">
      <dgm:prSet/>
      <dgm:spPr/>
      <dgm:t>
        <a:bodyPr/>
        <a:lstStyle/>
        <a:p>
          <a:endParaRPr lang="zh-TW" altLang="en-US"/>
        </a:p>
      </dgm:t>
    </dgm:pt>
    <dgm:pt modelId="{79940A77-BEC0-4802-A6F5-50A6890A9D1A}">
      <dgm:prSet phldrT="[文字]"/>
      <dgm:spPr/>
      <dgm:t>
        <a:bodyPr/>
        <a:lstStyle/>
        <a:p>
          <a:r>
            <a:rPr lang="en-US" altLang="zh-TW" dirty="0" smtClean="0"/>
            <a:t>Add a New Significance or Application</a:t>
          </a:r>
          <a:endParaRPr lang="zh-TW" altLang="en-US" dirty="0"/>
        </a:p>
      </dgm:t>
    </dgm:pt>
    <dgm:pt modelId="{5CCEDAEA-D5C1-4356-BEB3-3EC8414C8A51}" type="parTrans" cxnId="{62D30D59-E231-4804-9492-1DB927B7A0C8}">
      <dgm:prSet/>
      <dgm:spPr/>
      <dgm:t>
        <a:bodyPr/>
        <a:lstStyle/>
        <a:p>
          <a:endParaRPr lang="zh-TW" altLang="en-US"/>
        </a:p>
      </dgm:t>
    </dgm:pt>
    <dgm:pt modelId="{F63D3DE1-EB5B-4125-A157-639EE2AB398F}" type="sibTrans" cxnId="{62D30D59-E231-4804-9492-1DB927B7A0C8}">
      <dgm:prSet/>
      <dgm:spPr/>
      <dgm:t>
        <a:bodyPr/>
        <a:lstStyle/>
        <a:p>
          <a:endParaRPr lang="zh-TW" altLang="en-US"/>
        </a:p>
      </dgm:t>
    </dgm:pt>
    <dgm:pt modelId="{6F624F48-D676-4F84-B4E7-11B9FF6A2E1A}">
      <dgm:prSet/>
      <dgm:spPr/>
      <dgm:t>
        <a:bodyPr/>
        <a:lstStyle/>
        <a:p>
          <a:r>
            <a:rPr lang="en-US" altLang="zh-TW" dirty="0" smtClean="0"/>
            <a:t>Call for More  Research</a:t>
          </a:r>
          <a:endParaRPr lang="zh-TW" altLang="en-US" dirty="0"/>
        </a:p>
      </dgm:t>
    </dgm:pt>
    <dgm:pt modelId="{8DEAE0FD-8D62-487C-B73B-015451DC45F2}" type="parTrans" cxnId="{D8C336FF-57FC-4B0E-B2F7-51EB1325EFD0}">
      <dgm:prSet/>
      <dgm:spPr/>
      <dgm:t>
        <a:bodyPr/>
        <a:lstStyle/>
        <a:p>
          <a:endParaRPr lang="zh-TW" altLang="en-US"/>
        </a:p>
      </dgm:t>
    </dgm:pt>
    <dgm:pt modelId="{7DB051B4-35F2-4536-8333-C3519798E216}" type="sibTrans" cxnId="{D8C336FF-57FC-4B0E-B2F7-51EB1325EFD0}">
      <dgm:prSet/>
      <dgm:spPr/>
      <dgm:t>
        <a:bodyPr/>
        <a:lstStyle/>
        <a:p>
          <a:endParaRPr lang="zh-TW" altLang="en-US"/>
        </a:p>
      </dgm:t>
    </dgm:pt>
    <dgm:pt modelId="{05738DD0-2C23-4A9C-8326-C3FB1760B9C5}" type="pres">
      <dgm:prSet presAssocID="{FD199BA8-E640-466D-A71D-F5D2D7D8EDF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CEA1020F-9FC3-46F4-BB71-A911F8431B85}" type="pres">
      <dgm:prSet presAssocID="{6B32AE1E-0887-4651-9739-A6F1A0F6A64B}" presName="parentText" presStyleLbl="node1" presStyleIdx="0" presStyleCnt="3" custScaleY="5209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BCB46E9-C409-44A6-9EDC-A4066F326826}" type="pres">
      <dgm:prSet presAssocID="{1980CF46-B16A-426E-BE64-1B8EE4E89D39}" presName="spacer" presStyleCnt="0"/>
      <dgm:spPr/>
    </dgm:pt>
    <dgm:pt modelId="{69C44DA7-562A-4DF3-BA39-616150307C5F}" type="pres">
      <dgm:prSet presAssocID="{79940A77-BEC0-4802-A6F5-50A6890A9D1A}" presName="parentText" presStyleLbl="node1" presStyleIdx="1" presStyleCnt="3" custScaleY="5471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C026BA6-2B60-48CF-8957-CCE4F5912CF9}" type="pres">
      <dgm:prSet presAssocID="{F63D3DE1-EB5B-4125-A157-639EE2AB398F}" presName="spacer" presStyleCnt="0"/>
      <dgm:spPr/>
    </dgm:pt>
    <dgm:pt modelId="{D0A4F0D8-7A65-4DF4-A2F7-AD5258DACA03}" type="pres">
      <dgm:prSet presAssocID="{6F624F48-D676-4F84-B4E7-11B9FF6A2E1A}" presName="parentText" presStyleLbl="node1" presStyleIdx="2" presStyleCnt="3" custScaleY="47910" custLinFactNeighborX="388" custLinFactNeighborY="1941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8C336FF-57FC-4B0E-B2F7-51EB1325EFD0}" srcId="{FD199BA8-E640-466D-A71D-F5D2D7D8EDF7}" destId="{6F624F48-D676-4F84-B4E7-11B9FF6A2E1A}" srcOrd="2" destOrd="0" parTransId="{8DEAE0FD-8D62-487C-B73B-015451DC45F2}" sibTransId="{7DB051B4-35F2-4536-8333-C3519798E216}"/>
    <dgm:cxn modelId="{62D30D59-E231-4804-9492-1DB927B7A0C8}" srcId="{FD199BA8-E640-466D-A71D-F5D2D7D8EDF7}" destId="{79940A77-BEC0-4802-A6F5-50A6890A9D1A}" srcOrd="1" destOrd="0" parTransId="{5CCEDAEA-D5C1-4356-BEB3-3EC8414C8A51}" sibTransId="{F63D3DE1-EB5B-4125-A157-639EE2AB398F}"/>
    <dgm:cxn modelId="{3468E552-9932-428D-B63F-AD7DED0096F1}" srcId="{FD199BA8-E640-466D-A71D-F5D2D7D8EDF7}" destId="{6B32AE1E-0887-4651-9739-A6F1A0F6A64B}" srcOrd="0" destOrd="0" parTransId="{ECB77412-D61B-4158-9B5B-199A9B079960}" sibTransId="{1980CF46-B16A-426E-BE64-1B8EE4E89D39}"/>
    <dgm:cxn modelId="{08997DE1-7638-40B5-BD57-A3486C869756}" type="presOf" srcId="{FD199BA8-E640-466D-A71D-F5D2D7D8EDF7}" destId="{05738DD0-2C23-4A9C-8326-C3FB1760B9C5}" srcOrd="0" destOrd="0" presId="urn:microsoft.com/office/officeart/2005/8/layout/vList2"/>
    <dgm:cxn modelId="{CEFEF225-4245-4798-B68A-4C8DB6EBE1D8}" type="presOf" srcId="{79940A77-BEC0-4802-A6F5-50A6890A9D1A}" destId="{69C44DA7-562A-4DF3-BA39-616150307C5F}" srcOrd="0" destOrd="0" presId="urn:microsoft.com/office/officeart/2005/8/layout/vList2"/>
    <dgm:cxn modelId="{002AAB9A-90CB-410D-8A21-BB3604852F09}" type="presOf" srcId="{6B32AE1E-0887-4651-9739-A6F1A0F6A64B}" destId="{CEA1020F-9FC3-46F4-BB71-A911F8431B85}" srcOrd="0" destOrd="0" presId="urn:microsoft.com/office/officeart/2005/8/layout/vList2"/>
    <dgm:cxn modelId="{54464E6B-F03F-4702-8BDC-6A2B340AF9A5}" type="presOf" srcId="{6F624F48-D676-4F84-B4E7-11B9FF6A2E1A}" destId="{D0A4F0D8-7A65-4DF4-A2F7-AD5258DACA03}" srcOrd="0" destOrd="0" presId="urn:microsoft.com/office/officeart/2005/8/layout/vList2"/>
    <dgm:cxn modelId="{BEBAEF08-8B97-4703-BB25-F4E02491F2D3}" type="presParOf" srcId="{05738DD0-2C23-4A9C-8326-C3FB1760B9C5}" destId="{CEA1020F-9FC3-46F4-BB71-A911F8431B85}" srcOrd="0" destOrd="0" presId="urn:microsoft.com/office/officeart/2005/8/layout/vList2"/>
    <dgm:cxn modelId="{17BF9189-9DB7-4AD4-9160-0D8346A586F1}" type="presParOf" srcId="{05738DD0-2C23-4A9C-8326-C3FB1760B9C5}" destId="{ABCB46E9-C409-44A6-9EDC-A4066F326826}" srcOrd="1" destOrd="0" presId="urn:microsoft.com/office/officeart/2005/8/layout/vList2"/>
    <dgm:cxn modelId="{3E485142-A0D4-4A5B-886F-0A75998F78A5}" type="presParOf" srcId="{05738DD0-2C23-4A9C-8326-C3FB1760B9C5}" destId="{69C44DA7-562A-4DF3-BA39-616150307C5F}" srcOrd="2" destOrd="0" presId="urn:microsoft.com/office/officeart/2005/8/layout/vList2"/>
    <dgm:cxn modelId="{011F34F9-6EE0-4B9D-8CEC-139326BC5403}" type="presParOf" srcId="{05738DD0-2C23-4A9C-8326-C3FB1760B9C5}" destId="{9C026BA6-2B60-48CF-8957-CCE4F5912CF9}" srcOrd="3" destOrd="0" presId="urn:microsoft.com/office/officeart/2005/8/layout/vList2"/>
    <dgm:cxn modelId="{C80BFDE0-8D77-4E6D-8F10-11564271A908}" type="presParOf" srcId="{05738DD0-2C23-4A9C-8326-C3FB1760B9C5}" destId="{D0A4F0D8-7A65-4DF4-A2F7-AD5258DACA0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A79B216-3F83-4857-9482-245A746C598E}" type="doc">
      <dgm:prSet loTypeId="urn:microsoft.com/office/officeart/2005/8/layout/list1" loCatId="list" qsTypeId="urn:microsoft.com/office/officeart/2005/8/quickstyle/simple2" qsCatId="simple" csTypeId="urn:microsoft.com/office/officeart/2005/8/colors/accent5_2" csCatId="accent5" phldr="1"/>
      <dgm:spPr/>
      <dgm:t>
        <a:bodyPr/>
        <a:lstStyle/>
        <a:p>
          <a:endParaRPr lang="zh-TW" altLang="en-US"/>
        </a:p>
      </dgm:t>
    </dgm:pt>
    <dgm:pt modelId="{89DA1B30-6DC0-4871-9BB8-AF5B59BC1B57}">
      <dgm:prSet phldrT="[文字]"/>
      <dgm:spPr/>
      <dgm:t>
        <a:bodyPr/>
        <a:lstStyle/>
        <a:p>
          <a:r>
            <a:rPr lang="en-US" altLang="zh-TW" dirty="0" smtClean="0"/>
            <a:t>Open with a Striking Fact Relevant to Your Problem</a:t>
          </a:r>
          <a:endParaRPr lang="zh-TW" altLang="en-US" dirty="0"/>
        </a:p>
      </dgm:t>
    </dgm:pt>
    <dgm:pt modelId="{231ED795-AC7B-478F-A850-CFE5A08F6472}" type="parTrans" cxnId="{585D23C8-CDF7-417C-B12B-F0C51AECEEFC}">
      <dgm:prSet/>
      <dgm:spPr/>
      <dgm:t>
        <a:bodyPr/>
        <a:lstStyle/>
        <a:p>
          <a:endParaRPr lang="zh-TW" altLang="en-US"/>
        </a:p>
      </dgm:t>
    </dgm:pt>
    <dgm:pt modelId="{A57CA41E-6399-4D39-B033-1C040C379817}" type="sibTrans" cxnId="{585D23C8-CDF7-417C-B12B-F0C51AECEEFC}">
      <dgm:prSet/>
      <dgm:spPr/>
      <dgm:t>
        <a:bodyPr/>
        <a:lstStyle/>
        <a:p>
          <a:endParaRPr lang="zh-TW" altLang="en-US"/>
        </a:p>
      </dgm:t>
    </dgm:pt>
    <dgm:pt modelId="{B7548E82-4D41-40AF-B1D4-3620BFD06AE6}">
      <dgm:prSet phldrT="[文字]"/>
      <dgm:spPr/>
      <dgm:t>
        <a:bodyPr/>
        <a:lstStyle/>
        <a:p>
          <a:r>
            <a:rPr lang="en-US" altLang="zh-TW" dirty="0" smtClean="0"/>
            <a:t>Open with a Striking Quotation</a:t>
          </a:r>
          <a:endParaRPr lang="zh-TW" altLang="en-US" dirty="0"/>
        </a:p>
      </dgm:t>
    </dgm:pt>
    <dgm:pt modelId="{F20FAEC8-398D-43F0-929B-B7F024574D53}" type="parTrans" cxnId="{CF78CE87-2FC0-4A8C-B5B5-865ADE42DF9A}">
      <dgm:prSet/>
      <dgm:spPr/>
      <dgm:t>
        <a:bodyPr/>
        <a:lstStyle/>
        <a:p>
          <a:endParaRPr lang="zh-TW" altLang="en-US"/>
        </a:p>
      </dgm:t>
    </dgm:pt>
    <dgm:pt modelId="{A062F2EB-0EC5-4F9B-9CAD-C98D18400DA1}" type="sibTrans" cxnId="{CF78CE87-2FC0-4A8C-B5B5-865ADE42DF9A}">
      <dgm:prSet/>
      <dgm:spPr/>
      <dgm:t>
        <a:bodyPr/>
        <a:lstStyle/>
        <a:p>
          <a:endParaRPr lang="zh-TW" altLang="en-US"/>
        </a:p>
      </dgm:t>
    </dgm:pt>
    <dgm:pt modelId="{0449A71B-4678-479F-AD20-22BFC0B192C8}">
      <dgm:prSet phldrT="[文字]"/>
      <dgm:spPr/>
      <dgm:t>
        <a:bodyPr/>
        <a:lstStyle/>
        <a:p>
          <a:r>
            <a:rPr lang="en-US" altLang="zh-TW" dirty="0" smtClean="0"/>
            <a:t>Open with a Relevant Anecdote</a:t>
          </a:r>
          <a:endParaRPr lang="zh-TW" altLang="en-US" dirty="0"/>
        </a:p>
      </dgm:t>
    </dgm:pt>
    <dgm:pt modelId="{E45B8E65-A63E-4997-97C7-BF10328962E1}" type="parTrans" cxnId="{4821285D-7A4A-46E2-A234-BB45967443B0}">
      <dgm:prSet/>
      <dgm:spPr/>
      <dgm:t>
        <a:bodyPr/>
        <a:lstStyle/>
        <a:p>
          <a:endParaRPr lang="zh-TW" altLang="en-US"/>
        </a:p>
      </dgm:t>
    </dgm:pt>
    <dgm:pt modelId="{F56CD781-97F6-4688-AA35-D7D9EFCE2C9C}" type="sibTrans" cxnId="{4821285D-7A4A-46E2-A234-BB45967443B0}">
      <dgm:prSet/>
      <dgm:spPr/>
      <dgm:t>
        <a:bodyPr/>
        <a:lstStyle/>
        <a:p>
          <a:endParaRPr lang="zh-TW" altLang="en-US"/>
        </a:p>
      </dgm:t>
    </dgm:pt>
    <dgm:pt modelId="{99EBCCEE-7891-46FF-BC91-2840213EC7D5}" type="pres">
      <dgm:prSet presAssocID="{4A79B216-3F83-4857-9482-245A746C598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BBECED0-B41C-4AC8-9CDE-0AAE226F1866}" type="pres">
      <dgm:prSet presAssocID="{89DA1B30-6DC0-4871-9BB8-AF5B59BC1B57}" presName="parentLin" presStyleCnt="0"/>
      <dgm:spPr/>
    </dgm:pt>
    <dgm:pt modelId="{BA76531D-A0C9-461D-9CE3-5CF59DF331CA}" type="pres">
      <dgm:prSet presAssocID="{89DA1B30-6DC0-4871-9BB8-AF5B59BC1B57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04EA1745-601A-4C62-9950-8DB968F8BDC1}" type="pres">
      <dgm:prSet presAssocID="{89DA1B30-6DC0-4871-9BB8-AF5B59BC1B5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1E0BD77-FA1F-4885-B7E8-B75154BEDB53}" type="pres">
      <dgm:prSet presAssocID="{89DA1B30-6DC0-4871-9BB8-AF5B59BC1B57}" presName="negativeSpace" presStyleCnt="0"/>
      <dgm:spPr/>
    </dgm:pt>
    <dgm:pt modelId="{DE176E45-BD38-486F-BD9C-2AF4DB66C879}" type="pres">
      <dgm:prSet presAssocID="{89DA1B30-6DC0-4871-9BB8-AF5B59BC1B57}" presName="childText" presStyleLbl="conFgAcc1" presStyleIdx="0" presStyleCnt="3">
        <dgm:presLayoutVars>
          <dgm:bulletEnabled val="1"/>
        </dgm:presLayoutVars>
      </dgm:prSet>
      <dgm:spPr/>
    </dgm:pt>
    <dgm:pt modelId="{63DD017D-FEF2-4488-8F72-42FAA5EDD65A}" type="pres">
      <dgm:prSet presAssocID="{A57CA41E-6399-4D39-B033-1C040C379817}" presName="spaceBetweenRectangles" presStyleCnt="0"/>
      <dgm:spPr/>
    </dgm:pt>
    <dgm:pt modelId="{00BE9DFA-936B-41AA-99C3-0AAE52AC6557}" type="pres">
      <dgm:prSet presAssocID="{B7548E82-4D41-40AF-B1D4-3620BFD06AE6}" presName="parentLin" presStyleCnt="0"/>
      <dgm:spPr/>
    </dgm:pt>
    <dgm:pt modelId="{E97242B6-B598-470E-A8D8-4CF1B4251772}" type="pres">
      <dgm:prSet presAssocID="{B7548E82-4D41-40AF-B1D4-3620BFD06AE6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6846F204-3A5C-4F9D-9F0E-379221EA0F4A}" type="pres">
      <dgm:prSet presAssocID="{B7548E82-4D41-40AF-B1D4-3620BFD06AE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8E3F03-C873-493B-9A3C-E037E9601A93}" type="pres">
      <dgm:prSet presAssocID="{B7548E82-4D41-40AF-B1D4-3620BFD06AE6}" presName="negativeSpace" presStyleCnt="0"/>
      <dgm:spPr/>
    </dgm:pt>
    <dgm:pt modelId="{979C84D7-54FF-4254-84AA-58BAEC195B49}" type="pres">
      <dgm:prSet presAssocID="{B7548E82-4D41-40AF-B1D4-3620BFD06AE6}" presName="childText" presStyleLbl="conFgAcc1" presStyleIdx="1" presStyleCnt="3">
        <dgm:presLayoutVars>
          <dgm:bulletEnabled val="1"/>
        </dgm:presLayoutVars>
      </dgm:prSet>
      <dgm:spPr/>
    </dgm:pt>
    <dgm:pt modelId="{2A6DF75A-8631-4D84-B4A3-55C78F029182}" type="pres">
      <dgm:prSet presAssocID="{A062F2EB-0EC5-4F9B-9CAD-C98D18400DA1}" presName="spaceBetweenRectangles" presStyleCnt="0"/>
      <dgm:spPr/>
    </dgm:pt>
    <dgm:pt modelId="{F830F00C-74DD-4D00-9368-295A0FCB0676}" type="pres">
      <dgm:prSet presAssocID="{0449A71B-4678-479F-AD20-22BFC0B192C8}" presName="parentLin" presStyleCnt="0"/>
      <dgm:spPr/>
    </dgm:pt>
    <dgm:pt modelId="{04E32DEC-7034-44A0-83FF-9EAAAC949772}" type="pres">
      <dgm:prSet presAssocID="{0449A71B-4678-479F-AD20-22BFC0B192C8}" presName="parentLeftMargin" presStyleLbl="node1" presStyleIdx="1" presStyleCnt="3"/>
      <dgm:spPr/>
      <dgm:t>
        <a:bodyPr/>
        <a:lstStyle/>
        <a:p>
          <a:endParaRPr lang="zh-TW" altLang="en-US"/>
        </a:p>
      </dgm:t>
    </dgm:pt>
    <dgm:pt modelId="{382D56D0-2BCE-4670-9D38-58BF395D2993}" type="pres">
      <dgm:prSet presAssocID="{0449A71B-4678-479F-AD20-22BFC0B192C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8C45774-27FF-4EF9-A735-C0133CE24114}" type="pres">
      <dgm:prSet presAssocID="{0449A71B-4678-479F-AD20-22BFC0B192C8}" presName="negativeSpace" presStyleCnt="0"/>
      <dgm:spPr/>
    </dgm:pt>
    <dgm:pt modelId="{923B62E4-9132-4FD0-B531-3148B4705F95}" type="pres">
      <dgm:prSet presAssocID="{0449A71B-4678-479F-AD20-22BFC0B192C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F78CE87-2FC0-4A8C-B5B5-865ADE42DF9A}" srcId="{4A79B216-3F83-4857-9482-245A746C598E}" destId="{B7548E82-4D41-40AF-B1D4-3620BFD06AE6}" srcOrd="1" destOrd="0" parTransId="{F20FAEC8-398D-43F0-929B-B7F024574D53}" sibTransId="{A062F2EB-0EC5-4F9B-9CAD-C98D18400DA1}"/>
    <dgm:cxn modelId="{AF9C5CA0-4F1C-493F-B9AB-4020B6386E82}" type="presOf" srcId="{0449A71B-4678-479F-AD20-22BFC0B192C8}" destId="{382D56D0-2BCE-4670-9D38-58BF395D2993}" srcOrd="1" destOrd="0" presId="urn:microsoft.com/office/officeart/2005/8/layout/list1"/>
    <dgm:cxn modelId="{DB689A90-95F7-48A6-AA89-A63B64EF82EA}" type="presOf" srcId="{0449A71B-4678-479F-AD20-22BFC0B192C8}" destId="{04E32DEC-7034-44A0-83FF-9EAAAC949772}" srcOrd="0" destOrd="0" presId="urn:microsoft.com/office/officeart/2005/8/layout/list1"/>
    <dgm:cxn modelId="{B3B0231F-C1FF-487C-ACCA-E85635CCA2B7}" type="presOf" srcId="{4A79B216-3F83-4857-9482-245A746C598E}" destId="{99EBCCEE-7891-46FF-BC91-2840213EC7D5}" srcOrd="0" destOrd="0" presId="urn:microsoft.com/office/officeart/2005/8/layout/list1"/>
    <dgm:cxn modelId="{585D23C8-CDF7-417C-B12B-F0C51AECEEFC}" srcId="{4A79B216-3F83-4857-9482-245A746C598E}" destId="{89DA1B30-6DC0-4871-9BB8-AF5B59BC1B57}" srcOrd="0" destOrd="0" parTransId="{231ED795-AC7B-478F-A850-CFE5A08F6472}" sibTransId="{A57CA41E-6399-4D39-B033-1C040C379817}"/>
    <dgm:cxn modelId="{4821285D-7A4A-46E2-A234-BB45967443B0}" srcId="{4A79B216-3F83-4857-9482-245A746C598E}" destId="{0449A71B-4678-479F-AD20-22BFC0B192C8}" srcOrd="2" destOrd="0" parTransId="{E45B8E65-A63E-4997-97C7-BF10328962E1}" sibTransId="{F56CD781-97F6-4688-AA35-D7D9EFCE2C9C}"/>
    <dgm:cxn modelId="{B3D8E183-673B-42C1-B1DD-F7EB3F05161C}" type="presOf" srcId="{89DA1B30-6DC0-4871-9BB8-AF5B59BC1B57}" destId="{04EA1745-601A-4C62-9950-8DB968F8BDC1}" srcOrd="1" destOrd="0" presId="urn:microsoft.com/office/officeart/2005/8/layout/list1"/>
    <dgm:cxn modelId="{83AA6DB9-6244-4D1E-AA6C-EA64539C2417}" type="presOf" srcId="{B7548E82-4D41-40AF-B1D4-3620BFD06AE6}" destId="{E97242B6-B598-470E-A8D8-4CF1B4251772}" srcOrd="0" destOrd="0" presId="urn:microsoft.com/office/officeart/2005/8/layout/list1"/>
    <dgm:cxn modelId="{B8D2877A-4322-4B90-97DB-316418FC7F48}" type="presOf" srcId="{B7548E82-4D41-40AF-B1D4-3620BFD06AE6}" destId="{6846F204-3A5C-4F9D-9F0E-379221EA0F4A}" srcOrd="1" destOrd="0" presId="urn:microsoft.com/office/officeart/2005/8/layout/list1"/>
    <dgm:cxn modelId="{80BEA657-6EB5-4B80-96FA-E5ED7F99E754}" type="presOf" srcId="{89DA1B30-6DC0-4871-9BB8-AF5B59BC1B57}" destId="{BA76531D-A0C9-461D-9CE3-5CF59DF331CA}" srcOrd="0" destOrd="0" presId="urn:microsoft.com/office/officeart/2005/8/layout/list1"/>
    <dgm:cxn modelId="{1ACDB906-1E8D-4D28-9068-85437E44FD75}" type="presParOf" srcId="{99EBCCEE-7891-46FF-BC91-2840213EC7D5}" destId="{7BBECED0-B41C-4AC8-9CDE-0AAE226F1866}" srcOrd="0" destOrd="0" presId="urn:microsoft.com/office/officeart/2005/8/layout/list1"/>
    <dgm:cxn modelId="{50CD53F8-1ED1-4D11-9D63-9062C44DC444}" type="presParOf" srcId="{7BBECED0-B41C-4AC8-9CDE-0AAE226F1866}" destId="{BA76531D-A0C9-461D-9CE3-5CF59DF331CA}" srcOrd="0" destOrd="0" presId="urn:microsoft.com/office/officeart/2005/8/layout/list1"/>
    <dgm:cxn modelId="{5378C515-CBF0-4BD3-821B-1AA3E401AD36}" type="presParOf" srcId="{7BBECED0-B41C-4AC8-9CDE-0AAE226F1866}" destId="{04EA1745-601A-4C62-9950-8DB968F8BDC1}" srcOrd="1" destOrd="0" presId="urn:microsoft.com/office/officeart/2005/8/layout/list1"/>
    <dgm:cxn modelId="{17D3829A-565E-4120-BDE9-409244E0D7C1}" type="presParOf" srcId="{99EBCCEE-7891-46FF-BC91-2840213EC7D5}" destId="{01E0BD77-FA1F-4885-B7E8-B75154BEDB53}" srcOrd="1" destOrd="0" presId="urn:microsoft.com/office/officeart/2005/8/layout/list1"/>
    <dgm:cxn modelId="{50DD425B-0DF6-4C48-98FA-EB8D4EB6442E}" type="presParOf" srcId="{99EBCCEE-7891-46FF-BC91-2840213EC7D5}" destId="{DE176E45-BD38-486F-BD9C-2AF4DB66C879}" srcOrd="2" destOrd="0" presId="urn:microsoft.com/office/officeart/2005/8/layout/list1"/>
    <dgm:cxn modelId="{99FF29E6-4BBA-47E1-A381-CE937F7DC1FA}" type="presParOf" srcId="{99EBCCEE-7891-46FF-BC91-2840213EC7D5}" destId="{63DD017D-FEF2-4488-8F72-42FAA5EDD65A}" srcOrd="3" destOrd="0" presId="urn:microsoft.com/office/officeart/2005/8/layout/list1"/>
    <dgm:cxn modelId="{641396F1-3F38-413E-A204-D800700D6E65}" type="presParOf" srcId="{99EBCCEE-7891-46FF-BC91-2840213EC7D5}" destId="{00BE9DFA-936B-41AA-99C3-0AAE52AC6557}" srcOrd="4" destOrd="0" presId="urn:microsoft.com/office/officeart/2005/8/layout/list1"/>
    <dgm:cxn modelId="{9B24D591-8E78-441D-B1F3-A64AE22E761C}" type="presParOf" srcId="{00BE9DFA-936B-41AA-99C3-0AAE52AC6557}" destId="{E97242B6-B598-470E-A8D8-4CF1B4251772}" srcOrd="0" destOrd="0" presId="urn:microsoft.com/office/officeart/2005/8/layout/list1"/>
    <dgm:cxn modelId="{14D7AE08-F61B-48DD-976D-B81B1D9710E4}" type="presParOf" srcId="{00BE9DFA-936B-41AA-99C3-0AAE52AC6557}" destId="{6846F204-3A5C-4F9D-9F0E-379221EA0F4A}" srcOrd="1" destOrd="0" presId="urn:microsoft.com/office/officeart/2005/8/layout/list1"/>
    <dgm:cxn modelId="{AC982077-8B7D-41B7-96C8-9D27F378A4A3}" type="presParOf" srcId="{99EBCCEE-7891-46FF-BC91-2840213EC7D5}" destId="{D48E3F03-C873-493B-9A3C-E037E9601A93}" srcOrd="5" destOrd="0" presId="urn:microsoft.com/office/officeart/2005/8/layout/list1"/>
    <dgm:cxn modelId="{3A80B5A4-DA30-4ECE-90A9-57D015F0C2BF}" type="presParOf" srcId="{99EBCCEE-7891-46FF-BC91-2840213EC7D5}" destId="{979C84D7-54FF-4254-84AA-58BAEC195B49}" srcOrd="6" destOrd="0" presId="urn:microsoft.com/office/officeart/2005/8/layout/list1"/>
    <dgm:cxn modelId="{6EE43EA4-0283-4B05-8E72-B47C74BBF0C7}" type="presParOf" srcId="{99EBCCEE-7891-46FF-BC91-2840213EC7D5}" destId="{2A6DF75A-8631-4D84-B4A3-55C78F029182}" srcOrd="7" destOrd="0" presId="urn:microsoft.com/office/officeart/2005/8/layout/list1"/>
    <dgm:cxn modelId="{17AAE3A7-DF18-49E6-B0CC-DFD3D66EBDC1}" type="presParOf" srcId="{99EBCCEE-7891-46FF-BC91-2840213EC7D5}" destId="{F830F00C-74DD-4D00-9368-295A0FCB0676}" srcOrd="8" destOrd="0" presId="urn:microsoft.com/office/officeart/2005/8/layout/list1"/>
    <dgm:cxn modelId="{BDE4018A-31F3-4754-BFAA-493636A167E4}" type="presParOf" srcId="{F830F00C-74DD-4D00-9368-295A0FCB0676}" destId="{04E32DEC-7034-44A0-83FF-9EAAAC949772}" srcOrd="0" destOrd="0" presId="urn:microsoft.com/office/officeart/2005/8/layout/list1"/>
    <dgm:cxn modelId="{2F75F431-D9B2-49F2-82F8-2DF0F49B9E4D}" type="presParOf" srcId="{F830F00C-74DD-4D00-9368-295A0FCB0676}" destId="{382D56D0-2BCE-4670-9D38-58BF395D2993}" srcOrd="1" destOrd="0" presId="urn:microsoft.com/office/officeart/2005/8/layout/list1"/>
    <dgm:cxn modelId="{B65B2686-6FE0-494C-88D1-4D4270CA9230}" type="presParOf" srcId="{99EBCCEE-7891-46FF-BC91-2840213EC7D5}" destId="{08C45774-27FF-4EF9-A735-C0133CE24114}" srcOrd="9" destOrd="0" presId="urn:microsoft.com/office/officeart/2005/8/layout/list1"/>
    <dgm:cxn modelId="{699D1094-33B1-40BC-826C-CFCDA7B407BA}" type="presParOf" srcId="{99EBCCEE-7891-46FF-BC91-2840213EC7D5}" destId="{923B62E4-9132-4FD0-B531-3148B4705F9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2C07965-3A16-4810-85F3-1E883B47BDF9}">
      <dsp:nvSpPr>
        <dsp:cNvPr id="0" name=""/>
        <dsp:cNvSpPr/>
      </dsp:nvSpPr>
      <dsp:spPr>
        <a:xfrm>
          <a:off x="2064958" y="302398"/>
          <a:ext cx="4087010" cy="1419364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6129EC-E60B-404C-A580-74717FA57051}">
      <dsp:nvSpPr>
        <dsp:cNvPr id="0" name=""/>
        <dsp:cNvSpPr/>
      </dsp:nvSpPr>
      <dsp:spPr>
        <a:xfrm>
          <a:off x="3682749" y="3917033"/>
          <a:ext cx="792056" cy="506916"/>
        </a:xfrm>
        <a:prstGeom prst="downArrow">
          <a:avLst/>
        </a:prstGeom>
        <a:solidFill>
          <a:srgbClr val="92D050"/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89D32AD-9B3B-4C5D-A88D-F02D63CD9D19}">
      <dsp:nvSpPr>
        <dsp:cNvPr id="0" name=""/>
        <dsp:cNvSpPr/>
      </dsp:nvSpPr>
      <dsp:spPr>
        <a:xfrm>
          <a:off x="2213865" y="4183473"/>
          <a:ext cx="3801870" cy="950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400" kern="1200" dirty="0" smtClean="0"/>
            <a:t>Introductions</a:t>
          </a:r>
          <a:endParaRPr lang="zh-TW" altLang="en-US" sz="3400" kern="1200" dirty="0"/>
        </a:p>
      </dsp:txBody>
      <dsp:txXfrm>
        <a:off x="2213865" y="4183473"/>
        <a:ext cx="3801870" cy="950467"/>
      </dsp:txXfrm>
    </dsp:sp>
    <dsp:sp modelId="{C6BB01A2-DC9F-499E-B607-BFE609ECF4F3}">
      <dsp:nvSpPr>
        <dsp:cNvPr id="0" name=""/>
        <dsp:cNvSpPr/>
      </dsp:nvSpPr>
      <dsp:spPr>
        <a:xfrm>
          <a:off x="3550855" y="1831383"/>
          <a:ext cx="1425701" cy="14257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500" b="1" kern="1200" dirty="0" smtClean="0"/>
            <a:t>Response</a:t>
          </a:r>
          <a:endParaRPr lang="zh-TW" altLang="en-US" sz="1500" b="1" kern="1200" dirty="0"/>
        </a:p>
      </dsp:txBody>
      <dsp:txXfrm>
        <a:off x="3550855" y="1831383"/>
        <a:ext cx="1425701" cy="1425701"/>
      </dsp:txXfrm>
    </dsp:sp>
    <dsp:sp modelId="{26680E9A-674F-4F65-8355-0E610A68C4A9}">
      <dsp:nvSpPr>
        <dsp:cNvPr id="0" name=""/>
        <dsp:cNvSpPr/>
      </dsp:nvSpPr>
      <dsp:spPr>
        <a:xfrm>
          <a:off x="2530687" y="761790"/>
          <a:ext cx="1425701" cy="1425701"/>
        </a:xfrm>
        <a:prstGeom prst="ellipse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500" b="1" kern="1200" dirty="0" smtClean="0"/>
            <a:t>Context</a:t>
          </a:r>
          <a:endParaRPr lang="zh-TW" altLang="en-US" sz="1500" b="1" kern="1200" dirty="0"/>
        </a:p>
      </dsp:txBody>
      <dsp:txXfrm>
        <a:off x="2530687" y="761790"/>
        <a:ext cx="1425701" cy="1425701"/>
      </dsp:txXfrm>
    </dsp:sp>
    <dsp:sp modelId="{9369990A-01EA-4921-96BA-E4613DE63DBA}">
      <dsp:nvSpPr>
        <dsp:cNvPr id="0" name=""/>
        <dsp:cNvSpPr/>
      </dsp:nvSpPr>
      <dsp:spPr>
        <a:xfrm>
          <a:off x="3988071" y="417087"/>
          <a:ext cx="1425701" cy="1425701"/>
        </a:xfrm>
        <a:prstGeom prst="ellips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500" b="1" kern="1200" dirty="0" smtClean="0"/>
            <a:t>Problem</a:t>
          </a:r>
          <a:endParaRPr lang="zh-TW" altLang="en-US" sz="1500" b="1" kern="1200" dirty="0"/>
        </a:p>
      </dsp:txBody>
      <dsp:txXfrm>
        <a:off x="3988071" y="417087"/>
        <a:ext cx="1425701" cy="1425701"/>
      </dsp:txXfrm>
    </dsp:sp>
    <dsp:sp modelId="{52BB7AC6-874A-4857-AC88-2F694B8DA8ED}">
      <dsp:nvSpPr>
        <dsp:cNvPr id="0" name=""/>
        <dsp:cNvSpPr/>
      </dsp:nvSpPr>
      <dsp:spPr>
        <a:xfrm>
          <a:off x="1738539" y="-64781"/>
          <a:ext cx="4752521" cy="393426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C3E2F1B-5320-43C9-82EE-E67FABD65629}">
      <dsp:nvSpPr>
        <dsp:cNvPr id="0" name=""/>
        <dsp:cNvSpPr/>
      </dsp:nvSpPr>
      <dsp:spPr>
        <a:xfrm>
          <a:off x="130" y="1008115"/>
          <a:ext cx="3257751" cy="230424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dirty="0" smtClean="0"/>
            <a:t>Open with a stable context of </a:t>
          </a:r>
          <a:r>
            <a:rPr lang="en-US" altLang="zh-TW" sz="3600" kern="1200" dirty="0" smtClean="0"/>
            <a:t>common </a:t>
          </a:r>
          <a:r>
            <a:rPr lang="en-US" altLang="zh-TW" sz="3600" kern="1200" dirty="0" smtClean="0"/>
            <a:t>ground</a:t>
          </a:r>
          <a:endParaRPr lang="zh-TW" altLang="en-US" sz="3600" kern="1200" dirty="0"/>
        </a:p>
      </dsp:txBody>
      <dsp:txXfrm>
        <a:off x="130" y="1008115"/>
        <a:ext cx="3257751" cy="2304248"/>
      </dsp:txXfrm>
    </dsp:sp>
    <dsp:sp modelId="{323A8A45-32A5-416E-94AE-429F0FD831C5}">
      <dsp:nvSpPr>
        <dsp:cNvPr id="0" name=""/>
        <dsp:cNvSpPr/>
      </dsp:nvSpPr>
      <dsp:spPr>
        <a:xfrm>
          <a:off x="3696997" y="1615736"/>
          <a:ext cx="930924" cy="108900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900" kern="1200"/>
        </a:p>
      </dsp:txBody>
      <dsp:txXfrm>
        <a:off x="3696997" y="1615736"/>
        <a:ext cx="930924" cy="1089005"/>
      </dsp:txXfrm>
    </dsp:sp>
    <dsp:sp modelId="{D46F7CA4-8856-4E9D-A593-05DD2D0C6996}">
      <dsp:nvSpPr>
        <dsp:cNvPr id="0" name=""/>
        <dsp:cNvSpPr/>
      </dsp:nvSpPr>
      <dsp:spPr>
        <a:xfrm>
          <a:off x="5014343" y="1080121"/>
          <a:ext cx="3266446" cy="2160235"/>
        </a:xfrm>
        <a:prstGeom prst="roundRect">
          <a:avLst>
            <a:gd name="adj" fmla="val 10000"/>
          </a:avLst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dirty="0" smtClean="0"/>
            <a:t>Disrupt </a:t>
          </a:r>
          <a:r>
            <a:rPr lang="en-US" altLang="zh-TW" sz="3600" kern="1200" dirty="0" smtClean="0"/>
            <a:t>it with a problem</a:t>
          </a:r>
          <a:endParaRPr lang="zh-TW" altLang="en-US" sz="3600" kern="1200" dirty="0"/>
        </a:p>
      </dsp:txBody>
      <dsp:txXfrm>
        <a:off x="5014343" y="1080121"/>
        <a:ext cx="3266446" cy="216023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BE0431-3C70-4CCC-8F50-01566D7F10FE}">
      <dsp:nvSpPr>
        <dsp:cNvPr id="0" name=""/>
        <dsp:cNvSpPr/>
      </dsp:nvSpPr>
      <dsp:spPr>
        <a:xfrm rot="16200000">
          <a:off x="-1253056" y="1254972"/>
          <a:ext cx="4968552" cy="2458606"/>
        </a:xfrm>
        <a:prstGeom prst="flowChartManualOperati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0" tIns="0" rIns="203200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3200" kern="1200" dirty="0" smtClean="0"/>
            <a:t>The statement of a research problem has two parts:</a:t>
          </a:r>
          <a:endParaRPr lang="zh-TW" altLang="en-US" sz="3200" kern="1200" dirty="0"/>
        </a:p>
      </dsp:txBody>
      <dsp:txXfrm rot="16200000">
        <a:off x="-1253056" y="1254972"/>
        <a:ext cx="4968552" cy="2458606"/>
      </dsp:txXfrm>
    </dsp:sp>
    <dsp:sp modelId="{B889C165-591D-4388-A79B-0DF88D2A2137}">
      <dsp:nvSpPr>
        <dsp:cNvPr id="0" name=""/>
        <dsp:cNvSpPr/>
      </dsp:nvSpPr>
      <dsp:spPr>
        <a:xfrm rot="16200000">
          <a:off x="1698913" y="952450"/>
          <a:ext cx="4968552" cy="3063651"/>
        </a:xfrm>
        <a:prstGeom prst="flowChartManualOperation">
          <a:avLst/>
        </a:prstGeom>
        <a:solidFill>
          <a:schemeClr val="accent4">
            <a:hueOff val="3742489"/>
            <a:satOff val="-20694"/>
            <a:lumOff val="-1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0" tIns="0" rIns="203200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3200" kern="1200" dirty="0" smtClean="0"/>
            <a:t>A </a:t>
          </a:r>
          <a:r>
            <a:rPr lang="en-US" altLang="en-US" sz="3200" kern="1200" dirty="0" smtClean="0"/>
            <a:t>condition of incomplete knowledge or understanding</a:t>
          </a:r>
          <a:endParaRPr lang="zh-TW" altLang="en-US" sz="3200" kern="1200" dirty="0"/>
        </a:p>
      </dsp:txBody>
      <dsp:txXfrm rot="16200000">
        <a:off x="1698913" y="952450"/>
        <a:ext cx="4968552" cy="3063651"/>
      </dsp:txXfrm>
    </dsp:sp>
    <dsp:sp modelId="{F447B427-8FC2-4044-A689-74AE213F21B5}">
      <dsp:nvSpPr>
        <dsp:cNvPr id="0" name=""/>
        <dsp:cNvSpPr/>
      </dsp:nvSpPr>
      <dsp:spPr>
        <a:xfrm rot="16200000">
          <a:off x="5038720" y="866162"/>
          <a:ext cx="4968552" cy="3236227"/>
        </a:xfrm>
        <a:prstGeom prst="flowChartManualOperation">
          <a:avLst/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0" tIns="0" rIns="203200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3200" kern="1200" dirty="0" smtClean="0"/>
            <a:t>The consequences </a:t>
          </a:r>
          <a:r>
            <a:rPr lang="en-US" altLang="en-US" sz="3200" kern="1200" dirty="0" smtClean="0"/>
            <a:t>of that condition, a more significant  gap in understanding </a:t>
          </a:r>
          <a:endParaRPr lang="zh-TW" altLang="en-US" sz="3200" kern="1200" dirty="0"/>
        </a:p>
      </dsp:txBody>
      <dsp:txXfrm rot="16200000">
        <a:off x="5038720" y="866162"/>
        <a:ext cx="4968552" cy="323622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DFBB7A8-79FA-47E2-A811-5C2E26EE03AD}">
      <dsp:nvSpPr>
        <dsp:cNvPr id="0" name=""/>
        <dsp:cNvSpPr/>
      </dsp:nvSpPr>
      <dsp:spPr>
        <a:xfrm>
          <a:off x="565" y="1112732"/>
          <a:ext cx="3075808" cy="6989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81280" rIns="227584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3200" kern="1200" dirty="0" smtClean="0"/>
            <a:t>When </a:t>
          </a:r>
          <a:r>
            <a:rPr lang="en-US" altLang="en-US" sz="3200" kern="1200" dirty="0" smtClean="0"/>
            <a:t>you imagine someone </a:t>
          </a:r>
          <a:r>
            <a:rPr lang="en-US" altLang="en-US" sz="3200" kern="1200" dirty="0" smtClean="0"/>
            <a:t>asking, so </a:t>
          </a:r>
          <a:r>
            <a:rPr lang="en-US" altLang="en-US" sz="3200" kern="1200" dirty="0" smtClean="0"/>
            <a:t>what?</a:t>
          </a:r>
          <a:endParaRPr lang="zh-TW" altLang="en-US" sz="3200" kern="1200" dirty="0"/>
        </a:p>
      </dsp:txBody>
      <dsp:txXfrm>
        <a:off x="565" y="1112732"/>
        <a:ext cx="3075808" cy="698903"/>
      </dsp:txXfrm>
    </dsp:sp>
    <dsp:sp modelId="{431A0936-E754-410C-88DD-571CAD20E5F1}">
      <dsp:nvSpPr>
        <dsp:cNvPr id="0" name=""/>
        <dsp:cNvSpPr/>
      </dsp:nvSpPr>
      <dsp:spPr>
        <a:xfrm>
          <a:off x="3076373" y="64377"/>
          <a:ext cx="377402" cy="2795612"/>
        </a:xfrm>
        <a:prstGeom prst="leftBrace">
          <a:avLst>
            <a:gd name="adj1" fmla="val 35000"/>
            <a:gd name="adj2" fmla="val 50000"/>
          </a:avLst>
        </a:prstGeom>
        <a:noFill/>
        <a:ln w="1905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623F1E-C32E-40F8-958F-A619A37C7DB6}">
      <dsp:nvSpPr>
        <dsp:cNvPr id="0" name=""/>
        <dsp:cNvSpPr/>
      </dsp:nvSpPr>
      <dsp:spPr>
        <a:xfrm>
          <a:off x="3604736" y="3797"/>
          <a:ext cx="4963649" cy="291677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3200" kern="1200" dirty="0" smtClean="0"/>
            <a:t>State </a:t>
          </a:r>
          <a:r>
            <a:rPr lang="en-US" altLang="zh-TW" sz="3200" kern="1200" dirty="0" smtClean="0"/>
            <a:t>the condition directly</a:t>
          </a:r>
          <a:endParaRPr lang="zh-TW" altLang="en-US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3200" kern="1200" dirty="0" smtClean="0"/>
            <a:t>Imply </a:t>
          </a:r>
          <a:r>
            <a:rPr lang="en-US" altLang="zh-TW" sz="3200" kern="1200" dirty="0" smtClean="0"/>
            <a:t>it in an indirect question</a:t>
          </a:r>
          <a:endParaRPr lang="zh-TW" altLang="zh-TW" sz="3200" kern="1200" dirty="0" smtClean="0"/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zh-TW" sz="3500" kern="1200" dirty="0" smtClean="0"/>
        </a:p>
      </dsp:txBody>
      <dsp:txXfrm>
        <a:off x="3604736" y="3797"/>
        <a:ext cx="4963649" cy="2916774"/>
      </dsp:txXfrm>
    </dsp:sp>
    <dsp:sp modelId="{4A92AE9E-3E5A-494A-9629-50D5B5589249}">
      <dsp:nvSpPr>
        <dsp:cNvPr id="0" name=""/>
        <dsp:cNvSpPr/>
      </dsp:nvSpPr>
      <dsp:spPr>
        <a:xfrm>
          <a:off x="565" y="3290984"/>
          <a:ext cx="3052238" cy="17415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81280" rIns="227584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3200" kern="1200" dirty="0" smtClean="0"/>
            <a:t>Then </a:t>
          </a:r>
          <a:r>
            <a:rPr lang="en-US" altLang="en-US" sz="3200" kern="1200" dirty="0" smtClean="0"/>
            <a:t>spell out </a:t>
          </a:r>
          <a:r>
            <a:rPr lang="en-US" altLang="en-US" sz="3200" kern="1200" dirty="0" smtClean="0"/>
            <a:t>the consequence as </a:t>
          </a:r>
          <a:r>
            <a:rPr lang="en-US" altLang="en-US" sz="3200" kern="1200" dirty="0" smtClean="0"/>
            <a:t>an </a:t>
          </a:r>
          <a:r>
            <a:rPr lang="en-US" altLang="en-US" sz="3200" kern="1200" dirty="0" smtClean="0"/>
            <a:t>answer</a:t>
          </a:r>
          <a:endParaRPr lang="zh-TW" altLang="en-US" sz="3200" kern="1200" dirty="0"/>
        </a:p>
      </dsp:txBody>
      <dsp:txXfrm>
        <a:off x="565" y="3290984"/>
        <a:ext cx="3052238" cy="1741529"/>
      </dsp:txXfrm>
    </dsp:sp>
    <dsp:sp modelId="{72D65EDE-99FA-4162-B2DD-33A4D1F24F41}">
      <dsp:nvSpPr>
        <dsp:cNvPr id="0" name=""/>
        <dsp:cNvSpPr/>
      </dsp:nvSpPr>
      <dsp:spPr>
        <a:xfrm>
          <a:off x="3052804" y="2937236"/>
          <a:ext cx="405435" cy="2449025"/>
        </a:xfrm>
        <a:prstGeom prst="leftBrace">
          <a:avLst>
            <a:gd name="adj1" fmla="val 35000"/>
            <a:gd name="adj2" fmla="val 50000"/>
          </a:avLst>
        </a:prstGeom>
        <a:noFill/>
        <a:ln w="1905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BADE16-241D-4B75-94BC-6D77385759AF}">
      <dsp:nvSpPr>
        <dsp:cNvPr id="0" name=""/>
        <dsp:cNvSpPr/>
      </dsp:nvSpPr>
      <dsp:spPr>
        <a:xfrm>
          <a:off x="3623131" y="2898150"/>
          <a:ext cx="4945820" cy="244902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en-US" sz="3200" kern="1200" dirty="0" smtClean="0"/>
            <a:t>State </a:t>
          </a:r>
          <a:r>
            <a:rPr lang="en-US" altLang="en-US" sz="3200" kern="1200" dirty="0" smtClean="0"/>
            <a:t>that consequence as a direct cost</a:t>
          </a:r>
          <a:endParaRPr lang="zh-TW" altLang="en-US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en-US" sz="3200" kern="1200" dirty="0" smtClean="0"/>
            <a:t>Or </a:t>
          </a:r>
          <a:r>
            <a:rPr lang="en-US" altLang="en-US" sz="3200" kern="1200" dirty="0" smtClean="0"/>
            <a:t>transform the cost into a benefit</a:t>
          </a:r>
          <a:endParaRPr lang="zh-TW" altLang="en-US" sz="3200" kern="1200" dirty="0"/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500" kern="1200" dirty="0"/>
        </a:p>
      </dsp:txBody>
      <dsp:txXfrm>
        <a:off x="3623131" y="2898150"/>
        <a:ext cx="4945820" cy="2449025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3A2CC3A-A749-47BD-8632-FD0677143A85}">
      <dsp:nvSpPr>
        <dsp:cNvPr id="0" name=""/>
        <dsp:cNvSpPr/>
      </dsp:nvSpPr>
      <dsp:spPr>
        <a:xfrm>
          <a:off x="2055" y="1075564"/>
          <a:ext cx="2661807" cy="2734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81280" rIns="227584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3200" kern="1200" dirty="0" smtClean="0"/>
            <a:t>To convince readers that they should take your problem seriously</a:t>
          </a:r>
          <a:endParaRPr lang="zh-TW" altLang="en-US" sz="3200" kern="1200" dirty="0"/>
        </a:p>
      </dsp:txBody>
      <dsp:txXfrm>
        <a:off x="2055" y="1075564"/>
        <a:ext cx="2661807" cy="2734875"/>
      </dsp:txXfrm>
    </dsp:sp>
    <dsp:sp modelId="{A0C51DE8-5D2B-414F-A254-8AE42C7B0F3A}">
      <dsp:nvSpPr>
        <dsp:cNvPr id="0" name=""/>
        <dsp:cNvSpPr/>
      </dsp:nvSpPr>
      <dsp:spPr>
        <a:xfrm>
          <a:off x="2663863" y="178183"/>
          <a:ext cx="390114" cy="4529636"/>
        </a:xfrm>
        <a:prstGeom prst="leftBrace">
          <a:avLst>
            <a:gd name="adj1" fmla="val 35000"/>
            <a:gd name="adj2" fmla="val 5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7EC568-0397-456F-803E-E8170B4B9709}">
      <dsp:nvSpPr>
        <dsp:cNvPr id="0" name=""/>
        <dsp:cNvSpPr/>
      </dsp:nvSpPr>
      <dsp:spPr>
        <a:xfrm>
          <a:off x="3210023" y="178183"/>
          <a:ext cx="5305553" cy="45296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en-US" sz="3200" kern="1200" dirty="0" smtClean="0"/>
            <a:t>State </a:t>
          </a:r>
          <a:r>
            <a:rPr lang="en-US" altLang="en-US" sz="3200" kern="1200" dirty="0" smtClean="0"/>
            <a:t>the cost they will pay if it is not resolved </a:t>
          </a:r>
          <a:endParaRPr lang="zh-TW" altLang="en-US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en-US" sz="3200" kern="1200" dirty="0" smtClean="0"/>
            <a:t>The </a:t>
          </a:r>
          <a:r>
            <a:rPr lang="en-US" altLang="en-US" sz="3200" kern="1200" dirty="0" smtClean="0"/>
            <a:t>benefits they gain</a:t>
          </a:r>
          <a:endParaRPr lang="zh-TW" altLang="en-US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en-US" sz="3200" kern="1200" dirty="0" smtClean="0"/>
            <a:t>Tangible </a:t>
          </a:r>
          <a:endParaRPr lang="zh-TW" altLang="en-US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en-US" sz="3200" kern="1200" dirty="0" smtClean="0"/>
            <a:t>Costs </a:t>
          </a:r>
          <a:r>
            <a:rPr lang="en-US" altLang="en-US" sz="3200" kern="1200" dirty="0" smtClean="0"/>
            <a:t>that your research helps your readers avoid</a:t>
          </a:r>
          <a:endParaRPr lang="zh-TW" altLang="en-US" sz="3200" kern="1200" dirty="0"/>
        </a:p>
      </dsp:txBody>
      <dsp:txXfrm>
        <a:off x="3210023" y="178183"/>
        <a:ext cx="5305553" cy="4529636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E4CF869-8350-4F55-A0E6-E0AFB9037EDF}">
      <dsp:nvSpPr>
        <dsp:cNvPr id="0" name=""/>
        <dsp:cNvSpPr/>
      </dsp:nvSpPr>
      <dsp:spPr>
        <a:xfrm>
          <a:off x="0" y="582375"/>
          <a:ext cx="8064896" cy="17356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5926" tIns="791464" rIns="625926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2800" kern="1200" dirty="0" smtClean="0"/>
            <a:t>State </a:t>
          </a:r>
          <a:r>
            <a:rPr lang="en-US" altLang="zh-TW" sz="2800" kern="1200" dirty="0" smtClean="0"/>
            <a:t>your main </a:t>
          </a:r>
          <a:r>
            <a:rPr lang="en-US" altLang="zh-TW" sz="2800" u="sng" kern="1200" dirty="0" smtClean="0"/>
            <a:t>point / solution </a:t>
          </a:r>
          <a:r>
            <a:rPr lang="en-US" altLang="zh-TW" sz="2800" kern="1200" dirty="0" smtClean="0"/>
            <a:t>explicitly toward the end of your introduction</a:t>
          </a:r>
          <a:endParaRPr lang="zh-TW" altLang="en-US" sz="2800" kern="1200" dirty="0"/>
        </a:p>
      </dsp:txBody>
      <dsp:txXfrm>
        <a:off x="0" y="582375"/>
        <a:ext cx="8064896" cy="1735650"/>
      </dsp:txXfrm>
    </dsp:sp>
    <dsp:sp modelId="{96D71F37-7474-40C9-ADD9-17D7B1BC8763}">
      <dsp:nvSpPr>
        <dsp:cNvPr id="0" name=""/>
        <dsp:cNvSpPr/>
      </dsp:nvSpPr>
      <dsp:spPr>
        <a:xfrm>
          <a:off x="403244" y="21495"/>
          <a:ext cx="5645427" cy="11217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84" tIns="0" rIns="213384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200" kern="1200" dirty="0" smtClean="0"/>
            <a:t>State the Gist of Your Solution</a:t>
          </a:r>
          <a:endParaRPr lang="zh-TW" altLang="en-US" sz="3200" kern="1200" dirty="0"/>
        </a:p>
      </dsp:txBody>
      <dsp:txXfrm>
        <a:off x="403244" y="21495"/>
        <a:ext cx="5645427" cy="1121760"/>
      </dsp:txXfrm>
    </dsp:sp>
    <dsp:sp modelId="{7C200843-E13E-4D04-85E0-3C2637CED834}">
      <dsp:nvSpPr>
        <dsp:cNvPr id="0" name=""/>
        <dsp:cNvSpPr/>
      </dsp:nvSpPr>
      <dsp:spPr>
        <a:xfrm>
          <a:off x="0" y="3084106"/>
          <a:ext cx="8064896" cy="2094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5926" tIns="791464" rIns="625926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2800" kern="1200" dirty="0" smtClean="0"/>
            <a:t>Imply that </a:t>
          </a:r>
          <a:r>
            <a:rPr lang="en-US" altLang="zh-TW" sz="2800" kern="1200" dirty="0" smtClean="0"/>
            <a:t>you will present the </a:t>
          </a:r>
          <a:r>
            <a:rPr lang="en-US" altLang="zh-TW" sz="2800" kern="1200" dirty="0" smtClean="0"/>
            <a:t>main point </a:t>
          </a:r>
          <a:r>
            <a:rPr lang="en-US" altLang="zh-TW" sz="2800" kern="1200" dirty="0" smtClean="0"/>
            <a:t>in your </a:t>
          </a:r>
          <a:r>
            <a:rPr lang="en-US" altLang="zh-TW" sz="2800" kern="1200" dirty="0" smtClean="0"/>
            <a:t>conclusion; provides </a:t>
          </a:r>
          <a:r>
            <a:rPr lang="en-US" altLang="zh-TW" sz="2800" kern="1200" dirty="0" smtClean="0"/>
            <a:t>a launching point and creates a </a:t>
          </a:r>
          <a:r>
            <a:rPr lang="en-US" altLang="zh-TW" sz="2800" kern="1200" dirty="0" smtClean="0"/>
            <a:t>point-last </a:t>
          </a:r>
          <a:r>
            <a:rPr lang="en-US" altLang="zh-TW" sz="2800" kern="1200" dirty="0" smtClean="0"/>
            <a:t>paper</a:t>
          </a:r>
          <a:endParaRPr lang="zh-TW" altLang="en-US" sz="2800" kern="1200" dirty="0"/>
        </a:p>
      </dsp:txBody>
      <dsp:txXfrm>
        <a:off x="0" y="3084106"/>
        <a:ext cx="8064896" cy="2094750"/>
      </dsp:txXfrm>
    </dsp:sp>
    <dsp:sp modelId="{B5CFB440-AC81-44D2-BB2A-91C885F9AA70}">
      <dsp:nvSpPr>
        <dsp:cNvPr id="0" name=""/>
        <dsp:cNvSpPr/>
      </dsp:nvSpPr>
      <dsp:spPr>
        <a:xfrm>
          <a:off x="403244" y="2523226"/>
          <a:ext cx="5645427" cy="11217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84" tIns="0" rIns="213384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200" kern="1200" dirty="0" smtClean="0"/>
            <a:t>Promise a Solution</a:t>
          </a:r>
          <a:endParaRPr lang="zh-TW" altLang="en-US" sz="3200" kern="1200" dirty="0"/>
        </a:p>
      </dsp:txBody>
      <dsp:txXfrm>
        <a:off x="403244" y="2523226"/>
        <a:ext cx="5645427" cy="112176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EA1020F-9FC3-46F4-BB71-A911F8431B85}">
      <dsp:nvSpPr>
        <dsp:cNvPr id="0" name=""/>
        <dsp:cNvSpPr/>
      </dsp:nvSpPr>
      <dsp:spPr>
        <a:xfrm>
          <a:off x="0" y="572493"/>
          <a:ext cx="8280920" cy="112646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dirty="0" smtClean="0"/>
            <a:t>Start with Your Main Point</a:t>
          </a:r>
          <a:endParaRPr lang="zh-TW" altLang="en-US" sz="3600" kern="1200" dirty="0"/>
        </a:p>
      </dsp:txBody>
      <dsp:txXfrm>
        <a:off x="0" y="572493"/>
        <a:ext cx="8280920" cy="1126463"/>
      </dsp:txXfrm>
    </dsp:sp>
    <dsp:sp modelId="{69C44DA7-562A-4DF3-BA39-616150307C5F}">
      <dsp:nvSpPr>
        <dsp:cNvPr id="0" name=""/>
        <dsp:cNvSpPr/>
      </dsp:nvSpPr>
      <dsp:spPr>
        <a:xfrm>
          <a:off x="0" y="1860237"/>
          <a:ext cx="8280920" cy="118302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dirty="0" smtClean="0"/>
            <a:t>Add a New Significance or Application</a:t>
          </a:r>
          <a:endParaRPr lang="zh-TW" altLang="en-US" sz="3600" kern="1200" dirty="0"/>
        </a:p>
      </dsp:txBody>
      <dsp:txXfrm>
        <a:off x="0" y="1860237"/>
        <a:ext cx="8280920" cy="1183025"/>
      </dsp:txXfrm>
    </dsp:sp>
    <dsp:sp modelId="{D0A4F0D8-7A65-4DF4-A2F7-AD5258DACA03}">
      <dsp:nvSpPr>
        <dsp:cNvPr id="0" name=""/>
        <dsp:cNvSpPr/>
      </dsp:nvSpPr>
      <dsp:spPr>
        <a:xfrm>
          <a:off x="0" y="3207673"/>
          <a:ext cx="8280920" cy="103589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dirty="0" smtClean="0"/>
            <a:t>Call for More  Research</a:t>
          </a:r>
          <a:endParaRPr lang="zh-TW" altLang="en-US" sz="3600" kern="1200" dirty="0"/>
        </a:p>
      </dsp:txBody>
      <dsp:txXfrm>
        <a:off x="0" y="3207673"/>
        <a:ext cx="8280920" cy="1035890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E176E45-BD38-486F-BD9C-2AF4DB66C879}">
      <dsp:nvSpPr>
        <dsp:cNvPr id="0" name=""/>
        <dsp:cNvSpPr/>
      </dsp:nvSpPr>
      <dsp:spPr>
        <a:xfrm>
          <a:off x="0" y="627391"/>
          <a:ext cx="8352928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EA1745-601A-4C62-9950-8DB968F8BDC1}">
      <dsp:nvSpPr>
        <dsp:cNvPr id="0" name=""/>
        <dsp:cNvSpPr/>
      </dsp:nvSpPr>
      <dsp:spPr>
        <a:xfrm>
          <a:off x="417646" y="96031"/>
          <a:ext cx="5847049" cy="10627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4762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1005" tIns="0" rIns="221005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dirty="0" smtClean="0"/>
            <a:t>Open with a Striking Fact Relevant to Your Problem</a:t>
          </a:r>
          <a:endParaRPr lang="zh-TW" altLang="en-US" sz="3600" kern="1200" dirty="0"/>
        </a:p>
      </dsp:txBody>
      <dsp:txXfrm>
        <a:off x="417646" y="96031"/>
        <a:ext cx="5847049" cy="1062720"/>
      </dsp:txXfrm>
    </dsp:sp>
    <dsp:sp modelId="{979C84D7-54FF-4254-84AA-58BAEC195B49}">
      <dsp:nvSpPr>
        <dsp:cNvPr id="0" name=""/>
        <dsp:cNvSpPr/>
      </dsp:nvSpPr>
      <dsp:spPr>
        <a:xfrm>
          <a:off x="0" y="2260352"/>
          <a:ext cx="8352928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46F204-3A5C-4F9D-9F0E-379221EA0F4A}">
      <dsp:nvSpPr>
        <dsp:cNvPr id="0" name=""/>
        <dsp:cNvSpPr/>
      </dsp:nvSpPr>
      <dsp:spPr>
        <a:xfrm>
          <a:off x="417646" y="1728992"/>
          <a:ext cx="5847049" cy="10627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4762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1005" tIns="0" rIns="221005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dirty="0" smtClean="0"/>
            <a:t>Open with a Striking Quotation</a:t>
          </a:r>
          <a:endParaRPr lang="zh-TW" altLang="en-US" sz="3600" kern="1200" dirty="0"/>
        </a:p>
      </dsp:txBody>
      <dsp:txXfrm>
        <a:off x="417646" y="1728992"/>
        <a:ext cx="5847049" cy="1062720"/>
      </dsp:txXfrm>
    </dsp:sp>
    <dsp:sp modelId="{923B62E4-9132-4FD0-B531-3148B4705F95}">
      <dsp:nvSpPr>
        <dsp:cNvPr id="0" name=""/>
        <dsp:cNvSpPr/>
      </dsp:nvSpPr>
      <dsp:spPr>
        <a:xfrm>
          <a:off x="0" y="3893312"/>
          <a:ext cx="8352928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D56D0-2BCE-4670-9D38-58BF395D2993}">
      <dsp:nvSpPr>
        <dsp:cNvPr id="0" name=""/>
        <dsp:cNvSpPr/>
      </dsp:nvSpPr>
      <dsp:spPr>
        <a:xfrm>
          <a:off x="417646" y="3361952"/>
          <a:ext cx="5847049" cy="10627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4762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1005" tIns="0" rIns="221005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dirty="0" smtClean="0"/>
            <a:t>Open with a Relevant Anecdote</a:t>
          </a:r>
          <a:endParaRPr lang="zh-TW" altLang="en-US" sz="3600" kern="1200" dirty="0"/>
        </a:p>
      </dsp:txBody>
      <dsp:txXfrm>
        <a:off x="417646" y="3361952"/>
        <a:ext cx="5847049" cy="10627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diagrams.loki3.com/BracketList+Icon">
  <dgm:title val="垂直括弧清單"/>
  <dgm:desc val="用來顯示分成群組的資訊方塊。適用在 [階層 2] 有大量文字的情況。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diagrams.loki3.com/BracketList+Icon">
  <dgm:title val="垂直括弧清單"/>
  <dgm:desc val="用來顯示分成群組的資訊方塊。適用在 [階層 2] 有大量文字的情況。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E07999-1EF5-473E-8F25-7A41ECBB8A80}" type="datetimeFigureOut">
              <a:rPr lang="en-US" smtClean="0"/>
              <a:t>12/3/2012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8C003B-685D-4B3D-8649-050B6433394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C003B-685D-4B3D-8649-050B6433394F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9F2DE6F-E329-41FF-8AAD-B125D776FB00}" type="datetimeFigureOut">
              <a:rPr lang="zh-TW" altLang="en-US" smtClean="0"/>
              <a:pPr/>
              <a:t>2012/12/3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480075D-9638-46C1-AC7D-45FB00AE46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2DE6F-E329-41FF-8AAD-B125D776FB00}" type="datetimeFigureOut">
              <a:rPr lang="zh-TW" altLang="en-US" smtClean="0"/>
              <a:pPr/>
              <a:t>2012/12/3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0075D-9638-46C1-AC7D-45FB00AE46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9F2DE6F-E329-41FF-8AAD-B125D776FB00}" type="datetimeFigureOut">
              <a:rPr lang="zh-TW" altLang="en-US" smtClean="0"/>
              <a:pPr/>
              <a:t>2012/12/3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C480075D-9638-46C1-AC7D-45FB00AE46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2DE6F-E329-41FF-8AAD-B125D776FB00}" type="datetimeFigureOut">
              <a:rPr lang="zh-TW" altLang="en-US" smtClean="0"/>
              <a:pPr/>
              <a:t>2012/12/3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480075D-9638-46C1-AC7D-45FB00AE46A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2DE6F-E329-41FF-8AAD-B125D776FB00}" type="datetimeFigureOut">
              <a:rPr lang="zh-TW" altLang="en-US" smtClean="0"/>
              <a:pPr/>
              <a:t>2012/12/3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C480075D-9638-46C1-AC7D-45FB00AE46A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9F2DE6F-E329-41FF-8AAD-B125D776FB00}" type="datetimeFigureOut">
              <a:rPr lang="zh-TW" altLang="en-US" smtClean="0"/>
              <a:pPr/>
              <a:t>2012/12/3</a:t>
            </a:fld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480075D-9638-46C1-AC7D-45FB00AE46A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2" name="頁尾版面配置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9F2DE6F-E329-41FF-8AAD-B125D776FB00}" type="datetimeFigureOut">
              <a:rPr lang="zh-TW" altLang="en-US" smtClean="0"/>
              <a:pPr/>
              <a:t>2012/12/3</a:t>
            </a:fld>
            <a:endParaRPr lang="zh-TW" altLang="en-US"/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480075D-9638-46C1-AC7D-45FB00AE46A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  <p:sp>
        <p:nvSpPr>
          <p:cNvPr id="16" name="文字版面配置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2DE6F-E329-41FF-8AAD-B125D776FB00}" type="datetimeFigureOut">
              <a:rPr lang="zh-TW" altLang="en-US" smtClean="0"/>
              <a:pPr/>
              <a:t>2012/12/3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480075D-9638-46C1-AC7D-45FB00AE46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2DE6F-E329-41FF-8AAD-B125D776FB00}" type="datetimeFigureOut">
              <a:rPr lang="zh-TW" altLang="en-US" smtClean="0"/>
              <a:pPr/>
              <a:t>2012/12/3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480075D-9638-46C1-AC7D-45FB00AE46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2DE6F-E329-41FF-8AAD-B125D776FB00}" type="datetimeFigureOut">
              <a:rPr lang="zh-TW" altLang="en-US" smtClean="0"/>
              <a:pPr/>
              <a:t>2012/12/3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480075D-9638-46C1-AC7D-45FB00AE46A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9F2DE6F-E329-41FF-8AAD-B125D776FB00}" type="datetimeFigureOut">
              <a:rPr lang="zh-TW" altLang="en-US" smtClean="0"/>
              <a:pPr/>
              <a:t>2012/12/3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C480075D-9638-46C1-AC7D-45FB00AE46A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9F2DE6F-E329-41FF-8AAD-B125D776FB00}" type="datetimeFigureOut">
              <a:rPr lang="zh-TW" altLang="en-US" smtClean="0"/>
              <a:pPr/>
              <a:t>2012/12/3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480075D-9638-46C1-AC7D-45FB00AE46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67544" y="548680"/>
            <a:ext cx="8496944" cy="2808312"/>
          </a:xfrm>
        </p:spPr>
        <p:txBody>
          <a:bodyPr>
            <a:noAutofit/>
          </a:bodyPr>
          <a:lstStyle/>
          <a:p>
            <a:r>
              <a:rPr lang="en-US" altLang="zh-TW" sz="6000" dirty="0" smtClean="0"/>
              <a:t>Chapter   </a:t>
            </a:r>
            <a:r>
              <a:rPr lang="en-US" altLang="zh-TW" sz="6000" dirty="0" smtClean="0"/>
              <a:t>16</a:t>
            </a:r>
            <a:br>
              <a:rPr lang="en-US" altLang="zh-TW" sz="6000" dirty="0" smtClean="0"/>
            </a:br>
            <a:r>
              <a:rPr lang="en-US" altLang="zh-TW" sz="5400" dirty="0" smtClean="0"/>
              <a:t>Introductions and conclusions</a:t>
            </a:r>
            <a:endParaRPr lang="zh-TW" altLang="en-US" sz="5400" dirty="0"/>
          </a:p>
        </p:txBody>
      </p:sp>
      <p:sp>
        <p:nvSpPr>
          <p:cNvPr id="4" name="文字方塊 3"/>
          <p:cNvSpPr txBox="1"/>
          <p:nvPr/>
        </p:nvSpPr>
        <p:spPr>
          <a:xfrm>
            <a:off x="4932040" y="3861048"/>
            <a:ext cx="579613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指導教授：郭育仁   教授</a:t>
            </a:r>
            <a:endParaRPr lang="en-US" altLang="zh-TW" sz="2800" dirty="0" smtClean="0"/>
          </a:p>
          <a:p>
            <a:r>
              <a:rPr lang="zh-TW" altLang="en-US" sz="2800" dirty="0"/>
              <a:t> </a:t>
            </a:r>
            <a:r>
              <a:rPr lang="zh-TW" altLang="en-US" sz="2800" dirty="0" smtClean="0"/>
              <a:t>   報告人：蘇俊旭</a:t>
            </a:r>
            <a:endParaRPr lang="en-US" altLang="zh-TW" sz="2800" dirty="0" smtClean="0"/>
          </a:p>
          <a:p>
            <a:r>
              <a:rPr lang="zh-TW" altLang="en-US" sz="2800" dirty="0"/>
              <a:t> </a:t>
            </a:r>
            <a:r>
              <a:rPr lang="zh-TW" altLang="en-US" sz="2800" dirty="0" smtClean="0"/>
              <a:t>                  孔博仁</a:t>
            </a:r>
            <a:endParaRPr lang="en-US" altLang="zh-TW" sz="2800" dirty="0" smtClean="0"/>
          </a:p>
          <a:p>
            <a:r>
              <a:rPr lang="zh-TW" altLang="en-US" sz="2800" dirty="0"/>
              <a:t> </a:t>
            </a:r>
            <a:r>
              <a:rPr lang="zh-TW" altLang="en-US" sz="2800" dirty="0" smtClean="0"/>
              <a:t>       組員：沈宗穎</a:t>
            </a:r>
            <a:endParaRPr lang="en-US" altLang="zh-TW" sz="2800" dirty="0" smtClean="0"/>
          </a:p>
          <a:p>
            <a:r>
              <a:rPr lang="zh-TW" altLang="en-US" sz="2800" dirty="0"/>
              <a:t> </a:t>
            </a:r>
            <a:r>
              <a:rPr lang="zh-TW" altLang="en-US" sz="2800" dirty="0" smtClean="0"/>
              <a:t>                  曾暇茵</a:t>
            </a:r>
            <a:endParaRPr lang="en-US" altLang="zh-TW" sz="2800" dirty="0" smtClean="0"/>
          </a:p>
          <a:p>
            <a:r>
              <a:rPr lang="zh-TW" altLang="en-US" sz="2800" dirty="0"/>
              <a:t> </a:t>
            </a:r>
            <a:r>
              <a:rPr lang="zh-TW" altLang="en-US" sz="2800" dirty="0" smtClean="0"/>
              <a:t>                  黃詠芯</a:t>
            </a:r>
            <a:endParaRPr lang="zh-TW" altLang="en-US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Testing </a:t>
            </a:r>
            <a:r>
              <a:rPr lang="en-US" altLang="zh-TW" dirty="0" smtClean="0"/>
              <a:t>Conditions and Answering </a:t>
            </a:r>
            <a:r>
              <a:rPr lang="en-US" altLang="zh-TW" dirty="0" smtClean="0"/>
              <a:t>So </a:t>
            </a:r>
            <a:r>
              <a:rPr lang="en-US" altLang="zh-TW" dirty="0" smtClean="0"/>
              <a:t>What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en-US" altLang="zh-TW" sz="3200" dirty="0" smtClean="0"/>
              <a:t>You have to “sell” your readers </a:t>
            </a:r>
            <a:r>
              <a:rPr lang="en-US" altLang="zh-TW" sz="3200" dirty="0" smtClean="0"/>
              <a:t>the </a:t>
            </a:r>
            <a:r>
              <a:rPr lang="en-US" altLang="zh-TW" sz="3200" dirty="0" smtClean="0"/>
              <a:t>significance </a:t>
            </a:r>
            <a:r>
              <a:rPr lang="en-US" altLang="zh-TW" sz="3200" dirty="0" smtClean="0"/>
              <a:t>of </a:t>
            </a:r>
            <a:r>
              <a:rPr lang="en-US" altLang="zh-TW" sz="3200" dirty="0" smtClean="0"/>
              <a:t>your research.</a:t>
            </a:r>
          </a:p>
          <a:p>
            <a:endParaRPr lang="en-US" altLang="zh-TW" sz="3200" dirty="0" smtClean="0"/>
          </a:p>
          <a:p>
            <a:r>
              <a:rPr lang="en-US" altLang="zh-TW" sz="3200" dirty="0" smtClean="0"/>
              <a:t>You have to convince readers </a:t>
            </a:r>
            <a:r>
              <a:rPr lang="en-US" altLang="zh-TW" sz="3200" dirty="0" smtClean="0"/>
              <a:t>of the cost of going </a:t>
            </a:r>
            <a:r>
              <a:rPr lang="en-US" altLang="zh-TW" sz="3200" dirty="0" smtClean="0"/>
              <a:t>on not knowing.</a:t>
            </a:r>
          </a:p>
          <a:p>
            <a:endParaRPr lang="en-US" altLang="zh-TW" sz="3200" dirty="0" smtClean="0"/>
          </a:p>
          <a:p>
            <a:r>
              <a:rPr lang="en-US" altLang="zh-TW" sz="3200" dirty="0" smtClean="0"/>
              <a:t>Maybe they </a:t>
            </a:r>
            <a:r>
              <a:rPr lang="en-US" altLang="zh-TW" sz="3200" dirty="0" smtClean="0"/>
              <a:t>are the </a:t>
            </a:r>
            <a:r>
              <a:rPr lang="en-US" altLang="zh-TW" sz="3200" u="sng" dirty="0" smtClean="0"/>
              <a:t>wrong </a:t>
            </a:r>
            <a:r>
              <a:rPr lang="en-US" altLang="zh-TW" sz="3200" u="sng" dirty="0" smtClean="0"/>
              <a:t>a</a:t>
            </a:r>
            <a:r>
              <a:rPr lang="en-US" altLang="zh-TW" sz="3200" u="sng" dirty="0" smtClean="0"/>
              <a:t>udience</a:t>
            </a:r>
            <a:endParaRPr lang="en-US" altLang="zh-TW" sz="3200" u="sng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Step 3: State </a:t>
            </a:r>
            <a:r>
              <a:rPr lang="en-US" altLang="zh-TW" dirty="0" smtClean="0"/>
              <a:t>your response</a:t>
            </a:r>
            <a:endParaRPr lang="zh-TW" altLang="en-US" dirty="0"/>
          </a:p>
        </p:txBody>
      </p:sp>
      <p:graphicFrame>
        <p:nvGraphicFramePr>
          <p:cNvPr id="5" name="資料庫圖表 4"/>
          <p:cNvGraphicFramePr/>
          <p:nvPr/>
        </p:nvGraphicFramePr>
        <p:xfrm>
          <a:off x="539552" y="1397000"/>
          <a:ext cx="8064896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686800" cy="1152128"/>
          </a:xfrm>
        </p:spPr>
        <p:txBody>
          <a:bodyPr>
            <a:normAutofit fontScale="90000"/>
          </a:bodyPr>
          <a:lstStyle/>
          <a:p>
            <a:r>
              <a:rPr lang="en-US" altLang="zh-TW" sz="4900" dirty="0" smtClean="0"/>
              <a:t>Setting the right pace for your </a:t>
            </a:r>
            <a:r>
              <a:rPr lang="en-US" altLang="zh-TW" sz="4400" dirty="0" smtClean="0"/>
              <a:t>introduction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  <p:sp>
        <p:nvSpPr>
          <p:cNvPr id="5" name="流程圖: 替代處理程序 4"/>
          <p:cNvSpPr/>
          <p:nvPr/>
        </p:nvSpPr>
        <p:spPr>
          <a:xfrm>
            <a:off x="395536" y="3068960"/>
            <a:ext cx="2088232" cy="1296144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/>
              <a:t>Context</a:t>
            </a:r>
            <a:endParaRPr lang="zh-TW" altLang="en-US" sz="3600" dirty="0"/>
          </a:p>
        </p:txBody>
      </p:sp>
      <p:sp>
        <p:nvSpPr>
          <p:cNvPr id="6" name="流程圖: 替代處理程序 5"/>
          <p:cNvSpPr/>
          <p:nvPr/>
        </p:nvSpPr>
        <p:spPr>
          <a:xfrm>
            <a:off x="3419872" y="3068960"/>
            <a:ext cx="2088232" cy="1296144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/>
              <a:t>Problem</a:t>
            </a:r>
            <a:endParaRPr lang="zh-TW" altLang="en-US" sz="3600" dirty="0"/>
          </a:p>
        </p:txBody>
      </p:sp>
      <p:sp>
        <p:nvSpPr>
          <p:cNvPr id="7" name="流程圖: 替代處理程序 6"/>
          <p:cNvSpPr/>
          <p:nvPr/>
        </p:nvSpPr>
        <p:spPr>
          <a:xfrm>
            <a:off x="6444208" y="3068960"/>
            <a:ext cx="2448272" cy="1296144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/>
              <a:t>Response</a:t>
            </a:r>
            <a:endParaRPr lang="zh-TW" altLang="en-US" sz="3600" dirty="0"/>
          </a:p>
        </p:txBody>
      </p:sp>
      <p:sp>
        <p:nvSpPr>
          <p:cNvPr id="8" name="加號 7"/>
          <p:cNvSpPr/>
          <p:nvPr/>
        </p:nvSpPr>
        <p:spPr>
          <a:xfrm>
            <a:off x="2663788" y="3392996"/>
            <a:ext cx="576064" cy="64807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加號 8"/>
          <p:cNvSpPr/>
          <p:nvPr/>
        </p:nvSpPr>
        <p:spPr>
          <a:xfrm>
            <a:off x="5688124" y="3392996"/>
            <a:ext cx="576064" cy="64807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Writing your conclusion</a:t>
            </a:r>
            <a:endParaRPr lang="zh-TW" altLang="en-US" dirty="0"/>
          </a:p>
        </p:txBody>
      </p:sp>
      <p:graphicFrame>
        <p:nvGraphicFramePr>
          <p:cNvPr id="4" name="資料庫圖表 3"/>
          <p:cNvGraphicFramePr/>
          <p:nvPr/>
        </p:nvGraphicFramePr>
        <p:xfrm>
          <a:off x="395536" y="1700808"/>
          <a:ext cx="8280920" cy="4812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Finding your first few words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51520" y="1772816"/>
            <a:ext cx="8686800" cy="4525963"/>
          </a:xfrm>
        </p:spPr>
        <p:txBody>
          <a:bodyPr vert="horz">
            <a:normAutofit/>
          </a:bodyPr>
          <a:lstStyle/>
          <a:p>
            <a:r>
              <a:rPr lang="en-US" altLang="zh-TW" sz="3600" dirty="0" smtClean="0"/>
              <a:t>Don’t start with a dictionary entry</a:t>
            </a:r>
          </a:p>
          <a:p>
            <a:endParaRPr lang="en-US" altLang="zh-TW" sz="3600" dirty="0" smtClean="0"/>
          </a:p>
          <a:p>
            <a:r>
              <a:rPr lang="en-US" altLang="zh-TW" sz="3600" dirty="0" smtClean="0"/>
              <a:t>Don’t start grandly</a:t>
            </a:r>
          </a:p>
          <a:p>
            <a:endParaRPr lang="en-US" altLang="zh-TW" sz="3600" dirty="0" smtClean="0"/>
          </a:p>
          <a:p>
            <a:r>
              <a:rPr lang="en-US" altLang="zh-TW" sz="3600" dirty="0" smtClean="0"/>
              <a:t>Don’t repeat the language of your assignment</a:t>
            </a:r>
            <a:endParaRPr lang="zh-TW" altLang="en-US" sz="3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資料庫圖表 5"/>
          <p:cNvGraphicFramePr/>
          <p:nvPr/>
        </p:nvGraphicFramePr>
        <p:xfrm>
          <a:off x="395536" y="1772816"/>
          <a:ext cx="8352928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</p:spPr>
        <p:txBody>
          <a:bodyPr>
            <a:noAutofit/>
          </a:bodyPr>
          <a:lstStyle/>
          <a:p>
            <a:r>
              <a:rPr lang="en-US" altLang="zh-TW" dirty="0" smtClean="0"/>
              <a:t>Three standard choices for your first </a:t>
            </a:r>
            <a:r>
              <a:rPr lang="en-US" altLang="zh-TW" dirty="0" smtClean="0"/>
              <a:t>sentence </a:t>
            </a:r>
            <a:r>
              <a:rPr lang="en-US" altLang="zh-TW" dirty="0" smtClean="0"/>
              <a:t>or two</a:t>
            </a:r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en-US" altLang="zh-TW" sz="3200" dirty="0" smtClean="0"/>
              <a:t>A good </a:t>
            </a:r>
            <a:r>
              <a:rPr lang="en-US" altLang="zh-TW" sz="3200" dirty="0" smtClean="0">
                <a:solidFill>
                  <a:srgbClr val="00B050"/>
                </a:solidFill>
              </a:rPr>
              <a:t>introduction</a:t>
            </a:r>
            <a:r>
              <a:rPr lang="en-US" altLang="zh-TW" sz="3200" dirty="0" smtClean="0"/>
              <a:t> encourages readers to read your report with interest and prepares them to understand it better.</a:t>
            </a:r>
          </a:p>
          <a:p>
            <a:r>
              <a:rPr lang="en-US" altLang="zh-TW" sz="3200" dirty="0" smtClean="0"/>
              <a:t>A good </a:t>
            </a:r>
            <a:r>
              <a:rPr lang="en-US" altLang="zh-TW" sz="3200" dirty="0" smtClean="0">
                <a:solidFill>
                  <a:srgbClr val="00B050"/>
                </a:solidFill>
              </a:rPr>
              <a:t>conclusion</a:t>
            </a:r>
            <a:r>
              <a:rPr lang="en-US" altLang="zh-TW" sz="3200" dirty="0" smtClean="0"/>
              <a:t> leaves them with a clear statement of your point and renewed appreciation of its significance.</a:t>
            </a:r>
          </a:p>
          <a:p>
            <a:r>
              <a:rPr lang="en-US" altLang="zh-TW" sz="3200" dirty="0" smtClean="0">
                <a:solidFill>
                  <a:srgbClr val="FF0000"/>
                </a:solidFill>
              </a:rPr>
              <a:t>Grab readers’ attention with something snappy or cute.</a:t>
            </a:r>
          </a:p>
          <a:p>
            <a:endParaRPr lang="zh-TW" altLang="en-US" dirty="0"/>
          </a:p>
        </p:txBody>
      </p:sp>
      <p:sp>
        <p:nvSpPr>
          <p:cNvPr id="4" name="標題 3"/>
          <p:cNvSpPr txBox="1">
            <a:spLocks noGrp="1"/>
          </p:cNvSpPr>
          <p:nvPr>
            <p:ph type="title"/>
          </p:nvPr>
        </p:nvSpPr>
        <p:spPr>
          <a:xfrm>
            <a:off x="609600" y="339179"/>
            <a:ext cx="815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Foreword </a:t>
            </a:r>
            <a:endParaRPr lang="zh-TW" alt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228600"/>
            <a:ext cx="8712968" cy="990600"/>
          </a:xfrm>
        </p:spPr>
        <p:txBody>
          <a:bodyPr>
            <a:noAutofit/>
          </a:bodyPr>
          <a:lstStyle/>
          <a:p>
            <a:r>
              <a:rPr lang="en-US" altLang="zh-TW" dirty="0" smtClean="0"/>
              <a:t>The common structure of introductions</a:t>
            </a:r>
            <a:endParaRPr lang="zh-TW" altLang="en-US" dirty="0"/>
          </a:p>
        </p:txBody>
      </p:sp>
      <p:graphicFrame>
        <p:nvGraphicFramePr>
          <p:cNvPr id="4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92426940"/>
              </p:ext>
            </p:extLst>
          </p:nvPr>
        </p:nvGraphicFramePr>
        <p:xfrm>
          <a:off x="395536" y="1788840"/>
          <a:ext cx="8229600" cy="506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Step </a:t>
            </a:r>
            <a:r>
              <a:rPr lang="en-US" altLang="zh-TW" dirty="0" smtClean="0"/>
              <a:t>1: Establish </a:t>
            </a:r>
            <a:r>
              <a:rPr lang="en-US" altLang="zh-TW" dirty="0" smtClean="0"/>
              <a:t>common ground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336906181"/>
              </p:ext>
            </p:extLst>
          </p:nvPr>
        </p:nvGraphicFramePr>
        <p:xfrm>
          <a:off x="395536" y="1700808"/>
          <a:ext cx="8280920" cy="43204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The function of common ground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39552" y="1772816"/>
            <a:ext cx="8153400" cy="4526280"/>
          </a:xfrm>
        </p:spPr>
        <p:txBody>
          <a:bodyPr vert="horz"/>
          <a:lstStyle/>
          <a:p>
            <a:r>
              <a:rPr lang="en-US" altLang="zh-TW" sz="3200" dirty="0" smtClean="0"/>
              <a:t>It can describe a misunderstanding.</a:t>
            </a:r>
          </a:p>
          <a:p>
            <a:endParaRPr lang="en-US" altLang="zh-TW" sz="3200" dirty="0" smtClean="0"/>
          </a:p>
          <a:p>
            <a:r>
              <a:rPr lang="en-US" altLang="zh-TW" sz="3200" dirty="0" smtClean="0"/>
              <a:t>It can survey flawed research.</a:t>
            </a:r>
          </a:p>
          <a:p>
            <a:endParaRPr lang="en-US" altLang="zh-TW" sz="3200" dirty="0" smtClean="0"/>
          </a:p>
          <a:p>
            <a:r>
              <a:rPr lang="en-US" altLang="zh-TW" sz="3200" dirty="0" smtClean="0"/>
              <a:t>It can point to a misunderstanding about the problem itself.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Draft your introduction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39552" y="1772816"/>
            <a:ext cx="8153400" cy="4526280"/>
          </a:xfrm>
        </p:spPr>
        <p:txBody>
          <a:bodyPr vert="horz"/>
          <a:lstStyle/>
          <a:p>
            <a:r>
              <a:rPr lang="en-US" altLang="zh-TW" sz="3200" dirty="0" smtClean="0"/>
              <a:t>Imagine you are writing </a:t>
            </a:r>
            <a:r>
              <a:rPr lang="en-US" altLang="zh-TW" sz="3200" dirty="0" smtClean="0"/>
              <a:t>for someone </a:t>
            </a:r>
            <a:r>
              <a:rPr lang="en-US" altLang="zh-TW" sz="3200" dirty="0" smtClean="0"/>
              <a:t>who does not know what specifically happened in your class.</a:t>
            </a:r>
          </a:p>
          <a:p>
            <a:endParaRPr lang="en-US" altLang="zh-TW" sz="3200" dirty="0" smtClean="0"/>
          </a:p>
          <a:p>
            <a:r>
              <a:rPr lang="en-US" altLang="zh-TW" sz="3200" dirty="0" smtClean="0"/>
              <a:t>Add more </a:t>
            </a:r>
            <a:r>
              <a:rPr lang="en-US" altLang="zh-TW" sz="3200" dirty="0" smtClean="0"/>
              <a:t>information only </a:t>
            </a:r>
            <a:r>
              <a:rPr lang="en-US" altLang="zh-TW" sz="3200" dirty="0" smtClean="0"/>
              <a:t>if you need to locate the problem in a wider context.</a:t>
            </a:r>
            <a:endParaRPr lang="zh-TW" altLang="en-US" sz="3200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Step 2: State </a:t>
            </a:r>
            <a:r>
              <a:rPr lang="en-US" altLang="zh-TW" dirty="0" smtClean="0"/>
              <a:t>your problem</a:t>
            </a:r>
            <a:endParaRPr lang="zh-TW" altLang="en-US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xmlns="" val="3807232143"/>
              </p:ext>
            </p:extLst>
          </p:nvPr>
        </p:nvGraphicFramePr>
        <p:xfrm>
          <a:off x="0" y="1556792"/>
          <a:ext cx="914400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71793945"/>
              </p:ext>
            </p:extLst>
          </p:nvPr>
        </p:nvGraphicFramePr>
        <p:xfrm>
          <a:off x="323528" y="1262596"/>
          <a:ext cx="8568952" cy="53900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dirty="0" smtClean="0"/>
              <a:t>Should You Spell Out Consequences and Benefits?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31598095"/>
              </p:ext>
            </p:extLst>
          </p:nvPr>
        </p:nvGraphicFramePr>
        <p:xfrm>
          <a:off x="251520" y="1556792"/>
          <a:ext cx="8517632" cy="48860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庸">
  <a:themeElements>
    <a:clrScheme name="中庸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庸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75</TotalTime>
  <Words>466</Words>
  <Application>Microsoft Office PowerPoint</Application>
  <PresentationFormat>On-screen Show (4:3)</PresentationFormat>
  <Paragraphs>75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中庸</vt:lpstr>
      <vt:lpstr>Chapter   16 Introductions and conclusions</vt:lpstr>
      <vt:lpstr>Foreword </vt:lpstr>
      <vt:lpstr>The common structure of introductions</vt:lpstr>
      <vt:lpstr>Step 1: Establish common ground</vt:lpstr>
      <vt:lpstr>The function of common ground</vt:lpstr>
      <vt:lpstr>Draft your introduction</vt:lpstr>
      <vt:lpstr>Step 2: State your problem</vt:lpstr>
      <vt:lpstr>Slide 8</vt:lpstr>
      <vt:lpstr>Should You Spell Out Consequences and Benefits?</vt:lpstr>
      <vt:lpstr>Testing Conditions and Answering So What?</vt:lpstr>
      <vt:lpstr>Step 3: State your response</vt:lpstr>
      <vt:lpstr>Setting the right pace for your introduction </vt:lpstr>
      <vt:lpstr>Writing your conclusion</vt:lpstr>
      <vt:lpstr>Finding your first few words</vt:lpstr>
      <vt:lpstr>Three standard choices for your first sentence or two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Capter   16 Introductions and conclusions</dc:title>
  <dc:creator>User</dc:creator>
  <cp:lastModifiedBy>Brett T. Kirwan</cp:lastModifiedBy>
  <cp:revision>10</cp:revision>
  <dcterms:created xsi:type="dcterms:W3CDTF">2012-12-02T08:34:00Z</dcterms:created>
  <dcterms:modified xsi:type="dcterms:W3CDTF">2012-12-03T01:48:41Z</dcterms:modified>
</cp:coreProperties>
</file>