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8" r:id="rId2"/>
    <p:sldId id="259" r:id="rId3"/>
    <p:sldId id="314" r:id="rId4"/>
    <p:sldId id="313" r:id="rId5"/>
    <p:sldId id="265" r:id="rId6"/>
    <p:sldId id="275" r:id="rId7"/>
    <p:sldId id="276" r:id="rId8"/>
    <p:sldId id="308" r:id="rId9"/>
    <p:sldId id="309" r:id="rId10"/>
    <p:sldId id="310" r:id="rId11"/>
    <p:sldId id="311" r:id="rId12"/>
    <p:sldId id="268" r:id="rId13"/>
    <p:sldId id="319" r:id="rId14"/>
    <p:sldId id="320" r:id="rId15"/>
    <p:sldId id="321" r:id="rId16"/>
    <p:sldId id="324" r:id="rId17"/>
    <p:sldId id="318" r:id="rId18"/>
    <p:sldId id="317" r:id="rId19"/>
    <p:sldId id="301" r:id="rId20"/>
    <p:sldId id="300" r:id="rId21"/>
    <p:sldId id="302" r:id="rId22"/>
    <p:sldId id="271" r:id="rId23"/>
    <p:sldId id="303" r:id="rId24"/>
    <p:sldId id="323" r:id="rId25"/>
    <p:sldId id="322" r:id="rId26"/>
    <p:sldId id="283" r:id="rId2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  <a:srgbClr val="FFCC00"/>
    <a:srgbClr val="FF3300"/>
    <a:srgbClr val="FFFF66"/>
    <a:srgbClr val="99FFCC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8DBB70-8E7F-4A6A-8AA1-DA738BB7A137}" type="doc">
      <dgm:prSet loTypeId="urn:microsoft.com/office/officeart/2008/layout/VerticalAccentList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67BD90A7-7BB2-4F57-985A-F677BC0E9552}">
      <dgm:prSet phldrT="[文字]"/>
      <dgm:spPr/>
      <dgm:t>
        <a:bodyPr/>
        <a:lstStyle/>
        <a:p>
          <a:r>
            <a:rPr lang="en-US" altLang="zh-TW" dirty="0" smtClean="0"/>
            <a:t>SUMMARY</a:t>
          </a:r>
          <a:endParaRPr lang="zh-TW" altLang="en-US" dirty="0"/>
        </a:p>
      </dgm:t>
    </dgm:pt>
    <dgm:pt modelId="{1E42799D-6742-462E-B4CD-64D3AE167CF2}" type="parTrans" cxnId="{598F881E-BF98-4E50-8C4D-CF2BD184FD9C}">
      <dgm:prSet/>
      <dgm:spPr/>
      <dgm:t>
        <a:bodyPr/>
        <a:lstStyle/>
        <a:p>
          <a:endParaRPr lang="zh-TW" altLang="en-US"/>
        </a:p>
      </dgm:t>
    </dgm:pt>
    <dgm:pt modelId="{29166887-8677-4742-A663-2B663CC00B05}" type="sibTrans" cxnId="{598F881E-BF98-4E50-8C4D-CF2BD184FD9C}">
      <dgm:prSet/>
      <dgm:spPr/>
      <dgm:t>
        <a:bodyPr/>
        <a:lstStyle/>
        <a:p>
          <a:endParaRPr lang="zh-TW" altLang="en-US"/>
        </a:p>
      </dgm:t>
    </dgm:pt>
    <dgm:pt modelId="{C4F82DA5-A046-4684-9E0A-4F3C47E73C15}">
      <dgm:prSet phldrT="[文字]"/>
      <dgm:spPr/>
      <dgm:t>
        <a:bodyPr/>
        <a:lstStyle/>
        <a:p>
          <a:r>
            <a:rPr lang="en-US" altLang="zh-TW" dirty="0" smtClean="0"/>
            <a:t>1.1WHAT IS RESEARCH?</a:t>
          </a:r>
          <a:endParaRPr lang="zh-TW" altLang="en-US" dirty="0"/>
        </a:p>
      </dgm:t>
    </dgm:pt>
    <dgm:pt modelId="{13126A3A-0854-47BC-98B2-31C6F191E24A}" type="parTrans" cxnId="{079323B0-8795-447E-90E1-324055EAFD84}">
      <dgm:prSet/>
      <dgm:spPr/>
      <dgm:t>
        <a:bodyPr/>
        <a:lstStyle/>
        <a:p>
          <a:endParaRPr lang="zh-TW" altLang="en-US"/>
        </a:p>
      </dgm:t>
    </dgm:pt>
    <dgm:pt modelId="{B5FEFDDE-2928-4774-9BA1-699A309CFB3D}" type="sibTrans" cxnId="{079323B0-8795-447E-90E1-324055EAFD84}">
      <dgm:prSet/>
      <dgm:spPr/>
      <dgm:t>
        <a:bodyPr/>
        <a:lstStyle/>
        <a:p>
          <a:endParaRPr lang="zh-TW" altLang="en-US"/>
        </a:p>
      </dgm:t>
    </dgm:pt>
    <dgm:pt modelId="{DFF993A9-AEA5-45A4-A96D-4C6B413C8190}">
      <dgm:prSet phldrT="[文字]"/>
      <dgm:spPr/>
      <dgm:t>
        <a:bodyPr/>
        <a:lstStyle/>
        <a:p>
          <a:r>
            <a:rPr lang="en-US" altLang="zh-TW" dirty="0" smtClean="0"/>
            <a:t>1.2WHY WRITE IT UP</a:t>
          </a:r>
          <a:endParaRPr lang="zh-TW" altLang="en-US" dirty="0"/>
        </a:p>
      </dgm:t>
    </dgm:pt>
    <dgm:pt modelId="{44587494-5858-43A4-80D7-AA5044DE54D2}" type="parTrans" cxnId="{D9DF772B-4DCE-4D7B-AA9C-44A3461A37E1}">
      <dgm:prSet/>
      <dgm:spPr/>
      <dgm:t>
        <a:bodyPr/>
        <a:lstStyle/>
        <a:p>
          <a:endParaRPr lang="zh-TW" altLang="en-US"/>
        </a:p>
      </dgm:t>
    </dgm:pt>
    <dgm:pt modelId="{2C5474D3-3BDB-4BEC-AB96-DA52C1393AB8}" type="sibTrans" cxnId="{D9DF772B-4DCE-4D7B-AA9C-44A3461A37E1}">
      <dgm:prSet/>
      <dgm:spPr/>
      <dgm:t>
        <a:bodyPr/>
        <a:lstStyle/>
        <a:p>
          <a:endParaRPr lang="zh-TW" altLang="en-US"/>
        </a:p>
      </dgm:t>
    </dgm:pt>
    <dgm:pt modelId="{87CC27AF-C47A-4B86-94FA-44F6796C770A}">
      <dgm:prSet phldrT="[文字]"/>
      <dgm:spPr/>
      <dgm:t>
        <a:bodyPr/>
        <a:lstStyle/>
        <a:p>
          <a:r>
            <a:rPr lang="en-US" altLang="zh-TW" dirty="0" smtClean="0"/>
            <a:t>2.1CREATING ROLES FOR YOURSELF AND YOUR READERS</a:t>
          </a:r>
          <a:endParaRPr lang="zh-TW" altLang="en-US" dirty="0"/>
        </a:p>
      </dgm:t>
    </dgm:pt>
    <dgm:pt modelId="{91E3DE93-AFA2-49F6-BAA8-A99321C5DC59}" type="parTrans" cxnId="{11A16F63-541E-49E1-BCC8-9EC7A11BBE75}">
      <dgm:prSet/>
      <dgm:spPr/>
      <dgm:t>
        <a:bodyPr/>
        <a:lstStyle/>
        <a:p>
          <a:endParaRPr lang="zh-TW" altLang="en-US"/>
        </a:p>
      </dgm:t>
    </dgm:pt>
    <dgm:pt modelId="{47AF634A-679A-49C3-A555-9B3C120BD691}" type="sibTrans" cxnId="{11A16F63-541E-49E1-BCC8-9EC7A11BBE75}">
      <dgm:prSet/>
      <dgm:spPr/>
      <dgm:t>
        <a:bodyPr/>
        <a:lstStyle/>
        <a:p>
          <a:endParaRPr lang="zh-TW" altLang="en-US"/>
        </a:p>
      </dgm:t>
    </dgm:pt>
    <dgm:pt modelId="{1836FDF3-7F9C-4AEB-B800-8EDA51630492}">
      <dgm:prSet phldrT="[文字]"/>
      <dgm:spPr/>
      <dgm:t>
        <a:bodyPr/>
        <a:lstStyle/>
        <a:p>
          <a:r>
            <a:rPr lang="en-US" altLang="zh-TW" dirty="0" smtClean="0"/>
            <a:t>1.3WHY A FORMAL REPORT</a:t>
          </a:r>
          <a:endParaRPr lang="zh-TW" altLang="en-US" dirty="0"/>
        </a:p>
      </dgm:t>
    </dgm:pt>
    <dgm:pt modelId="{A3E65A96-BC70-44AF-84B8-8674D5DC01D3}" type="parTrans" cxnId="{4CF1A41B-4C7E-4D8D-9D82-4E0F26CC1F35}">
      <dgm:prSet/>
      <dgm:spPr/>
      <dgm:t>
        <a:bodyPr/>
        <a:lstStyle/>
        <a:p>
          <a:endParaRPr lang="zh-TW" altLang="en-US"/>
        </a:p>
      </dgm:t>
    </dgm:pt>
    <dgm:pt modelId="{2881769C-282B-4245-85FD-2E8DA73B06C2}" type="sibTrans" cxnId="{4CF1A41B-4C7E-4D8D-9D82-4E0F26CC1F35}">
      <dgm:prSet/>
      <dgm:spPr/>
      <dgm:t>
        <a:bodyPr/>
        <a:lstStyle/>
        <a:p>
          <a:endParaRPr lang="zh-TW" altLang="en-US"/>
        </a:p>
      </dgm:t>
    </dgm:pt>
    <dgm:pt modelId="{9CA8F685-DC2C-4CF9-A12D-3A38765EC3DE}">
      <dgm:prSet phldrT="[文字]"/>
      <dgm:spPr/>
      <dgm:t>
        <a:bodyPr/>
        <a:lstStyle/>
        <a:p>
          <a:r>
            <a:rPr lang="en-US" altLang="zh-TW" dirty="0" smtClean="0"/>
            <a:t>1.4WRITE IS THINKING</a:t>
          </a:r>
          <a:endParaRPr lang="zh-TW" altLang="en-US" dirty="0"/>
        </a:p>
      </dgm:t>
    </dgm:pt>
    <dgm:pt modelId="{8F4322BE-2182-418D-A647-2E34D86987E0}" type="parTrans" cxnId="{C87575A0-EE1D-4479-83C5-629B5CA02EB0}">
      <dgm:prSet/>
      <dgm:spPr/>
      <dgm:t>
        <a:bodyPr/>
        <a:lstStyle/>
        <a:p>
          <a:endParaRPr lang="zh-TW" altLang="en-US"/>
        </a:p>
      </dgm:t>
    </dgm:pt>
    <dgm:pt modelId="{661EC685-4EB1-41F2-A371-186217CC67B3}" type="sibTrans" cxnId="{C87575A0-EE1D-4479-83C5-629B5CA02EB0}">
      <dgm:prSet/>
      <dgm:spPr/>
      <dgm:t>
        <a:bodyPr/>
        <a:lstStyle/>
        <a:p>
          <a:endParaRPr lang="zh-TW" altLang="en-US"/>
        </a:p>
      </dgm:t>
    </dgm:pt>
    <dgm:pt modelId="{B3CEDF44-177C-4530-B72C-70153144E542}">
      <dgm:prSet phldrT="[文字]"/>
      <dgm:spPr/>
      <dgm:t>
        <a:bodyPr/>
        <a:lstStyle/>
        <a:p>
          <a:r>
            <a:rPr lang="en-US" altLang="zh-TW" dirty="0" smtClean="0"/>
            <a:t>2.2UNDERSTANDING YOUR ROLE</a:t>
          </a:r>
          <a:endParaRPr lang="zh-TW" altLang="en-US" dirty="0"/>
        </a:p>
      </dgm:t>
    </dgm:pt>
    <dgm:pt modelId="{66C24311-1917-4139-B653-88D4640A7C76}" type="parTrans" cxnId="{D2F83ECB-9470-4F1F-AF05-B7E40ACACBB8}">
      <dgm:prSet/>
      <dgm:spPr/>
      <dgm:t>
        <a:bodyPr/>
        <a:lstStyle/>
        <a:p>
          <a:endParaRPr lang="zh-TW" altLang="en-US"/>
        </a:p>
      </dgm:t>
    </dgm:pt>
    <dgm:pt modelId="{C259C343-C643-4979-ABA6-2C3F6B73E0BD}" type="sibTrans" cxnId="{D2F83ECB-9470-4F1F-AF05-B7E40ACACBB8}">
      <dgm:prSet/>
      <dgm:spPr/>
      <dgm:t>
        <a:bodyPr/>
        <a:lstStyle/>
        <a:p>
          <a:endParaRPr lang="zh-TW" altLang="en-US"/>
        </a:p>
      </dgm:t>
    </dgm:pt>
    <dgm:pt modelId="{FB473622-17C1-499B-B315-761BB5B48370}">
      <dgm:prSet phldrT="[文字]"/>
      <dgm:spPr/>
      <dgm:t>
        <a:bodyPr/>
        <a:lstStyle/>
        <a:p>
          <a:r>
            <a:rPr lang="en-US" altLang="zh-TW" dirty="0" smtClean="0"/>
            <a:t>2.3IMAGINING YOUR READER’S ROLE </a:t>
          </a:r>
          <a:endParaRPr lang="zh-TW" altLang="en-US" dirty="0"/>
        </a:p>
      </dgm:t>
    </dgm:pt>
    <dgm:pt modelId="{72DCA6FA-1411-440E-BEF3-08BC7A65C6EB}" type="parTrans" cxnId="{9E417F41-6946-4F01-84F2-8905B03D6D88}">
      <dgm:prSet/>
      <dgm:spPr/>
      <dgm:t>
        <a:bodyPr/>
        <a:lstStyle/>
        <a:p>
          <a:endParaRPr lang="zh-TW" altLang="en-US"/>
        </a:p>
      </dgm:t>
    </dgm:pt>
    <dgm:pt modelId="{3AEFC744-EC68-4F9E-8A2C-84C0F987A390}" type="sibTrans" cxnId="{9E417F41-6946-4F01-84F2-8905B03D6D88}">
      <dgm:prSet/>
      <dgm:spPr/>
      <dgm:t>
        <a:bodyPr/>
        <a:lstStyle/>
        <a:p>
          <a:endParaRPr lang="zh-TW" altLang="en-US"/>
        </a:p>
      </dgm:t>
    </dgm:pt>
    <dgm:pt modelId="{4A56DA7B-B77D-4425-B667-B75974724592}" type="pres">
      <dgm:prSet presAssocID="{8A8DBB70-8E7F-4A6A-8AA1-DA738BB7A137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zh-TW" altLang="en-US"/>
        </a:p>
      </dgm:t>
    </dgm:pt>
    <dgm:pt modelId="{53618067-E801-40A5-91C3-C6A09CAFDE46}" type="pres">
      <dgm:prSet presAssocID="{67BD90A7-7BB2-4F57-985A-F677BC0E9552}" presName="parenttextcomposite" presStyleCnt="0"/>
      <dgm:spPr/>
    </dgm:pt>
    <dgm:pt modelId="{B002FA7A-4899-4C60-9364-AD9E53F11BC8}" type="pres">
      <dgm:prSet presAssocID="{67BD90A7-7BB2-4F57-985A-F677BC0E9552}" presName="parenttext" presStyleLbl="revTx" presStyleIdx="0" presStyleCnt="8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ECC86AF-1A27-4560-AB8D-81A8C244F18B}" type="pres">
      <dgm:prSet presAssocID="{67BD90A7-7BB2-4F57-985A-F677BC0E9552}" presName="parallelogramComposite" presStyleCnt="0"/>
      <dgm:spPr/>
    </dgm:pt>
    <dgm:pt modelId="{04DED5A6-FD75-4C45-B1B3-5D3052F72109}" type="pres">
      <dgm:prSet presAssocID="{67BD90A7-7BB2-4F57-985A-F677BC0E9552}" presName="parallelogram1" presStyleLbl="alignNode1" presStyleIdx="0" presStyleCnt="56"/>
      <dgm:spPr/>
    </dgm:pt>
    <dgm:pt modelId="{FAC9C86D-95E4-4BA7-BA0C-6868BA71B27A}" type="pres">
      <dgm:prSet presAssocID="{67BD90A7-7BB2-4F57-985A-F677BC0E9552}" presName="parallelogram2" presStyleLbl="alignNode1" presStyleIdx="1" presStyleCnt="56"/>
      <dgm:spPr/>
    </dgm:pt>
    <dgm:pt modelId="{64E8D5E3-8047-4255-9D14-8DE97D187E6C}" type="pres">
      <dgm:prSet presAssocID="{67BD90A7-7BB2-4F57-985A-F677BC0E9552}" presName="parallelogram3" presStyleLbl="alignNode1" presStyleIdx="2" presStyleCnt="56"/>
      <dgm:spPr/>
    </dgm:pt>
    <dgm:pt modelId="{48DA2300-69F7-47AE-9F05-88F2D454AC04}" type="pres">
      <dgm:prSet presAssocID="{67BD90A7-7BB2-4F57-985A-F677BC0E9552}" presName="parallelogram4" presStyleLbl="alignNode1" presStyleIdx="3" presStyleCnt="56"/>
      <dgm:spPr/>
    </dgm:pt>
    <dgm:pt modelId="{9FB0E0F5-F6AD-4541-9FB8-08166FA71E10}" type="pres">
      <dgm:prSet presAssocID="{67BD90A7-7BB2-4F57-985A-F677BC0E9552}" presName="parallelogram5" presStyleLbl="alignNode1" presStyleIdx="4" presStyleCnt="56"/>
      <dgm:spPr/>
    </dgm:pt>
    <dgm:pt modelId="{E092F433-11CB-49EF-8E43-14D02EE7AF84}" type="pres">
      <dgm:prSet presAssocID="{67BD90A7-7BB2-4F57-985A-F677BC0E9552}" presName="parallelogram6" presStyleLbl="alignNode1" presStyleIdx="5" presStyleCnt="56"/>
      <dgm:spPr/>
    </dgm:pt>
    <dgm:pt modelId="{55C39ECA-EEEE-491F-81D0-224EEAB79857}" type="pres">
      <dgm:prSet presAssocID="{67BD90A7-7BB2-4F57-985A-F677BC0E9552}" presName="parallelogram7" presStyleLbl="alignNode1" presStyleIdx="6" presStyleCnt="56"/>
      <dgm:spPr/>
    </dgm:pt>
    <dgm:pt modelId="{AFF2BA46-4EDC-489C-B284-1519728867A1}" type="pres">
      <dgm:prSet presAssocID="{29166887-8677-4742-A663-2B663CC00B05}" presName="sibTrans" presStyleCnt="0"/>
      <dgm:spPr/>
    </dgm:pt>
    <dgm:pt modelId="{F3989BF5-D018-4340-A03C-C97EBED1575C}" type="pres">
      <dgm:prSet presAssocID="{C4F82DA5-A046-4684-9E0A-4F3C47E73C15}" presName="parenttextcomposite" presStyleCnt="0"/>
      <dgm:spPr/>
    </dgm:pt>
    <dgm:pt modelId="{2809D4C6-2EF4-4A49-B686-1C405C2C4CB0}" type="pres">
      <dgm:prSet presAssocID="{C4F82DA5-A046-4684-9E0A-4F3C47E73C15}" presName="parenttext" presStyleLbl="revTx" presStyleIdx="1" presStyleCnt="8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AA794AD-3D21-49B6-B415-3847D639CF6E}" type="pres">
      <dgm:prSet presAssocID="{C4F82DA5-A046-4684-9E0A-4F3C47E73C15}" presName="parallelogramComposite" presStyleCnt="0"/>
      <dgm:spPr/>
    </dgm:pt>
    <dgm:pt modelId="{23D95C3D-D008-4CB9-8134-F47042186210}" type="pres">
      <dgm:prSet presAssocID="{C4F82DA5-A046-4684-9E0A-4F3C47E73C15}" presName="parallelogram1" presStyleLbl="alignNode1" presStyleIdx="7" presStyleCnt="56"/>
      <dgm:spPr/>
    </dgm:pt>
    <dgm:pt modelId="{0250EA32-A231-4388-BB63-E655670B89E8}" type="pres">
      <dgm:prSet presAssocID="{C4F82DA5-A046-4684-9E0A-4F3C47E73C15}" presName="parallelogram2" presStyleLbl="alignNode1" presStyleIdx="8" presStyleCnt="56"/>
      <dgm:spPr/>
    </dgm:pt>
    <dgm:pt modelId="{91A7158A-AAE8-49B2-8C92-A446C7FD3EE7}" type="pres">
      <dgm:prSet presAssocID="{C4F82DA5-A046-4684-9E0A-4F3C47E73C15}" presName="parallelogram3" presStyleLbl="alignNode1" presStyleIdx="9" presStyleCnt="56"/>
      <dgm:spPr/>
    </dgm:pt>
    <dgm:pt modelId="{3DF93C64-B43F-4D2E-AD81-8DD74BFBE825}" type="pres">
      <dgm:prSet presAssocID="{C4F82DA5-A046-4684-9E0A-4F3C47E73C15}" presName="parallelogram4" presStyleLbl="alignNode1" presStyleIdx="10" presStyleCnt="56"/>
      <dgm:spPr/>
    </dgm:pt>
    <dgm:pt modelId="{078EBA86-355D-42BA-AF75-81BA40A51FA6}" type="pres">
      <dgm:prSet presAssocID="{C4F82DA5-A046-4684-9E0A-4F3C47E73C15}" presName="parallelogram5" presStyleLbl="alignNode1" presStyleIdx="11" presStyleCnt="56"/>
      <dgm:spPr/>
    </dgm:pt>
    <dgm:pt modelId="{235104A0-0386-4A55-ABE5-31723CC4177B}" type="pres">
      <dgm:prSet presAssocID="{C4F82DA5-A046-4684-9E0A-4F3C47E73C15}" presName="parallelogram6" presStyleLbl="alignNode1" presStyleIdx="12" presStyleCnt="56"/>
      <dgm:spPr/>
    </dgm:pt>
    <dgm:pt modelId="{2170D641-81E5-4EC4-BEAF-445BEEB99D63}" type="pres">
      <dgm:prSet presAssocID="{C4F82DA5-A046-4684-9E0A-4F3C47E73C15}" presName="parallelogram7" presStyleLbl="alignNode1" presStyleIdx="13" presStyleCnt="56"/>
      <dgm:spPr/>
    </dgm:pt>
    <dgm:pt modelId="{0731C3FB-89BB-41B2-B31F-340AC95091D7}" type="pres">
      <dgm:prSet presAssocID="{B5FEFDDE-2928-4774-9BA1-699A309CFB3D}" presName="sibTrans" presStyleCnt="0"/>
      <dgm:spPr/>
    </dgm:pt>
    <dgm:pt modelId="{90BD8EF5-181C-4B57-84F5-E678AA844CC0}" type="pres">
      <dgm:prSet presAssocID="{DFF993A9-AEA5-45A4-A96D-4C6B413C8190}" presName="parenttextcomposite" presStyleCnt="0"/>
      <dgm:spPr/>
    </dgm:pt>
    <dgm:pt modelId="{FDF85837-C0D6-498F-B7F6-ECC9B65552C8}" type="pres">
      <dgm:prSet presAssocID="{DFF993A9-AEA5-45A4-A96D-4C6B413C8190}" presName="parenttext" presStyleLbl="revTx" presStyleIdx="2" presStyleCnt="8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68D1CC3-2C30-4B29-A90F-4AA99C460F43}" type="pres">
      <dgm:prSet presAssocID="{DFF993A9-AEA5-45A4-A96D-4C6B413C8190}" presName="parallelogramComposite" presStyleCnt="0"/>
      <dgm:spPr/>
    </dgm:pt>
    <dgm:pt modelId="{B1E8681D-4D7D-4D5C-B13D-11F01BA4DEF7}" type="pres">
      <dgm:prSet presAssocID="{DFF993A9-AEA5-45A4-A96D-4C6B413C8190}" presName="parallelogram1" presStyleLbl="alignNode1" presStyleIdx="14" presStyleCnt="56"/>
      <dgm:spPr/>
    </dgm:pt>
    <dgm:pt modelId="{CC088AAC-F6F9-4DDE-A8FF-BF53DE594C43}" type="pres">
      <dgm:prSet presAssocID="{DFF993A9-AEA5-45A4-A96D-4C6B413C8190}" presName="parallelogram2" presStyleLbl="alignNode1" presStyleIdx="15" presStyleCnt="56"/>
      <dgm:spPr/>
    </dgm:pt>
    <dgm:pt modelId="{1F1F43B8-6B35-42AE-ADAA-DA9879A66BA4}" type="pres">
      <dgm:prSet presAssocID="{DFF993A9-AEA5-45A4-A96D-4C6B413C8190}" presName="parallelogram3" presStyleLbl="alignNode1" presStyleIdx="16" presStyleCnt="56"/>
      <dgm:spPr/>
    </dgm:pt>
    <dgm:pt modelId="{AE760FAB-2BD2-4405-BAFD-0C986FA7F9B3}" type="pres">
      <dgm:prSet presAssocID="{DFF993A9-AEA5-45A4-A96D-4C6B413C8190}" presName="parallelogram4" presStyleLbl="alignNode1" presStyleIdx="17" presStyleCnt="56"/>
      <dgm:spPr/>
    </dgm:pt>
    <dgm:pt modelId="{54DF7BF2-F711-4E34-9E13-7E241A280191}" type="pres">
      <dgm:prSet presAssocID="{DFF993A9-AEA5-45A4-A96D-4C6B413C8190}" presName="parallelogram5" presStyleLbl="alignNode1" presStyleIdx="18" presStyleCnt="56"/>
      <dgm:spPr/>
    </dgm:pt>
    <dgm:pt modelId="{DF1ADDF5-99B1-4F9D-8EDB-9A8F0E80A68E}" type="pres">
      <dgm:prSet presAssocID="{DFF993A9-AEA5-45A4-A96D-4C6B413C8190}" presName="parallelogram6" presStyleLbl="alignNode1" presStyleIdx="19" presStyleCnt="56"/>
      <dgm:spPr/>
    </dgm:pt>
    <dgm:pt modelId="{81055D1C-ED40-4FEA-9504-33072D658B9D}" type="pres">
      <dgm:prSet presAssocID="{DFF993A9-AEA5-45A4-A96D-4C6B413C8190}" presName="parallelogram7" presStyleLbl="alignNode1" presStyleIdx="20" presStyleCnt="56"/>
      <dgm:spPr/>
    </dgm:pt>
    <dgm:pt modelId="{C95BBF74-8E47-4CC6-B07B-7BDB6ABE6DBF}" type="pres">
      <dgm:prSet presAssocID="{2C5474D3-3BDB-4BEC-AB96-DA52C1393AB8}" presName="sibTrans" presStyleCnt="0"/>
      <dgm:spPr/>
    </dgm:pt>
    <dgm:pt modelId="{4625CFDE-5A6A-4863-9584-8BAA1CB047F3}" type="pres">
      <dgm:prSet presAssocID="{1836FDF3-7F9C-4AEB-B800-8EDA51630492}" presName="parenttextcomposite" presStyleCnt="0"/>
      <dgm:spPr/>
    </dgm:pt>
    <dgm:pt modelId="{A7D6FE09-B153-4751-B969-A263AD164C3B}" type="pres">
      <dgm:prSet presAssocID="{1836FDF3-7F9C-4AEB-B800-8EDA51630492}" presName="parenttext" presStyleLbl="revTx" presStyleIdx="3" presStyleCnt="8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1C0A924-905E-4FF6-AF6F-826E9BD3542F}" type="pres">
      <dgm:prSet presAssocID="{1836FDF3-7F9C-4AEB-B800-8EDA51630492}" presName="parallelogramComposite" presStyleCnt="0"/>
      <dgm:spPr/>
    </dgm:pt>
    <dgm:pt modelId="{967A8784-516A-419A-99E5-842E3DF166B6}" type="pres">
      <dgm:prSet presAssocID="{1836FDF3-7F9C-4AEB-B800-8EDA51630492}" presName="parallelogram1" presStyleLbl="alignNode1" presStyleIdx="21" presStyleCnt="56"/>
      <dgm:spPr/>
    </dgm:pt>
    <dgm:pt modelId="{17AB31E1-6EC9-41D6-A51D-C314BF4DFF89}" type="pres">
      <dgm:prSet presAssocID="{1836FDF3-7F9C-4AEB-B800-8EDA51630492}" presName="parallelogram2" presStyleLbl="alignNode1" presStyleIdx="22" presStyleCnt="56"/>
      <dgm:spPr/>
    </dgm:pt>
    <dgm:pt modelId="{82875B05-117F-46C7-B51F-A5DBB05CB82E}" type="pres">
      <dgm:prSet presAssocID="{1836FDF3-7F9C-4AEB-B800-8EDA51630492}" presName="parallelogram3" presStyleLbl="alignNode1" presStyleIdx="23" presStyleCnt="56"/>
      <dgm:spPr/>
    </dgm:pt>
    <dgm:pt modelId="{056BB2D2-B9E9-4018-B7DC-0FC50678D701}" type="pres">
      <dgm:prSet presAssocID="{1836FDF3-7F9C-4AEB-B800-8EDA51630492}" presName="parallelogram4" presStyleLbl="alignNode1" presStyleIdx="24" presStyleCnt="56"/>
      <dgm:spPr/>
    </dgm:pt>
    <dgm:pt modelId="{8F137643-1741-493A-8879-6963F1D13AED}" type="pres">
      <dgm:prSet presAssocID="{1836FDF3-7F9C-4AEB-B800-8EDA51630492}" presName="parallelogram5" presStyleLbl="alignNode1" presStyleIdx="25" presStyleCnt="56"/>
      <dgm:spPr/>
    </dgm:pt>
    <dgm:pt modelId="{722D65D9-68D5-4EFE-BFF2-87B60FCDB5BD}" type="pres">
      <dgm:prSet presAssocID="{1836FDF3-7F9C-4AEB-B800-8EDA51630492}" presName="parallelogram6" presStyleLbl="alignNode1" presStyleIdx="26" presStyleCnt="56"/>
      <dgm:spPr/>
    </dgm:pt>
    <dgm:pt modelId="{3131184D-4F2F-4A47-BA3F-2F9AAC74D7F5}" type="pres">
      <dgm:prSet presAssocID="{1836FDF3-7F9C-4AEB-B800-8EDA51630492}" presName="parallelogram7" presStyleLbl="alignNode1" presStyleIdx="27" presStyleCnt="56"/>
      <dgm:spPr/>
    </dgm:pt>
    <dgm:pt modelId="{514D3047-27D5-491E-9A1D-7FCB425390B6}" type="pres">
      <dgm:prSet presAssocID="{2881769C-282B-4245-85FD-2E8DA73B06C2}" presName="sibTrans" presStyleCnt="0"/>
      <dgm:spPr/>
    </dgm:pt>
    <dgm:pt modelId="{D6BEBDBE-BC43-4EE1-A846-CC3568B8AD08}" type="pres">
      <dgm:prSet presAssocID="{9CA8F685-DC2C-4CF9-A12D-3A38765EC3DE}" presName="parenttextcomposite" presStyleCnt="0"/>
      <dgm:spPr/>
    </dgm:pt>
    <dgm:pt modelId="{678D46F8-45D3-4C5C-945F-1422F5692138}" type="pres">
      <dgm:prSet presAssocID="{9CA8F685-DC2C-4CF9-A12D-3A38765EC3DE}" presName="parenttext" presStyleLbl="revTx" presStyleIdx="4" presStyleCnt="8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5A638CF-58C3-4893-8A0B-F2DED888A42D}" type="pres">
      <dgm:prSet presAssocID="{9CA8F685-DC2C-4CF9-A12D-3A38765EC3DE}" presName="parallelogramComposite" presStyleCnt="0"/>
      <dgm:spPr/>
    </dgm:pt>
    <dgm:pt modelId="{BA337A77-1DA8-4FB0-ADD6-B5C4F27CEF31}" type="pres">
      <dgm:prSet presAssocID="{9CA8F685-DC2C-4CF9-A12D-3A38765EC3DE}" presName="parallelogram1" presStyleLbl="alignNode1" presStyleIdx="28" presStyleCnt="56"/>
      <dgm:spPr/>
    </dgm:pt>
    <dgm:pt modelId="{E35DACB0-18D3-4023-A53F-1DDBD1EAAA94}" type="pres">
      <dgm:prSet presAssocID="{9CA8F685-DC2C-4CF9-A12D-3A38765EC3DE}" presName="parallelogram2" presStyleLbl="alignNode1" presStyleIdx="29" presStyleCnt="56"/>
      <dgm:spPr/>
    </dgm:pt>
    <dgm:pt modelId="{8547E41D-9D7F-4859-AE95-62138635A394}" type="pres">
      <dgm:prSet presAssocID="{9CA8F685-DC2C-4CF9-A12D-3A38765EC3DE}" presName="parallelogram3" presStyleLbl="alignNode1" presStyleIdx="30" presStyleCnt="56"/>
      <dgm:spPr/>
    </dgm:pt>
    <dgm:pt modelId="{41AFE35D-20A5-4F7D-BD02-F31B17551E22}" type="pres">
      <dgm:prSet presAssocID="{9CA8F685-DC2C-4CF9-A12D-3A38765EC3DE}" presName="parallelogram4" presStyleLbl="alignNode1" presStyleIdx="31" presStyleCnt="56"/>
      <dgm:spPr/>
    </dgm:pt>
    <dgm:pt modelId="{63BEA2AD-85FA-421D-BF10-AF790687AB07}" type="pres">
      <dgm:prSet presAssocID="{9CA8F685-DC2C-4CF9-A12D-3A38765EC3DE}" presName="parallelogram5" presStyleLbl="alignNode1" presStyleIdx="32" presStyleCnt="56"/>
      <dgm:spPr/>
    </dgm:pt>
    <dgm:pt modelId="{6B9F1802-5780-4A07-A0A5-CAAA8638B4AC}" type="pres">
      <dgm:prSet presAssocID="{9CA8F685-DC2C-4CF9-A12D-3A38765EC3DE}" presName="parallelogram6" presStyleLbl="alignNode1" presStyleIdx="33" presStyleCnt="56"/>
      <dgm:spPr/>
    </dgm:pt>
    <dgm:pt modelId="{BE322E36-BC57-43D9-BF2F-A938C2FF8420}" type="pres">
      <dgm:prSet presAssocID="{9CA8F685-DC2C-4CF9-A12D-3A38765EC3DE}" presName="parallelogram7" presStyleLbl="alignNode1" presStyleIdx="34" presStyleCnt="56"/>
      <dgm:spPr/>
    </dgm:pt>
    <dgm:pt modelId="{607278B3-95B7-4F83-B179-494726351950}" type="pres">
      <dgm:prSet presAssocID="{661EC685-4EB1-41F2-A371-186217CC67B3}" presName="sibTrans" presStyleCnt="0"/>
      <dgm:spPr/>
    </dgm:pt>
    <dgm:pt modelId="{8C7AB6C2-A363-4610-A3B6-41CB7C62C19E}" type="pres">
      <dgm:prSet presAssocID="{87CC27AF-C47A-4B86-94FA-44F6796C770A}" presName="parenttextcomposite" presStyleCnt="0"/>
      <dgm:spPr/>
    </dgm:pt>
    <dgm:pt modelId="{98BF0B7C-68D4-40CA-97D1-367259E0F47B}" type="pres">
      <dgm:prSet presAssocID="{87CC27AF-C47A-4B86-94FA-44F6796C770A}" presName="parenttext" presStyleLbl="revTx" presStyleIdx="5" presStyleCnt="8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4B26ECA-E34D-4B40-A316-8CACBAA1E2B3}" type="pres">
      <dgm:prSet presAssocID="{87CC27AF-C47A-4B86-94FA-44F6796C770A}" presName="parallelogramComposite" presStyleCnt="0"/>
      <dgm:spPr/>
    </dgm:pt>
    <dgm:pt modelId="{8201DCCA-4878-4944-BC25-9B283BAABAC8}" type="pres">
      <dgm:prSet presAssocID="{87CC27AF-C47A-4B86-94FA-44F6796C770A}" presName="parallelogram1" presStyleLbl="alignNode1" presStyleIdx="35" presStyleCnt="56"/>
      <dgm:spPr/>
    </dgm:pt>
    <dgm:pt modelId="{00F19524-60E4-48F6-9481-29106E519846}" type="pres">
      <dgm:prSet presAssocID="{87CC27AF-C47A-4B86-94FA-44F6796C770A}" presName="parallelogram2" presStyleLbl="alignNode1" presStyleIdx="36" presStyleCnt="56"/>
      <dgm:spPr/>
    </dgm:pt>
    <dgm:pt modelId="{0F513D01-E2BB-4395-8CA8-A8363A52E0B4}" type="pres">
      <dgm:prSet presAssocID="{87CC27AF-C47A-4B86-94FA-44F6796C770A}" presName="parallelogram3" presStyleLbl="alignNode1" presStyleIdx="37" presStyleCnt="56"/>
      <dgm:spPr/>
    </dgm:pt>
    <dgm:pt modelId="{9554A426-7DE8-4652-BAD8-A228603A83F7}" type="pres">
      <dgm:prSet presAssocID="{87CC27AF-C47A-4B86-94FA-44F6796C770A}" presName="parallelogram4" presStyleLbl="alignNode1" presStyleIdx="38" presStyleCnt="56"/>
      <dgm:spPr/>
    </dgm:pt>
    <dgm:pt modelId="{0B52B084-4B4B-402D-8A94-7578B39947BA}" type="pres">
      <dgm:prSet presAssocID="{87CC27AF-C47A-4B86-94FA-44F6796C770A}" presName="parallelogram5" presStyleLbl="alignNode1" presStyleIdx="39" presStyleCnt="56"/>
      <dgm:spPr/>
    </dgm:pt>
    <dgm:pt modelId="{11F068B0-34B5-4959-AA3B-60ECE4571881}" type="pres">
      <dgm:prSet presAssocID="{87CC27AF-C47A-4B86-94FA-44F6796C770A}" presName="parallelogram6" presStyleLbl="alignNode1" presStyleIdx="40" presStyleCnt="56"/>
      <dgm:spPr/>
    </dgm:pt>
    <dgm:pt modelId="{B773D0D7-558F-4210-A517-358CD76D0BAF}" type="pres">
      <dgm:prSet presAssocID="{87CC27AF-C47A-4B86-94FA-44F6796C770A}" presName="parallelogram7" presStyleLbl="alignNode1" presStyleIdx="41" presStyleCnt="56"/>
      <dgm:spPr/>
    </dgm:pt>
    <dgm:pt modelId="{E5AC5BDF-D0ED-4CFE-BB11-0470AFF58D89}" type="pres">
      <dgm:prSet presAssocID="{47AF634A-679A-49C3-A555-9B3C120BD691}" presName="sibTrans" presStyleCnt="0"/>
      <dgm:spPr/>
    </dgm:pt>
    <dgm:pt modelId="{4BB62325-18C0-4224-A099-7C27F1CCA6AD}" type="pres">
      <dgm:prSet presAssocID="{B3CEDF44-177C-4530-B72C-70153144E542}" presName="parenttextcomposite" presStyleCnt="0"/>
      <dgm:spPr/>
    </dgm:pt>
    <dgm:pt modelId="{92FCAEB9-F721-45B6-BDEB-B4F228BB0DA4}" type="pres">
      <dgm:prSet presAssocID="{B3CEDF44-177C-4530-B72C-70153144E542}" presName="parenttext" presStyleLbl="revTx" presStyleIdx="6" presStyleCnt="8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B372783-7F83-4E4C-A6F2-090B6CFA526E}" type="pres">
      <dgm:prSet presAssocID="{B3CEDF44-177C-4530-B72C-70153144E542}" presName="parallelogramComposite" presStyleCnt="0"/>
      <dgm:spPr/>
    </dgm:pt>
    <dgm:pt modelId="{149E3D87-69F2-48C8-B68E-4EA21E57E33C}" type="pres">
      <dgm:prSet presAssocID="{B3CEDF44-177C-4530-B72C-70153144E542}" presName="parallelogram1" presStyleLbl="alignNode1" presStyleIdx="42" presStyleCnt="56"/>
      <dgm:spPr/>
    </dgm:pt>
    <dgm:pt modelId="{3EA9433F-A155-4F3F-8EA3-555DAE71C2A3}" type="pres">
      <dgm:prSet presAssocID="{B3CEDF44-177C-4530-B72C-70153144E542}" presName="parallelogram2" presStyleLbl="alignNode1" presStyleIdx="43" presStyleCnt="56"/>
      <dgm:spPr/>
    </dgm:pt>
    <dgm:pt modelId="{67365470-3A73-445B-BD95-02A8C1AE3970}" type="pres">
      <dgm:prSet presAssocID="{B3CEDF44-177C-4530-B72C-70153144E542}" presName="parallelogram3" presStyleLbl="alignNode1" presStyleIdx="44" presStyleCnt="56"/>
      <dgm:spPr/>
    </dgm:pt>
    <dgm:pt modelId="{53D1304B-719B-41AB-B5C6-F4AA5F84B651}" type="pres">
      <dgm:prSet presAssocID="{B3CEDF44-177C-4530-B72C-70153144E542}" presName="parallelogram4" presStyleLbl="alignNode1" presStyleIdx="45" presStyleCnt="56"/>
      <dgm:spPr/>
    </dgm:pt>
    <dgm:pt modelId="{8AE3CC5F-7AF5-4420-99BA-C02B984D77E9}" type="pres">
      <dgm:prSet presAssocID="{B3CEDF44-177C-4530-B72C-70153144E542}" presName="parallelogram5" presStyleLbl="alignNode1" presStyleIdx="46" presStyleCnt="56"/>
      <dgm:spPr/>
    </dgm:pt>
    <dgm:pt modelId="{905BE0C0-C74F-4086-A40C-C975B69F5BD1}" type="pres">
      <dgm:prSet presAssocID="{B3CEDF44-177C-4530-B72C-70153144E542}" presName="parallelogram6" presStyleLbl="alignNode1" presStyleIdx="47" presStyleCnt="56"/>
      <dgm:spPr/>
    </dgm:pt>
    <dgm:pt modelId="{50269EC2-A9CD-4055-8324-B308F707FF2C}" type="pres">
      <dgm:prSet presAssocID="{B3CEDF44-177C-4530-B72C-70153144E542}" presName="parallelogram7" presStyleLbl="alignNode1" presStyleIdx="48" presStyleCnt="56"/>
      <dgm:spPr/>
    </dgm:pt>
    <dgm:pt modelId="{14E44C26-DA22-467C-92BC-BEB3DB99324F}" type="pres">
      <dgm:prSet presAssocID="{C259C343-C643-4979-ABA6-2C3F6B73E0BD}" presName="sibTrans" presStyleCnt="0"/>
      <dgm:spPr/>
    </dgm:pt>
    <dgm:pt modelId="{7403ED98-C838-482B-A641-3BBEFB2AAD54}" type="pres">
      <dgm:prSet presAssocID="{FB473622-17C1-499B-B315-761BB5B48370}" presName="parenttextcomposite" presStyleCnt="0"/>
      <dgm:spPr/>
    </dgm:pt>
    <dgm:pt modelId="{447C077C-9DA8-4ECE-9C2C-856D5FE68F22}" type="pres">
      <dgm:prSet presAssocID="{FB473622-17C1-499B-B315-761BB5B48370}" presName="parenttext" presStyleLbl="revTx" presStyleIdx="7" presStyleCnt="8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3552209-9DD1-4822-85D6-88FA3B81495C}" type="pres">
      <dgm:prSet presAssocID="{FB473622-17C1-499B-B315-761BB5B48370}" presName="parallelogramComposite" presStyleCnt="0"/>
      <dgm:spPr/>
    </dgm:pt>
    <dgm:pt modelId="{B874D2FB-43AF-42F3-83D5-FB247E4E81DE}" type="pres">
      <dgm:prSet presAssocID="{FB473622-17C1-499B-B315-761BB5B48370}" presName="parallelogram1" presStyleLbl="alignNode1" presStyleIdx="49" presStyleCnt="56"/>
      <dgm:spPr/>
    </dgm:pt>
    <dgm:pt modelId="{AC163225-D365-49D6-8018-9DA34233D022}" type="pres">
      <dgm:prSet presAssocID="{FB473622-17C1-499B-B315-761BB5B48370}" presName="parallelogram2" presStyleLbl="alignNode1" presStyleIdx="50" presStyleCnt="56"/>
      <dgm:spPr/>
    </dgm:pt>
    <dgm:pt modelId="{6DD4A94A-46DC-4A4B-A99A-FA396A24071D}" type="pres">
      <dgm:prSet presAssocID="{FB473622-17C1-499B-B315-761BB5B48370}" presName="parallelogram3" presStyleLbl="alignNode1" presStyleIdx="51" presStyleCnt="56"/>
      <dgm:spPr/>
    </dgm:pt>
    <dgm:pt modelId="{E35B4D3C-5510-49AC-AAFD-43E809527AC1}" type="pres">
      <dgm:prSet presAssocID="{FB473622-17C1-499B-B315-761BB5B48370}" presName="parallelogram4" presStyleLbl="alignNode1" presStyleIdx="52" presStyleCnt="56"/>
      <dgm:spPr/>
    </dgm:pt>
    <dgm:pt modelId="{3A55FD67-2611-4693-A422-932A7CA25EF1}" type="pres">
      <dgm:prSet presAssocID="{FB473622-17C1-499B-B315-761BB5B48370}" presName="parallelogram5" presStyleLbl="alignNode1" presStyleIdx="53" presStyleCnt="56"/>
      <dgm:spPr/>
    </dgm:pt>
    <dgm:pt modelId="{4A681F3C-3765-4B7C-B5FD-E2FBBAC589F8}" type="pres">
      <dgm:prSet presAssocID="{FB473622-17C1-499B-B315-761BB5B48370}" presName="parallelogram6" presStyleLbl="alignNode1" presStyleIdx="54" presStyleCnt="56"/>
      <dgm:spPr/>
    </dgm:pt>
    <dgm:pt modelId="{CF01437F-8C63-44EC-8760-C36EC3416347}" type="pres">
      <dgm:prSet presAssocID="{FB473622-17C1-499B-B315-761BB5B48370}" presName="parallelogram7" presStyleLbl="alignNode1" presStyleIdx="55" presStyleCnt="56"/>
      <dgm:spPr/>
    </dgm:pt>
  </dgm:ptLst>
  <dgm:cxnLst>
    <dgm:cxn modelId="{9FC07A8E-9999-4942-A69C-046A36F16B5E}" type="presOf" srcId="{8A8DBB70-8E7F-4A6A-8AA1-DA738BB7A137}" destId="{4A56DA7B-B77D-4425-B667-B75974724592}" srcOrd="0" destOrd="0" presId="urn:microsoft.com/office/officeart/2008/layout/VerticalAccentList"/>
    <dgm:cxn modelId="{C06C95F5-F00B-4A7F-B523-30D31166293D}" type="presOf" srcId="{1836FDF3-7F9C-4AEB-B800-8EDA51630492}" destId="{A7D6FE09-B153-4751-B969-A263AD164C3B}" srcOrd="0" destOrd="0" presId="urn:microsoft.com/office/officeart/2008/layout/VerticalAccentList"/>
    <dgm:cxn modelId="{9E417F41-6946-4F01-84F2-8905B03D6D88}" srcId="{8A8DBB70-8E7F-4A6A-8AA1-DA738BB7A137}" destId="{FB473622-17C1-499B-B315-761BB5B48370}" srcOrd="7" destOrd="0" parTransId="{72DCA6FA-1411-440E-BEF3-08BC7A65C6EB}" sibTransId="{3AEFC744-EC68-4F9E-8A2C-84C0F987A390}"/>
    <dgm:cxn modelId="{079323B0-8795-447E-90E1-324055EAFD84}" srcId="{8A8DBB70-8E7F-4A6A-8AA1-DA738BB7A137}" destId="{C4F82DA5-A046-4684-9E0A-4F3C47E73C15}" srcOrd="1" destOrd="0" parTransId="{13126A3A-0854-47BC-98B2-31C6F191E24A}" sibTransId="{B5FEFDDE-2928-4774-9BA1-699A309CFB3D}"/>
    <dgm:cxn modelId="{6CC11DED-CC44-4E89-A202-F98EA96AD090}" type="presOf" srcId="{B3CEDF44-177C-4530-B72C-70153144E542}" destId="{92FCAEB9-F721-45B6-BDEB-B4F228BB0DA4}" srcOrd="0" destOrd="0" presId="urn:microsoft.com/office/officeart/2008/layout/VerticalAccentList"/>
    <dgm:cxn modelId="{524D8479-6125-4AED-9EB6-F70C45B94D5F}" type="presOf" srcId="{87CC27AF-C47A-4B86-94FA-44F6796C770A}" destId="{98BF0B7C-68D4-40CA-97D1-367259E0F47B}" srcOrd="0" destOrd="0" presId="urn:microsoft.com/office/officeart/2008/layout/VerticalAccentList"/>
    <dgm:cxn modelId="{99C701C2-E2B1-4DD2-9E7C-C1FA20DF99A6}" type="presOf" srcId="{67BD90A7-7BB2-4F57-985A-F677BC0E9552}" destId="{B002FA7A-4899-4C60-9364-AD9E53F11BC8}" srcOrd="0" destOrd="0" presId="urn:microsoft.com/office/officeart/2008/layout/VerticalAccentList"/>
    <dgm:cxn modelId="{D2F83ECB-9470-4F1F-AF05-B7E40ACACBB8}" srcId="{8A8DBB70-8E7F-4A6A-8AA1-DA738BB7A137}" destId="{B3CEDF44-177C-4530-B72C-70153144E542}" srcOrd="6" destOrd="0" parTransId="{66C24311-1917-4139-B653-88D4640A7C76}" sibTransId="{C259C343-C643-4979-ABA6-2C3F6B73E0BD}"/>
    <dgm:cxn modelId="{4CF1A41B-4C7E-4D8D-9D82-4E0F26CC1F35}" srcId="{8A8DBB70-8E7F-4A6A-8AA1-DA738BB7A137}" destId="{1836FDF3-7F9C-4AEB-B800-8EDA51630492}" srcOrd="3" destOrd="0" parTransId="{A3E65A96-BC70-44AF-84B8-8674D5DC01D3}" sibTransId="{2881769C-282B-4245-85FD-2E8DA73B06C2}"/>
    <dgm:cxn modelId="{DE11E4A0-D932-4F3B-B637-7396A274D2D5}" type="presOf" srcId="{9CA8F685-DC2C-4CF9-A12D-3A38765EC3DE}" destId="{678D46F8-45D3-4C5C-945F-1422F5692138}" srcOrd="0" destOrd="0" presId="urn:microsoft.com/office/officeart/2008/layout/VerticalAccentList"/>
    <dgm:cxn modelId="{11A16F63-541E-49E1-BCC8-9EC7A11BBE75}" srcId="{8A8DBB70-8E7F-4A6A-8AA1-DA738BB7A137}" destId="{87CC27AF-C47A-4B86-94FA-44F6796C770A}" srcOrd="5" destOrd="0" parTransId="{91E3DE93-AFA2-49F6-BAA8-A99321C5DC59}" sibTransId="{47AF634A-679A-49C3-A555-9B3C120BD691}"/>
    <dgm:cxn modelId="{D9DF772B-4DCE-4D7B-AA9C-44A3461A37E1}" srcId="{8A8DBB70-8E7F-4A6A-8AA1-DA738BB7A137}" destId="{DFF993A9-AEA5-45A4-A96D-4C6B413C8190}" srcOrd="2" destOrd="0" parTransId="{44587494-5858-43A4-80D7-AA5044DE54D2}" sibTransId="{2C5474D3-3BDB-4BEC-AB96-DA52C1393AB8}"/>
    <dgm:cxn modelId="{8C6189A2-0368-402C-B081-678A8DEDA384}" type="presOf" srcId="{FB473622-17C1-499B-B315-761BB5B48370}" destId="{447C077C-9DA8-4ECE-9C2C-856D5FE68F22}" srcOrd="0" destOrd="0" presId="urn:microsoft.com/office/officeart/2008/layout/VerticalAccentList"/>
    <dgm:cxn modelId="{598F881E-BF98-4E50-8C4D-CF2BD184FD9C}" srcId="{8A8DBB70-8E7F-4A6A-8AA1-DA738BB7A137}" destId="{67BD90A7-7BB2-4F57-985A-F677BC0E9552}" srcOrd="0" destOrd="0" parTransId="{1E42799D-6742-462E-B4CD-64D3AE167CF2}" sibTransId="{29166887-8677-4742-A663-2B663CC00B05}"/>
    <dgm:cxn modelId="{38D19268-D407-43F6-A0F2-7BCBBC936085}" type="presOf" srcId="{C4F82DA5-A046-4684-9E0A-4F3C47E73C15}" destId="{2809D4C6-2EF4-4A49-B686-1C405C2C4CB0}" srcOrd="0" destOrd="0" presId="urn:microsoft.com/office/officeart/2008/layout/VerticalAccentList"/>
    <dgm:cxn modelId="{A3CD1DA9-1C0A-4F95-B836-8A7F7582EAA3}" type="presOf" srcId="{DFF993A9-AEA5-45A4-A96D-4C6B413C8190}" destId="{FDF85837-C0D6-498F-B7F6-ECC9B65552C8}" srcOrd="0" destOrd="0" presId="urn:microsoft.com/office/officeart/2008/layout/VerticalAccentList"/>
    <dgm:cxn modelId="{C87575A0-EE1D-4479-83C5-629B5CA02EB0}" srcId="{8A8DBB70-8E7F-4A6A-8AA1-DA738BB7A137}" destId="{9CA8F685-DC2C-4CF9-A12D-3A38765EC3DE}" srcOrd="4" destOrd="0" parTransId="{8F4322BE-2182-418D-A647-2E34D86987E0}" sibTransId="{661EC685-4EB1-41F2-A371-186217CC67B3}"/>
    <dgm:cxn modelId="{3B4C06D7-73FA-46CC-9715-0462E74C3C20}" type="presParOf" srcId="{4A56DA7B-B77D-4425-B667-B75974724592}" destId="{53618067-E801-40A5-91C3-C6A09CAFDE46}" srcOrd="0" destOrd="0" presId="urn:microsoft.com/office/officeart/2008/layout/VerticalAccentList"/>
    <dgm:cxn modelId="{616458B7-8FE0-43BC-8771-580F79471FC0}" type="presParOf" srcId="{53618067-E801-40A5-91C3-C6A09CAFDE46}" destId="{B002FA7A-4899-4C60-9364-AD9E53F11BC8}" srcOrd="0" destOrd="0" presId="urn:microsoft.com/office/officeart/2008/layout/VerticalAccentList"/>
    <dgm:cxn modelId="{21A44E65-9307-497F-A552-E8AF36C11E15}" type="presParOf" srcId="{4A56DA7B-B77D-4425-B667-B75974724592}" destId="{1ECC86AF-1A27-4560-AB8D-81A8C244F18B}" srcOrd="1" destOrd="0" presId="urn:microsoft.com/office/officeart/2008/layout/VerticalAccentList"/>
    <dgm:cxn modelId="{43308212-D966-44A8-A37F-53CD894ED798}" type="presParOf" srcId="{1ECC86AF-1A27-4560-AB8D-81A8C244F18B}" destId="{04DED5A6-FD75-4C45-B1B3-5D3052F72109}" srcOrd="0" destOrd="0" presId="urn:microsoft.com/office/officeart/2008/layout/VerticalAccentList"/>
    <dgm:cxn modelId="{5A637037-F24E-49E8-82F6-08911F684E9B}" type="presParOf" srcId="{1ECC86AF-1A27-4560-AB8D-81A8C244F18B}" destId="{FAC9C86D-95E4-4BA7-BA0C-6868BA71B27A}" srcOrd="1" destOrd="0" presId="urn:microsoft.com/office/officeart/2008/layout/VerticalAccentList"/>
    <dgm:cxn modelId="{83FC5533-2B1D-49B7-A0A5-72882D203485}" type="presParOf" srcId="{1ECC86AF-1A27-4560-AB8D-81A8C244F18B}" destId="{64E8D5E3-8047-4255-9D14-8DE97D187E6C}" srcOrd="2" destOrd="0" presId="urn:microsoft.com/office/officeart/2008/layout/VerticalAccentList"/>
    <dgm:cxn modelId="{6A9A6036-02BA-433C-9EAD-DD57ABE8508B}" type="presParOf" srcId="{1ECC86AF-1A27-4560-AB8D-81A8C244F18B}" destId="{48DA2300-69F7-47AE-9F05-88F2D454AC04}" srcOrd="3" destOrd="0" presId="urn:microsoft.com/office/officeart/2008/layout/VerticalAccentList"/>
    <dgm:cxn modelId="{E7A72E0E-3F63-4D6C-BB65-A8D60D222DE2}" type="presParOf" srcId="{1ECC86AF-1A27-4560-AB8D-81A8C244F18B}" destId="{9FB0E0F5-F6AD-4541-9FB8-08166FA71E10}" srcOrd="4" destOrd="0" presId="urn:microsoft.com/office/officeart/2008/layout/VerticalAccentList"/>
    <dgm:cxn modelId="{71135E2A-EB66-4EB9-BE57-5B9E64AD6FBF}" type="presParOf" srcId="{1ECC86AF-1A27-4560-AB8D-81A8C244F18B}" destId="{E092F433-11CB-49EF-8E43-14D02EE7AF84}" srcOrd="5" destOrd="0" presId="urn:microsoft.com/office/officeart/2008/layout/VerticalAccentList"/>
    <dgm:cxn modelId="{B6D9373C-288A-438A-9859-32767437973D}" type="presParOf" srcId="{1ECC86AF-1A27-4560-AB8D-81A8C244F18B}" destId="{55C39ECA-EEEE-491F-81D0-224EEAB79857}" srcOrd="6" destOrd="0" presId="urn:microsoft.com/office/officeart/2008/layout/VerticalAccentList"/>
    <dgm:cxn modelId="{563540E6-D5F5-49AB-91FD-E9BF7650A91C}" type="presParOf" srcId="{4A56DA7B-B77D-4425-B667-B75974724592}" destId="{AFF2BA46-4EDC-489C-B284-1519728867A1}" srcOrd="2" destOrd="0" presId="urn:microsoft.com/office/officeart/2008/layout/VerticalAccentList"/>
    <dgm:cxn modelId="{A1E22CDC-A781-4FFF-A1C7-15BFB037C007}" type="presParOf" srcId="{4A56DA7B-B77D-4425-B667-B75974724592}" destId="{F3989BF5-D018-4340-A03C-C97EBED1575C}" srcOrd="3" destOrd="0" presId="urn:microsoft.com/office/officeart/2008/layout/VerticalAccentList"/>
    <dgm:cxn modelId="{E8D93873-31ED-4AA6-A94B-F1AD975714C9}" type="presParOf" srcId="{F3989BF5-D018-4340-A03C-C97EBED1575C}" destId="{2809D4C6-2EF4-4A49-B686-1C405C2C4CB0}" srcOrd="0" destOrd="0" presId="urn:microsoft.com/office/officeart/2008/layout/VerticalAccentList"/>
    <dgm:cxn modelId="{D50A384D-14F1-4D0F-821B-A3CD2AE3EE95}" type="presParOf" srcId="{4A56DA7B-B77D-4425-B667-B75974724592}" destId="{DAA794AD-3D21-49B6-B415-3847D639CF6E}" srcOrd="4" destOrd="0" presId="urn:microsoft.com/office/officeart/2008/layout/VerticalAccentList"/>
    <dgm:cxn modelId="{046C4D76-4696-41E1-9E27-4552F300EEB7}" type="presParOf" srcId="{DAA794AD-3D21-49B6-B415-3847D639CF6E}" destId="{23D95C3D-D008-4CB9-8134-F47042186210}" srcOrd="0" destOrd="0" presId="urn:microsoft.com/office/officeart/2008/layout/VerticalAccentList"/>
    <dgm:cxn modelId="{76C073CB-32D7-4CA4-96D1-68130950D025}" type="presParOf" srcId="{DAA794AD-3D21-49B6-B415-3847D639CF6E}" destId="{0250EA32-A231-4388-BB63-E655670B89E8}" srcOrd="1" destOrd="0" presId="urn:microsoft.com/office/officeart/2008/layout/VerticalAccentList"/>
    <dgm:cxn modelId="{7FBDC873-AC57-4461-A1CA-65AD9271420F}" type="presParOf" srcId="{DAA794AD-3D21-49B6-B415-3847D639CF6E}" destId="{91A7158A-AAE8-49B2-8C92-A446C7FD3EE7}" srcOrd="2" destOrd="0" presId="urn:microsoft.com/office/officeart/2008/layout/VerticalAccentList"/>
    <dgm:cxn modelId="{32F0010F-F782-4C66-8722-A44FC5E67FD3}" type="presParOf" srcId="{DAA794AD-3D21-49B6-B415-3847D639CF6E}" destId="{3DF93C64-B43F-4D2E-AD81-8DD74BFBE825}" srcOrd="3" destOrd="0" presId="urn:microsoft.com/office/officeart/2008/layout/VerticalAccentList"/>
    <dgm:cxn modelId="{4552F377-D177-41DD-8635-27C176D55362}" type="presParOf" srcId="{DAA794AD-3D21-49B6-B415-3847D639CF6E}" destId="{078EBA86-355D-42BA-AF75-81BA40A51FA6}" srcOrd="4" destOrd="0" presId="urn:microsoft.com/office/officeart/2008/layout/VerticalAccentList"/>
    <dgm:cxn modelId="{FF50A4E7-748B-4E92-BE08-75740449D6BE}" type="presParOf" srcId="{DAA794AD-3D21-49B6-B415-3847D639CF6E}" destId="{235104A0-0386-4A55-ABE5-31723CC4177B}" srcOrd="5" destOrd="0" presId="urn:microsoft.com/office/officeart/2008/layout/VerticalAccentList"/>
    <dgm:cxn modelId="{29D71E99-D95B-4356-AB05-F7065343874C}" type="presParOf" srcId="{DAA794AD-3D21-49B6-B415-3847D639CF6E}" destId="{2170D641-81E5-4EC4-BEAF-445BEEB99D63}" srcOrd="6" destOrd="0" presId="urn:microsoft.com/office/officeart/2008/layout/VerticalAccentList"/>
    <dgm:cxn modelId="{D52CD0A7-DE0A-40B5-86E6-226C93BD11E0}" type="presParOf" srcId="{4A56DA7B-B77D-4425-B667-B75974724592}" destId="{0731C3FB-89BB-41B2-B31F-340AC95091D7}" srcOrd="5" destOrd="0" presId="urn:microsoft.com/office/officeart/2008/layout/VerticalAccentList"/>
    <dgm:cxn modelId="{67DDB486-DB96-48E5-8031-2EC98708CE37}" type="presParOf" srcId="{4A56DA7B-B77D-4425-B667-B75974724592}" destId="{90BD8EF5-181C-4B57-84F5-E678AA844CC0}" srcOrd="6" destOrd="0" presId="urn:microsoft.com/office/officeart/2008/layout/VerticalAccentList"/>
    <dgm:cxn modelId="{9349D640-DC96-4CDC-957F-22D8124A9BC5}" type="presParOf" srcId="{90BD8EF5-181C-4B57-84F5-E678AA844CC0}" destId="{FDF85837-C0D6-498F-B7F6-ECC9B65552C8}" srcOrd="0" destOrd="0" presId="urn:microsoft.com/office/officeart/2008/layout/VerticalAccentList"/>
    <dgm:cxn modelId="{307A9CE1-410B-4EEC-84EA-8C5A4399CB19}" type="presParOf" srcId="{4A56DA7B-B77D-4425-B667-B75974724592}" destId="{E68D1CC3-2C30-4B29-A90F-4AA99C460F43}" srcOrd="7" destOrd="0" presId="urn:microsoft.com/office/officeart/2008/layout/VerticalAccentList"/>
    <dgm:cxn modelId="{9ADA89EF-251E-439A-9DEC-333C9991E2F2}" type="presParOf" srcId="{E68D1CC3-2C30-4B29-A90F-4AA99C460F43}" destId="{B1E8681D-4D7D-4D5C-B13D-11F01BA4DEF7}" srcOrd="0" destOrd="0" presId="urn:microsoft.com/office/officeart/2008/layout/VerticalAccentList"/>
    <dgm:cxn modelId="{762C4620-5C5A-4EAE-B0AC-8ED9244CAD22}" type="presParOf" srcId="{E68D1CC3-2C30-4B29-A90F-4AA99C460F43}" destId="{CC088AAC-F6F9-4DDE-A8FF-BF53DE594C43}" srcOrd="1" destOrd="0" presId="urn:microsoft.com/office/officeart/2008/layout/VerticalAccentList"/>
    <dgm:cxn modelId="{8596C040-E71E-4177-9A52-30E439E93955}" type="presParOf" srcId="{E68D1CC3-2C30-4B29-A90F-4AA99C460F43}" destId="{1F1F43B8-6B35-42AE-ADAA-DA9879A66BA4}" srcOrd="2" destOrd="0" presId="urn:microsoft.com/office/officeart/2008/layout/VerticalAccentList"/>
    <dgm:cxn modelId="{EDDD4FFD-9C02-46B8-B502-8CD3C5A362A6}" type="presParOf" srcId="{E68D1CC3-2C30-4B29-A90F-4AA99C460F43}" destId="{AE760FAB-2BD2-4405-BAFD-0C986FA7F9B3}" srcOrd="3" destOrd="0" presId="urn:microsoft.com/office/officeart/2008/layout/VerticalAccentList"/>
    <dgm:cxn modelId="{5E90A141-A9C2-4C9B-8432-69E02CD2CCDB}" type="presParOf" srcId="{E68D1CC3-2C30-4B29-A90F-4AA99C460F43}" destId="{54DF7BF2-F711-4E34-9E13-7E241A280191}" srcOrd="4" destOrd="0" presId="urn:microsoft.com/office/officeart/2008/layout/VerticalAccentList"/>
    <dgm:cxn modelId="{1A826394-A879-4F8C-A0E4-A26608927ABA}" type="presParOf" srcId="{E68D1CC3-2C30-4B29-A90F-4AA99C460F43}" destId="{DF1ADDF5-99B1-4F9D-8EDB-9A8F0E80A68E}" srcOrd="5" destOrd="0" presId="urn:microsoft.com/office/officeart/2008/layout/VerticalAccentList"/>
    <dgm:cxn modelId="{4C1575F0-79F1-4048-8984-FA3C0DFD761C}" type="presParOf" srcId="{E68D1CC3-2C30-4B29-A90F-4AA99C460F43}" destId="{81055D1C-ED40-4FEA-9504-33072D658B9D}" srcOrd="6" destOrd="0" presId="urn:microsoft.com/office/officeart/2008/layout/VerticalAccentList"/>
    <dgm:cxn modelId="{2FA85EBA-8264-4F21-BCAB-20E4E849A505}" type="presParOf" srcId="{4A56DA7B-B77D-4425-B667-B75974724592}" destId="{C95BBF74-8E47-4CC6-B07B-7BDB6ABE6DBF}" srcOrd="8" destOrd="0" presId="urn:microsoft.com/office/officeart/2008/layout/VerticalAccentList"/>
    <dgm:cxn modelId="{6EAC2743-12C0-476F-A8E1-54C27BDEC16F}" type="presParOf" srcId="{4A56DA7B-B77D-4425-B667-B75974724592}" destId="{4625CFDE-5A6A-4863-9584-8BAA1CB047F3}" srcOrd="9" destOrd="0" presId="urn:microsoft.com/office/officeart/2008/layout/VerticalAccentList"/>
    <dgm:cxn modelId="{A882C54C-F935-4E6F-9AC3-66C6CE34347E}" type="presParOf" srcId="{4625CFDE-5A6A-4863-9584-8BAA1CB047F3}" destId="{A7D6FE09-B153-4751-B969-A263AD164C3B}" srcOrd="0" destOrd="0" presId="urn:microsoft.com/office/officeart/2008/layout/VerticalAccentList"/>
    <dgm:cxn modelId="{5C6A4FB5-0A9A-45E1-9FF4-4BE326B8E5E7}" type="presParOf" srcId="{4A56DA7B-B77D-4425-B667-B75974724592}" destId="{F1C0A924-905E-4FF6-AF6F-826E9BD3542F}" srcOrd="10" destOrd="0" presId="urn:microsoft.com/office/officeart/2008/layout/VerticalAccentList"/>
    <dgm:cxn modelId="{EB2F2970-823D-40BD-BB21-7412863C1728}" type="presParOf" srcId="{F1C0A924-905E-4FF6-AF6F-826E9BD3542F}" destId="{967A8784-516A-419A-99E5-842E3DF166B6}" srcOrd="0" destOrd="0" presId="urn:microsoft.com/office/officeart/2008/layout/VerticalAccentList"/>
    <dgm:cxn modelId="{848060A3-49BD-4CC3-B8AC-09FB62FB9E90}" type="presParOf" srcId="{F1C0A924-905E-4FF6-AF6F-826E9BD3542F}" destId="{17AB31E1-6EC9-41D6-A51D-C314BF4DFF89}" srcOrd="1" destOrd="0" presId="urn:microsoft.com/office/officeart/2008/layout/VerticalAccentList"/>
    <dgm:cxn modelId="{B61770F2-419A-4F22-B88D-3C21AB4317BB}" type="presParOf" srcId="{F1C0A924-905E-4FF6-AF6F-826E9BD3542F}" destId="{82875B05-117F-46C7-B51F-A5DBB05CB82E}" srcOrd="2" destOrd="0" presId="urn:microsoft.com/office/officeart/2008/layout/VerticalAccentList"/>
    <dgm:cxn modelId="{5349F0AD-0095-44F4-871E-64C3E79B3444}" type="presParOf" srcId="{F1C0A924-905E-4FF6-AF6F-826E9BD3542F}" destId="{056BB2D2-B9E9-4018-B7DC-0FC50678D701}" srcOrd="3" destOrd="0" presId="urn:microsoft.com/office/officeart/2008/layout/VerticalAccentList"/>
    <dgm:cxn modelId="{86A839EA-4106-4BFC-903D-F69FDE9CD40C}" type="presParOf" srcId="{F1C0A924-905E-4FF6-AF6F-826E9BD3542F}" destId="{8F137643-1741-493A-8879-6963F1D13AED}" srcOrd="4" destOrd="0" presId="urn:microsoft.com/office/officeart/2008/layout/VerticalAccentList"/>
    <dgm:cxn modelId="{FA3471B2-7BC8-4C0B-B2A5-44161C968088}" type="presParOf" srcId="{F1C0A924-905E-4FF6-AF6F-826E9BD3542F}" destId="{722D65D9-68D5-4EFE-BFF2-87B60FCDB5BD}" srcOrd="5" destOrd="0" presId="urn:microsoft.com/office/officeart/2008/layout/VerticalAccentList"/>
    <dgm:cxn modelId="{E9C4CD99-13BD-43A8-AD7F-BB59312AD396}" type="presParOf" srcId="{F1C0A924-905E-4FF6-AF6F-826E9BD3542F}" destId="{3131184D-4F2F-4A47-BA3F-2F9AAC74D7F5}" srcOrd="6" destOrd="0" presId="urn:microsoft.com/office/officeart/2008/layout/VerticalAccentList"/>
    <dgm:cxn modelId="{9821AF98-01F2-4D8D-9C77-18F3F69A9A1D}" type="presParOf" srcId="{4A56DA7B-B77D-4425-B667-B75974724592}" destId="{514D3047-27D5-491E-9A1D-7FCB425390B6}" srcOrd="11" destOrd="0" presId="urn:microsoft.com/office/officeart/2008/layout/VerticalAccentList"/>
    <dgm:cxn modelId="{8ABF09FD-B640-4A09-8532-AA75E8E22BBB}" type="presParOf" srcId="{4A56DA7B-B77D-4425-B667-B75974724592}" destId="{D6BEBDBE-BC43-4EE1-A846-CC3568B8AD08}" srcOrd="12" destOrd="0" presId="urn:microsoft.com/office/officeart/2008/layout/VerticalAccentList"/>
    <dgm:cxn modelId="{14166910-13D8-4809-BD3B-3491998E3A56}" type="presParOf" srcId="{D6BEBDBE-BC43-4EE1-A846-CC3568B8AD08}" destId="{678D46F8-45D3-4C5C-945F-1422F5692138}" srcOrd="0" destOrd="0" presId="urn:microsoft.com/office/officeart/2008/layout/VerticalAccentList"/>
    <dgm:cxn modelId="{879BC9E5-BF96-4219-8E73-7D6E2E8F0158}" type="presParOf" srcId="{4A56DA7B-B77D-4425-B667-B75974724592}" destId="{95A638CF-58C3-4893-8A0B-F2DED888A42D}" srcOrd="13" destOrd="0" presId="urn:microsoft.com/office/officeart/2008/layout/VerticalAccentList"/>
    <dgm:cxn modelId="{288012F2-311A-4C38-A184-A1E93830A30F}" type="presParOf" srcId="{95A638CF-58C3-4893-8A0B-F2DED888A42D}" destId="{BA337A77-1DA8-4FB0-ADD6-B5C4F27CEF31}" srcOrd="0" destOrd="0" presId="urn:microsoft.com/office/officeart/2008/layout/VerticalAccentList"/>
    <dgm:cxn modelId="{EA66F946-503A-4535-A92E-140D1DFD1F32}" type="presParOf" srcId="{95A638CF-58C3-4893-8A0B-F2DED888A42D}" destId="{E35DACB0-18D3-4023-A53F-1DDBD1EAAA94}" srcOrd="1" destOrd="0" presId="urn:microsoft.com/office/officeart/2008/layout/VerticalAccentList"/>
    <dgm:cxn modelId="{6C674270-3F57-417B-A06C-E45AD591E681}" type="presParOf" srcId="{95A638CF-58C3-4893-8A0B-F2DED888A42D}" destId="{8547E41D-9D7F-4859-AE95-62138635A394}" srcOrd="2" destOrd="0" presId="urn:microsoft.com/office/officeart/2008/layout/VerticalAccentList"/>
    <dgm:cxn modelId="{ADE26727-54E5-45DD-9753-4D4F760FBCF5}" type="presParOf" srcId="{95A638CF-58C3-4893-8A0B-F2DED888A42D}" destId="{41AFE35D-20A5-4F7D-BD02-F31B17551E22}" srcOrd="3" destOrd="0" presId="urn:microsoft.com/office/officeart/2008/layout/VerticalAccentList"/>
    <dgm:cxn modelId="{22E8AC01-8B06-4900-B926-D83EFFB1BFB7}" type="presParOf" srcId="{95A638CF-58C3-4893-8A0B-F2DED888A42D}" destId="{63BEA2AD-85FA-421D-BF10-AF790687AB07}" srcOrd="4" destOrd="0" presId="urn:microsoft.com/office/officeart/2008/layout/VerticalAccentList"/>
    <dgm:cxn modelId="{1B22056E-D8FB-4D6D-B594-EC65D19F40B1}" type="presParOf" srcId="{95A638CF-58C3-4893-8A0B-F2DED888A42D}" destId="{6B9F1802-5780-4A07-A0A5-CAAA8638B4AC}" srcOrd="5" destOrd="0" presId="urn:microsoft.com/office/officeart/2008/layout/VerticalAccentList"/>
    <dgm:cxn modelId="{D8CDF7A3-3D1B-4D27-A7B8-05BEFB2DB6C9}" type="presParOf" srcId="{95A638CF-58C3-4893-8A0B-F2DED888A42D}" destId="{BE322E36-BC57-43D9-BF2F-A938C2FF8420}" srcOrd="6" destOrd="0" presId="urn:microsoft.com/office/officeart/2008/layout/VerticalAccentList"/>
    <dgm:cxn modelId="{4A4548A6-760C-4227-8311-A21349B98B96}" type="presParOf" srcId="{4A56DA7B-B77D-4425-B667-B75974724592}" destId="{607278B3-95B7-4F83-B179-494726351950}" srcOrd="14" destOrd="0" presId="urn:microsoft.com/office/officeart/2008/layout/VerticalAccentList"/>
    <dgm:cxn modelId="{D468AA0F-4209-4C45-AC7A-8481FD1853E6}" type="presParOf" srcId="{4A56DA7B-B77D-4425-B667-B75974724592}" destId="{8C7AB6C2-A363-4610-A3B6-41CB7C62C19E}" srcOrd="15" destOrd="0" presId="urn:microsoft.com/office/officeart/2008/layout/VerticalAccentList"/>
    <dgm:cxn modelId="{4E2CD753-C68F-4CDE-A0EE-FDA9C81B4663}" type="presParOf" srcId="{8C7AB6C2-A363-4610-A3B6-41CB7C62C19E}" destId="{98BF0B7C-68D4-40CA-97D1-367259E0F47B}" srcOrd="0" destOrd="0" presId="urn:microsoft.com/office/officeart/2008/layout/VerticalAccentList"/>
    <dgm:cxn modelId="{B10C9455-7474-440D-8A9D-DECBC703EB80}" type="presParOf" srcId="{4A56DA7B-B77D-4425-B667-B75974724592}" destId="{44B26ECA-E34D-4B40-A316-8CACBAA1E2B3}" srcOrd="16" destOrd="0" presId="urn:microsoft.com/office/officeart/2008/layout/VerticalAccentList"/>
    <dgm:cxn modelId="{3801B026-32B2-4C24-A315-7F6BC1708080}" type="presParOf" srcId="{44B26ECA-E34D-4B40-A316-8CACBAA1E2B3}" destId="{8201DCCA-4878-4944-BC25-9B283BAABAC8}" srcOrd="0" destOrd="0" presId="urn:microsoft.com/office/officeart/2008/layout/VerticalAccentList"/>
    <dgm:cxn modelId="{E864ED6B-17AD-4930-A341-AFB7EC1FC66D}" type="presParOf" srcId="{44B26ECA-E34D-4B40-A316-8CACBAA1E2B3}" destId="{00F19524-60E4-48F6-9481-29106E519846}" srcOrd="1" destOrd="0" presId="urn:microsoft.com/office/officeart/2008/layout/VerticalAccentList"/>
    <dgm:cxn modelId="{173269E2-45CF-49EF-BFF4-468DCB9D9225}" type="presParOf" srcId="{44B26ECA-E34D-4B40-A316-8CACBAA1E2B3}" destId="{0F513D01-E2BB-4395-8CA8-A8363A52E0B4}" srcOrd="2" destOrd="0" presId="urn:microsoft.com/office/officeart/2008/layout/VerticalAccentList"/>
    <dgm:cxn modelId="{F47336A8-ED90-4C60-8B26-236DB9C7DEE7}" type="presParOf" srcId="{44B26ECA-E34D-4B40-A316-8CACBAA1E2B3}" destId="{9554A426-7DE8-4652-BAD8-A228603A83F7}" srcOrd="3" destOrd="0" presId="urn:microsoft.com/office/officeart/2008/layout/VerticalAccentList"/>
    <dgm:cxn modelId="{0E97A793-C80D-4274-A4FD-77B7036EEAE0}" type="presParOf" srcId="{44B26ECA-E34D-4B40-A316-8CACBAA1E2B3}" destId="{0B52B084-4B4B-402D-8A94-7578B39947BA}" srcOrd="4" destOrd="0" presId="urn:microsoft.com/office/officeart/2008/layout/VerticalAccentList"/>
    <dgm:cxn modelId="{F273F4CB-FC55-40EE-A9EC-ED73714B0DCA}" type="presParOf" srcId="{44B26ECA-E34D-4B40-A316-8CACBAA1E2B3}" destId="{11F068B0-34B5-4959-AA3B-60ECE4571881}" srcOrd="5" destOrd="0" presId="urn:microsoft.com/office/officeart/2008/layout/VerticalAccentList"/>
    <dgm:cxn modelId="{017EAC0B-4E65-48CE-8C44-AD7522085FCE}" type="presParOf" srcId="{44B26ECA-E34D-4B40-A316-8CACBAA1E2B3}" destId="{B773D0D7-558F-4210-A517-358CD76D0BAF}" srcOrd="6" destOrd="0" presId="urn:microsoft.com/office/officeart/2008/layout/VerticalAccentList"/>
    <dgm:cxn modelId="{2500DBE4-B646-4350-AC81-CDBBCEB89051}" type="presParOf" srcId="{4A56DA7B-B77D-4425-B667-B75974724592}" destId="{E5AC5BDF-D0ED-4CFE-BB11-0470AFF58D89}" srcOrd="17" destOrd="0" presId="urn:microsoft.com/office/officeart/2008/layout/VerticalAccentList"/>
    <dgm:cxn modelId="{A99043DC-A404-48D2-87A9-9C1624C2E9A6}" type="presParOf" srcId="{4A56DA7B-B77D-4425-B667-B75974724592}" destId="{4BB62325-18C0-4224-A099-7C27F1CCA6AD}" srcOrd="18" destOrd="0" presId="urn:microsoft.com/office/officeart/2008/layout/VerticalAccentList"/>
    <dgm:cxn modelId="{4510DF6E-38E8-44BF-8779-DCA0F752101D}" type="presParOf" srcId="{4BB62325-18C0-4224-A099-7C27F1CCA6AD}" destId="{92FCAEB9-F721-45B6-BDEB-B4F228BB0DA4}" srcOrd="0" destOrd="0" presId="urn:microsoft.com/office/officeart/2008/layout/VerticalAccentList"/>
    <dgm:cxn modelId="{AE7B2742-F2BD-4FF8-B24A-5EA01B62AC07}" type="presParOf" srcId="{4A56DA7B-B77D-4425-B667-B75974724592}" destId="{CB372783-7F83-4E4C-A6F2-090B6CFA526E}" srcOrd="19" destOrd="0" presId="urn:microsoft.com/office/officeart/2008/layout/VerticalAccentList"/>
    <dgm:cxn modelId="{BC33FF4C-9E36-425B-9E7B-7DAE5AC6F888}" type="presParOf" srcId="{CB372783-7F83-4E4C-A6F2-090B6CFA526E}" destId="{149E3D87-69F2-48C8-B68E-4EA21E57E33C}" srcOrd="0" destOrd="0" presId="urn:microsoft.com/office/officeart/2008/layout/VerticalAccentList"/>
    <dgm:cxn modelId="{A5E90326-11C5-451E-B15A-EAC4A2415F6F}" type="presParOf" srcId="{CB372783-7F83-4E4C-A6F2-090B6CFA526E}" destId="{3EA9433F-A155-4F3F-8EA3-555DAE71C2A3}" srcOrd="1" destOrd="0" presId="urn:microsoft.com/office/officeart/2008/layout/VerticalAccentList"/>
    <dgm:cxn modelId="{BB5639A8-B6C4-4667-AA6D-84C8C651FA28}" type="presParOf" srcId="{CB372783-7F83-4E4C-A6F2-090B6CFA526E}" destId="{67365470-3A73-445B-BD95-02A8C1AE3970}" srcOrd="2" destOrd="0" presId="urn:microsoft.com/office/officeart/2008/layout/VerticalAccentList"/>
    <dgm:cxn modelId="{6E44D4DA-5200-4CB9-96F5-38C88B341437}" type="presParOf" srcId="{CB372783-7F83-4E4C-A6F2-090B6CFA526E}" destId="{53D1304B-719B-41AB-B5C6-F4AA5F84B651}" srcOrd="3" destOrd="0" presId="urn:microsoft.com/office/officeart/2008/layout/VerticalAccentList"/>
    <dgm:cxn modelId="{996C93AF-0B8D-4951-A1FA-D2A65C0583C3}" type="presParOf" srcId="{CB372783-7F83-4E4C-A6F2-090B6CFA526E}" destId="{8AE3CC5F-7AF5-4420-99BA-C02B984D77E9}" srcOrd="4" destOrd="0" presId="urn:microsoft.com/office/officeart/2008/layout/VerticalAccentList"/>
    <dgm:cxn modelId="{273A9141-59AA-413F-A239-49C84F9767D1}" type="presParOf" srcId="{CB372783-7F83-4E4C-A6F2-090B6CFA526E}" destId="{905BE0C0-C74F-4086-A40C-C975B69F5BD1}" srcOrd="5" destOrd="0" presId="urn:microsoft.com/office/officeart/2008/layout/VerticalAccentList"/>
    <dgm:cxn modelId="{D54B2F40-136B-42D7-85A7-B44137AD5B7B}" type="presParOf" srcId="{CB372783-7F83-4E4C-A6F2-090B6CFA526E}" destId="{50269EC2-A9CD-4055-8324-B308F707FF2C}" srcOrd="6" destOrd="0" presId="urn:microsoft.com/office/officeart/2008/layout/VerticalAccentList"/>
    <dgm:cxn modelId="{F6944D54-4957-4755-8A15-AC14A7D31B30}" type="presParOf" srcId="{4A56DA7B-B77D-4425-B667-B75974724592}" destId="{14E44C26-DA22-467C-92BC-BEB3DB99324F}" srcOrd="20" destOrd="0" presId="urn:microsoft.com/office/officeart/2008/layout/VerticalAccentList"/>
    <dgm:cxn modelId="{8F212ACB-93BF-48F1-ABE6-778207296A4A}" type="presParOf" srcId="{4A56DA7B-B77D-4425-B667-B75974724592}" destId="{7403ED98-C838-482B-A641-3BBEFB2AAD54}" srcOrd="21" destOrd="0" presId="urn:microsoft.com/office/officeart/2008/layout/VerticalAccentList"/>
    <dgm:cxn modelId="{23BE936C-CFB6-48AC-8B6B-6F6E4E7CDE7C}" type="presParOf" srcId="{7403ED98-C838-482B-A641-3BBEFB2AAD54}" destId="{447C077C-9DA8-4ECE-9C2C-856D5FE68F22}" srcOrd="0" destOrd="0" presId="urn:microsoft.com/office/officeart/2008/layout/VerticalAccentList"/>
    <dgm:cxn modelId="{5AB75CC5-7972-410E-A53C-F17A04063BC1}" type="presParOf" srcId="{4A56DA7B-B77D-4425-B667-B75974724592}" destId="{F3552209-9DD1-4822-85D6-88FA3B81495C}" srcOrd="22" destOrd="0" presId="urn:microsoft.com/office/officeart/2008/layout/VerticalAccentList"/>
    <dgm:cxn modelId="{11D50708-9A53-4F16-8C1E-838E45DE7144}" type="presParOf" srcId="{F3552209-9DD1-4822-85D6-88FA3B81495C}" destId="{B874D2FB-43AF-42F3-83D5-FB247E4E81DE}" srcOrd="0" destOrd="0" presId="urn:microsoft.com/office/officeart/2008/layout/VerticalAccentList"/>
    <dgm:cxn modelId="{D390AF8B-E06A-4BFA-B823-283F2478BDBF}" type="presParOf" srcId="{F3552209-9DD1-4822-85D6-88FA3B81495C}" destId="{AC163225-D365-49D6-8018-9DA34233D022}" srcOrd="1" destOrd="0" presId="urn:microsoft.com/office/officeart/2008/layout/VerticalAccentList"/>
    <dgm:cxn modelId="{EBBABF48-2723-43D2-8EAE-29AB173C64D3}" type="presParOf" srcId="{F3552209-9DD1-4822-85D6-88FA3B81495C}" destId="{6DD4A94A-46DC-4A4B-A99A-FA396A24071D}" srcOrd="2" destOrd="0" presId="urn:microsoft.com/office/officeart/2008/layout/VerticalAccentList"/>
    <dgm:cxn modelId="{2E218B2B-C9C5-4886-B1DD-5834285E9E13}" type="presParOf" srcId="{F3552209-9DD1-4822-85D6-88FA3B81495C}" destId="{E35B4D3C-5510-49AC-AAFD-43E809527AC1}" srcOrd="3" destOrd="0" presId="urn:microsoft.com/office/officeart/2008/layout/VerticalAccentList"/>
    <dgm:cxn modelId="{18638E60-46E0-4E27-A025-7BCF9AB37B73}" type="presParOf" srcId="{F3552209-9DD1-4822-85D6-88FA3B81495C}" destId="{3A55FD67-2611-4693-A422-932A7CA25EF1}" srcOrd="4" destOrd="0" presId="urn:microsoft.com/office/officeart/2008/layout/VerticalAccentList"/>
    <dgm:cxn modelId="{AD669E8C-FD7E-409B-A4FF-D81B818F8D3A}" type="presParOf" srcId="{F3552209-9DD1-4822-85D6-88FA3B81495C}" destId="{4A681F3C-3765-4B7C-B5FD-E2FBBAC589F8}" srcOrd="5" destOrd="0" presId="urn:microsoft.com/office/officeart/2008/layout/VerticalAccentList"/>
    <dgm:cxn modelId="{588E6D8F-7026-4E15-BA27-8BD326368AB9}" type="presParOf" srcId="{F3552209-9DD1-4822-85D6-88FA3B81495C}" destId="{CF01437F-8C63-44EC-8760-C36EC3416347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ADC7E8D-D610-46F7-97D9-D2FCB58944D9}" type="doc">
      <dgm:prSet loTypeId="urn:microsoft.com/office/officeart/2005/8/layout/vList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3A3742C1-8FFA-4966-A198-41116BD161A2}">
      <dgm:prSet phldrT="[文字]" custT="1"/>
      <dgm:spPr>
        <a:solidFill>
          <a:srgbClr val="FF9999"/>
        </a:solidFill>
      </dgm:spPr>
      <dgm:t>
        <a:bodyPr/>
        <a:lstStyle/>
        <a:p>
          <a:r>
            <a:rPr lang="en-US" altLang="zh-TW" sz="3000" dirty="0" smtClean="0"/>
            <a:t>I’ve Found Some New and Interesting Information</a:t>
          </a:r>
          <a:endParaRPr lang="zh-TW" altLang="en-US" sz="3000" dirty="0"/>
        </a:p>
      </dgm:t>
    </dgm:pt>
    <dgm:pt modelId="{AF8B5832-C1A9-454D-9527-CBD80F12FAC8}" type="parTrans" cxnId="{560A6EB0-89E9-43DD-8D31-97280AED3696}">
      <dgm:prSet/>
      <dgm:spPr/>
      <dgm:t>
        <a:bodyPr/>
        <a:lstStyle/>
        <a:p>
          <a:endParaRPr lang="zh-TW" altLang="en-US"/>
        </a:p>
      </dgm:t>
    </dgm:pt>
    <dgm:pt modelId="{DBD78115-CEBC-4E5A-8171-C65E14719B1C}" type="sibTrans" cxnId="{560A6EB0-89E9-43DD-8D31-97280AED3696}">
      <dgm:prSet/>
      <dgm:spPr/>
      <dgm:t>
        <a:bodyPr/>
        <a:lstStyle/>
        <a:p>
          <a:endParaRPr lang="zh-TW" altLang="en-US"/>
        </a:p>
      </dgm:t>
    </dgm:pt>
    <dgm:pt modelId="{86B28990-AF27-4616-8977-4F46F708A803}">
      <dgm:prSet phldrT="[文字]" custT="1"/>
      <dgm:spPr/>
      <dgm:t>
        <a:bodyPr/>
        <a:lstStyle/>
        <a:p>
          <a:r>
            <a:rPr lang="en-US" altLang="zh-TW" sz="2800" dirty="0" smtClean="0"/>
            <a:t>Interest to enhance the quality of learning.</a:t>
          </a:r>
          <a:endParaRPr lang="zh-TW" altLang="en-US" sz="2800" dirty="0"/>
        </a:p>
      </dgm:t>
    </dgm:pt>
    <dgm:pt modelId="{89179784-9938-4397-9BD0-A95532C96B33}" type="parTrans" cxnId="{4719E178-69B2-4598-A3BD-4DB5253F9C2A}">
      <dgm:prSet/>
      <dgm:spPr/>
      <dgm:t>
        <a:bodyPr/>
        <a:lstStyle/>
        <a:p>
          <a:endParaRPr lang="zh-TW" altLang="en-US"/>
        </a:p>
      </dgm:t>
    </dgm:pt>
    <dgm:pt modelId="{5B70CCAB-745D-419F-8D7A-24F1FC799011}" type="sibTrans" cxnId="{4719E178-69B2-4598-A3BD-4DB5253F9C2A}">
      <dgm:prSet/>
      <dgm:spPr/>
      <dgm:t>
        <a:bodyPr/>
        <a:lstStyle/>
        <a:p>
          <a:endParaRPr lang="zh-TW" altLang="en-US"/>
        </a:p>
      </dgm:t>
    </dgm:pt>
    <dgm:pt modelId="{A688B082-EC0D-46BA-BF1C-9FE4A563F9F9}">
      <dgm:prSet phldrT="[文字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US" altLang="zh-TW" sz="2800" dirty="0" smtClean="0"/>
            <a:t>I’ve Found a Solution to an Important Practical Problem</a:t>
          </a:r>
          <a:endParaRPr lang="zh-TW" altLang="en-US" sz="2800" dirty="0"/>
        </a:p>
      </dgm:t>
    </dgm:pt>
    <dgm:pt modelId="{16EDD3DC-C909-42D1-B208-DF5FF91451F0}" type="parTrans" cxnId="{A46AEC7B-1622-4F17-A3E0-31B82B2DD05F}">
      <dgm:prSet/>
      <dgm:spPr/>
      <dgm:t>
        <a:bodyPr/>
        <a:lstStyle/>
        <a:p>
          <a:endParaRPr lang="zh-TW" altLang="en-US"/>
        </a:p>
      </dgm:t>
    </dgm:pt>
    <dgm:pt modelId="{4756F9AF-65D2-4CA4-980A-27F38E558121}" type="sibTrans" cxnId="{A46AEC7B-1622-4F17-A3E0-31B82B2DD05F}">
      <dgm:prSet/>
      <dgm:spPr/>
      <dgm:t>
        <a:bodyPr/>
        <a:lstStyle/>
        <a:p>
          <a:endParaRPr lang="zh-TW" altLang="en-US"/>
        </a:p>
      </dgm:t>
    </dgm:pt>
    <dgm:pt modelId="{A540B1E3-BD3B-4414-8333-4B555182C830}">
      <dgm:prSet phldrT="[文字]" custT="1"/>
      <dgm:spPr/>
      <dgm:t>
        <a:bodyPr/>
        <a:lstStyle/>
        <a:p>
          <a:r>
            <a:rPr lang="en-US" altLang="zh-TW" sz="2800" dirty="0" smtClean="0"/>
            <a:t>Help you do something to solve a problems.</a:t>
          </a:r>
          <a:endParaRPr lang="zh-TW" altLang="en-US" sz="2800" dirty="0"/>
        </a:p>
      </dgm:t>
    </dgm:pt>
    <dgm:pt modelId="{FB06D4C1-0841-4BBE-82F7-D42CAA8DA010}" type="parTrans" cxnId="{B83CE044-F793-4DF0-8E60-10D21BCC4B56}">
      <dgm:prSet/>
      <dgm:spPr/>
      <dgm:t>
        <a:bodyPr/>
        <a:lstStyle/>
        <a:p>
          <a:endParaRPr lang="zh-TW" altLang="en-US"/>
        </a:p>
      </dgm:t>
    </dgm:pt>
    <dgm:pt modelId="{C41E02CE-E476-4B1F-80DE-C88C5394AD55}" type="sibTrans" cxnId="{B83CE044-F793-4DF0-8E60-10D21BCC4B56}">
      <dgm:prSet/>
      <dgm:spPr/>
      <dgm:t>
        <a:bodyPr/>
        <a:lstStyle/>
        <a:p>
          <a:endParaRPr lang="zh-TW" altLang="en-US"/>
        </a:p>
      </dgm:t>
    </dgm:pt>
    <dgm:pt modelId="{61670A42-E486-4691-8B04-C55E2179DA3A}">
      <dgm:prSet custT="1"/>
      <dgm:spPr/>
      <dgm:t>
        <a:bodyPr/>
        <a:lstStyle/>
        <a:p>
          <a:r>
            <a:rPr lang="en-US" altLang="zh-TW" sz="2800" dirty="0" smtClean="0"/>
            <a:t>Real world.</a:t>
          </a:r>
          <a:endParaRPr lang="en-US" altLang="zh-TW" sz="2800" dirty="0"/>
        </a:p>
      </dgm:t>
    </dgm:pt>
    <dgm:pt modelId="{8549C015-2943-4ADD-8FBF-CC88645D050C}" type="parTrans" cxnId="{8CBDEF32-C577-460E-8B5B-1E3C8CABE7C4}">
      <dgm:prSet/>
      <dgm:spPr/>
      <dgm:t>
        <a:bodyPr/>
        <a:lstStyle/>
        <a:p>
          <a:endParaRPr lang="zh-TW" altLang="en-US"/>
        </a:p>
      </dgm:t>
    </dgm:pt>
    <dgm:pt modelId="{88F0088D-0394-485F-8B2A-E4616DE3A8B1}" type="sibTrans" cxnId="{8CBDEF32-C577-460E-8B5B-1E3C8CABE7C4}">
      <dgm:prSet/>
      <dgm:spPr/>
      <dgm:t>
        <a:bodyPr/>
        <a:lstStyle/>
        <a:p>
          <a:endParaRPr lang="zh-TW" altLang="en-US"/>
        </a:p>
      </dgm:t>
    </dgm:pt>
    <dgm:pt modelId="{C0487C8C-4538-4C8B-BA3F-552C36674C0E}">
      <dgm:prSet custT="1"/>
      <dgm:spPr/>
      <dgm:t>
        <a:bodyPr/>
        <a:lstStyle/>
        <a:p>
          <a:r>
            <a:rPr lang="en-US" altLang="zh-TW" sz="2800" dirty="0" smtClean="0"/>
            <a:t>Your role.</a:t>
          </a:r>
          <a:endParaRPr lang="en-US" altLang="zh-TW" sz="2800" dirty="0"/>
        </a:p>
      </dgm:t>
    </dgm:pt>
    <dgm:pt modelId="{2D77E0A8-2EE7-40FD-9A6D-0BD604B6ECC9}" type="parTrans" cxnId="{323D06A3-4647-4CCD-A6AF-2B54693453FD}">
      <dgm:prSet/>
      <dgm:spPr/>
      <dgm:t>
        <a:bodyPr/>
        <a:lstStyle/>
        <a:p>
          <a:endParaRPr lang="zh-TW" altLang="en-US"/>
        </a:p>
      </dgm:t>
    </dgm:pt>
    <dgm:pt modelId="{758CB25C-62B2-4B56-9E05-2CA2819155C4}" type="sibTrans" cxnId="{323D06A3-4647-4CCD-A6AF-2B54693453FD}">
      <dgm:prSet/>
      <dgm:spPr/>
      <dgm:t>
        <a:bodyPr/>
        <a:lstStyle/>
        <a:p>
          <a:endParaRPr lang="zh-TW" altLang="en-US"/>
        </a:p>
      </dgm:t>
    </dgm:pt>
    <dgm:pt modelId="{A150FBB6-853E-4847-979C-79A4A275B2E6}">
      <dgm:prSet custT="1"/>
      <dgm:spPr/>
      <dgm:t>
        <a:bodyPr/>
        <a:lstStyle/>
        <a:p>
          <a:r>
            <a:rPr lang="en-US" altLang="zh-TW" sz="2800" dirty="0" smtClean="0"/>
            <a:t>Conceptual problem →Real world</a:t>
          </a:r>
          <a:endParaRPr lang="en-US" altLang="zh-TW" sz="2800" dirty="0"/>
        </a:p>
      </dgm:t>
    </dgm:pt>
    <dgm:pt modelId="{3ED39760-7F48-4D3F-B044-3A9FAFCD3B8E}" type="parTrans" cxnId="{7CAE008A-A2B2-4E9D-9AC6-99691A6ABD67}">
      <dgm:prSet/>
      <dgm:spPr/>
      <dgm:t>
        <a:bodyPr/>
        <a:lstStyle/>
        <a:p>
          <a:endParaRPr lang="zh-TW" altLang="en-US"/>
        </a:p>
      </dgm:t>
    </dgm:pt>
    <dgm:pt modelId="{AB495E92-E5DA-465B-91C2-83626FC703C0}" type="sibTrans" cxnId="{7CAE008A-A2B2-4E9D-9AC6-99691A6ABD67}">
      <dgm:prSet/>
      <dgm:spPr/>
      <dgm:t>
        <a:bodyPr/>
        <a:lstStyle/>
        <a:p>
          <a:endParaRPr lang="zh-TW" altLang="en-US"/>
        </a:p>
      </dgm:t>
    </dgm:pt>
    <dgm:pt modelId="{1F82CE25-0984-422C-9E5A-F6898DEC0676}">
      <dgm:prSet custT="1"/>
      <dgm:spPr>
        <a:solidFill>
          <a:srgbClr val="FFCC00"/>
        </a:solidFill>
      </dgm:spPr>
      <dgm:t>
        <a:bodyPr/>
        <a:lstStyle/>
        <a:p>
          <a:r>
            <a:rPr lang="en-US" altLang="zh-TW" sz="2800" dirty="0" smtClean="0"/>
            <a:t>I’ve Found an Answer to an Important Question</a:t>
          </a:r>
          <a:endParaRPr lang="en-US" altLang="zh-TW" sz="2800" dirty="0"/>
        </a:p>
      </dgm:t>
    </dgm:pt>
    <dgm:pt modelId="{2930B2BB-BE7C-482C-BBA2-FD6B12E02441}" type="parTrans" cxnId="{A686DB85-57FD-4674-9F96-7B1A326A7BC0}">
      <dgm:prSet/>
      <dgm:spPr/>
      <dgm:t>
        <a:bodyPr/>
        <a:lstStyle/>
        <a:p>
          <a:endParaRPr lang="zh-TW" altLang="en-US"/>
        </a:p>
      </dgm:t>
    </dgm:pt>
    <dgm:pt modelId="{C8A08726-D442-4B98-87CB-E973E795D0A0}" type="sibTrans" cxnId="{A686DB85-57FD-4674-9F96-7B1A326A7BC0}">
      <dgm:prSet/>
      <dgm:spPr/>
      <dgm:t>
        <a:bodyPr/>
        <a:lstStyle/>
        <a:p>
          <a:endParaRPr lang="zh-TW" altLang="en-US"/>
        </a:p>
      </dgm:t>
    </dgm:pt>
    <dgm:pt modelId="{3E1C3681-F853-4656-B6FA-B6DCC4E739FF}">
      <dgm:prSet custT="1"/>
      <dgm:spPr/>
      <dgm:t>
        <a:bodyPr/>
        <a:lstStyle/>
        <a:p>
          <a:r>
            <a:rPr lang="en-US" altLang="zh-TW" sz="2800" dirty="0" smtClean="0"/>
            <a:t>Conceptual problem</a:t>
          </a:r>
          <a:endParaRPr lang="en-US" altLang="zh-TW" sz="2800" dirty="0"/>
        </a:p>
      </dgm:t>
    </dgm:pt>
    <dgm:pt modelId="{21B4CE10-49C0-48F6-A464-20F64D722D57}" type="parTrans" cxnId="{D71F7F63-73AF-4D63-814B-7F1E8CCF84B2}">
      <dgm:prSet/>
      <dgm:spPr/>
      <dgm:t>
        <a:bodyPr/>
        <a:lstStyle/>
        <a:p>
          <a:endParaRPr lang="zh-TW" altLang="en-US"/>
        </a:p>
      </dgm:t>
    </dgm:pt>
    <dgm:pt modelId="{42F388E6-F820-4D30-9081-CF548F588A54}" type="sibTrans" cxnId="{D71F7F63-73AF-4D63-814B-7F1E8CCF84B2}">
      <dgm:prSet/>
      <dgm:spPr/>
      <dgm:t>
        <a:bodyPr/>
        <a:lstStyle/>
        <a:p>
          <a:endParaRPr lang="zh-TW" altLang="en-US"/>
        </a:p>
      </dgm:t>
    </dgm:pt>
    <dgm:pt modelId="{F24E06EC-6925-47D4-9608-9E51DA5EE932}" type="pres">
      <dgm:prSet presAssocID="{EADC7E8D-D610-46F7-97D9-D2FCB58944D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F75A256D-5064-4008-B1C7-344DE61B7D03}" type="pres">
      <dgm:prSet presAssocID="{3A3742C1-8FFA-4966-A198-41116BD161A2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D5FAF0F-3EE6-495C-9FD9-D9F283EE5FFE}" type="pres">
      <dgm:prSet presAssocID="{3A3742C1-8FFA-4966-A198-41116BD161A2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13B65D-E3E0-4494-A4DC-2963B0F4D204}" type="pres">
      <dgm:prSet presAssocID="{A688B082-EC0D-46BA-BF1C-9FE4A563F9F9}" presName="parentText" presStyleLbl="node1" presStyleIdx="1" presStyleCnt="3" custLinFactNeighborX="-428" custLinFactNeighborY="247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1507F9A-A50A-4A69-A3F6-9AD234E114A5}" type="pres">
      <dgm:prSet presAssocID="{A688B082-EC0D-46BA-BF1C-9FE4A563F9F9}" presName="childText" presStyleLbl="revTx" presStyleIdx="1" presStyleCnt="3" custLinFactNeighborX="-428" custLinFactNeighborY="2138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E044C7E-19DF-4A84-9FA7-228E1AC22FE4}" type="pres">
      <dgm:prSet presAssocID="{1F82CE25-0984-422C-9E5A-F6898DEC0676}" presName="parentText" presStyleLbl="node1" presStyleIdx="2" presStyleCnt="3" custLinFactNeighborX="-428" custLinFactNeighborY="16091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B18EC74-710D-42B2-BBD0-52F3287DC2D7}" type="pres">
      <dgm:prSet presAssocID="{1F82CE25-0984-422C-9E5A-F6898DEC0676}" presName="childText" presStyleLbl="revTx" presStyleIdx="2" presStyleCnt="3" custLinFactNeighborY="105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82745FA-35E1-4D1D-94F2-50D89BE63A8D}" type="presOf" srcId="{A540B1E3-BD3B-4414-8333-4B555182C830}" destId="{01507F9A-A50A-4A69-A3F6-9AD234E114A5}" srcOrd="0" destOrd="0" presId="urn:microsoft.com/office/officeart/2005/8/layout/vList2"/>
    <dgm:cxn modelId="{8CBDEF32-C577-460E-8B5B-1E3C8CABE7C4}" srcId="{A688B082-EC0D-46BA-BF1C-9FE4A563F9F9}" destId="{61670A42-E486-4691-8B04-C55E2179DA3A}" srcOrd="1" destOrd="0" parTransId="{8549C015-2943-4ADD-8FBF-CC88645D050C}" sibTransId="{88F0088D-0394-485F-8B2A-E4616DE3A8B1}"/>
    <dgm:cxn modelId="{560A6EB0-89E9-43DD-8D31-97280AED3696}" srcId="{EADC7E8D-D610-46F7-97D9-D2FCB58944D9}" destId="{3A3742C1-8FFA-4966-A198-41116BD161A2}" srcOrd="0" destOrd="0" parTransId="{AF8B5832-C1A9-454D-9527-CBD80F12FAC8}" sibTransId="{DBD78115-CEBC-4E5A-8171-C65E14719B1C}"/>
    <dgm:cxn modelId="{A46AEC7B-1622-4F17-A3E0-31B82B2DD05F}" srcId="{EADC7E8D-D610-46F7-97D9-D2FCB58944D9}" destId="{A688B082-EC0D-46BA-BF1C-9FE4A563F9F9}" srcOrd="1" destOrd="0" parTransId="{16EDD3DC-C909-42D1-B208-DF5FF91451F0}" sibTransId="{4756F9AF-65D2-4CA4-980A-27F38E558121}"/>
    <dgm:cxn modelId="{10BD85AE-D863-424F-BF51-9DEA8B811EB6}" type="presOf" srcId="{C0487C8C-4538-4C8B-BA3F-552C36674C0E}" destId="{01507F9A-A50A-4A69-A3F6-9AD234E114A5}" srcOrd="0" destOrd="2" presId="urn:microsoft.com/office/officeart/2005/8/layout/vList2"/>
    <dgm:cxn modelId="{D92D6314-3051-4C70-91DF-B36120BAF3D8}" type="presOf" srcId="{86B28990-AF27-4616-8977-4F46F708A803}" destId="{ED5FAF0F-3EE6-495C-9FD9-D9F283EE5FFE}" srcOrd="0" destOrd="0" presId="urn:microsoft.com/office/officeart/2005/8/layout/vList2"/>
    <dgm:cxn modelId="{7F2CF364-A6EB-43AE-B282-462CE362107C}" type="presOf" srcId="{1F82CE25-0984-422C-9E5A-F6898DEC0676}" destId="{8E044C7E-19DF-4A84-9FA7-228E1AC22FE4}" srcOrd="0" destOrd="0" presId="urn:microsoft.com/office/officeart/2005/8/layout/vList2"/>
    <dgm:cxn modelId="{01144211-AC91-4F2F-BF77-68A924A6645A}" type="presOf" srcId="{EADC7E8D-D610-46F7-97D9-D2FCB58944D9}" destId="{F24E06EC-6925-47D4-9608-9E51DA5EE932}" srcOrd="0" destOrd="0" presId="urn:microsoft.com/office/officeart/2005/8/layout/vList2"/>
    <dgm:cxn modelId="{529F24C4-499A-4F7C-B4FA-7A7054F38388}" type="presOf" srcId="{3E1C3681-F853-4656-B6FA-B6DCC4E739FF}" destId="{9B18EC74-710D-42B2-BBD0-52F3287DC2D7}" srcOrd="0" destOrd="0" presId="urn:microsoft.com/office/officeart/2005/8/layout/vList2"/>
    <dgm:cxn modelId="{7CAE008A-A2B2-4E9D-9AC6-99691A6ABD67}" srcId="{1F82CE25-0984-422C-9E5A-F6898DEC0676}" destId="{A150FBB6-853E-4847-979C-79A4A275B2E6}" srcOrd="1" destOrd="0" parTransId="{3ED39760-7F48-4D3F-B044-3A9FAFCD3B8E}" sibTransId="{AB495E92-E5DA-465B-91C2-83626FC703C0}"/>
    <dgm:cxn modelId="{10528C89-6251-46F7-BAF1-71262D5556CF}" type="presOf" srcId="{A150FBB6-853E-4847-979C-79A4A275B2E6}" destId="{9B18EC74-710D-42B2-BBD0-52F3287DC2D7}" srcOrd="0" destOrd="1" presId="urn:microsoft.com/office/officeart/2005/8/layout/vList2"/>
    <dgm:cxn modelId="{B83CE044-F793-4DF0-8E60-10D21BCC4B56}" srcId="{A688B082-EC0D-46BA-BF1C-9FE4A563F9F9}" destId="{A540B1E3-BD3B-4414-8333-4B555182C830}" srcOrd="0" destOrd="0" parTransId="{FB06D4C1-0841-4BBE-82F7-D42CAA8DA010}" sibTransId="{C41E02CE-E476-4B1F-80DE-C88C5394AD55}"/>
    <dgm:cxn modelId="{710AD013-7518-4493-95D0-AB50B933EC07}" type="presOf" srcId="{A688B082-EC0D-46BA-BF1C-9FE4A563F9F9}" destId="{B013B65D-E3E0-4494-A4DC-2963B0F4D204}" srcOrd="0" destOrd="0" presId="urn:microsoft.com/office/officeart/2005/8/layout/vList2"/>
    <dgm:cxn modelId="{D71F7F63-73AF-4D63-814B-7F1E8CCF84B2}" srcId="{1F82CE25-0984-422C-9E5A-F6898DEC0676}" destId="{3E1C3681-F853-4656-B6FA-B6DCC4E739FF}" srcOrd="0" destOrd="0" parTransId="{21B4CE10-49C0-48F6-A464-20F64D722D57}" sibTransId="{42F388E6-F820-4D30-9081-CF548F588A54}"/>
    <dgm:cxn modelId="{5D201548-0B90-4D56-BF9E-C2770CC311CA}" type="presOf" srcId="{61670A42-E486-4691-8B04-C55E2179DA3A}" destId="{01507F9A-A50A-4A69-A3F6-9AD234E114A5}" srcOrd="0" destOrd="1" presId="urn:microsoft.com/office/officeart/2005/8/layout/vList2"/>
    <dgm:cxn modelId="{AB5B0AE7-EF4C-4806-9189-031FD1962650}" type="presOf" srcId="{3A3742C1-8FFA-4966-A198-41116BD161A2}" destId="{F75A256D-5064-4008-B1C7-344DE61B7D03}" srcOrd="0" destOrd="0" presId="urn:microsoft.com/office/officeart/2005/8/layout/vList2"/>
    <dgm:cxn modelId="{323D06A3-4647-4CCD-A6AF-2B54693453FD}" srcId="{A688B082-EC0D-46BA-BF1C-9FE4A563F9F9}" destId="{C0487C8C-4538-4C8B-BA3F-552C36674C0E}" srcOrd="2" destOrd="0" parTransId="{2D77E0A8-2EE7-40FD-9A6D-0BD604B6ECC9}" sibTransId="{758CB25C-62B2-4B56-9E05-2CA2819155C4}"/>
    <dgm:cxn modelId="{A686DB85-57FD-4674-9F96-7B1A326A7BC0}" srcId="{EADC7E8D-D610-46F7-97D9-D2FCB58944D9}" destId="{1F82CE25-0984-422C-9E5A-F6898DEC0676}" srcOrd="2" destOrd="0" parTransId="{2930B2BB-BE7C-482C-BBA2-FD6B12E02441}" sibTransId="{C8A08726-D442-4B98-87CB-E973E795D0A0}"/>
    <dgm:cxn modelId="{4719E178-69B2-4598-A3BD-4DB5253F9C2A}" srcId="{3A3742C1-8FFA-4966-A198-41116BD161A2}" destId="{86B28990-AF27-4616-8977-4F46F708A803}" srcOrd="0" destOrd="0" parTransId="{89179784-9938-4397-9BD0-A95532C96B33}" sibTransId="{5B70CCAB-745D-419F-8D7A-24F1FC799011}"/>
    <dgm:cxn modelId="{52BBEF06-4EB6-4AC3-8D94-7FD6B7FA8CDB}" type="presParOf" srcId="{F24E06EC-6925-47D4-9608-9E51DA5EE932}" destId="{F75A256D-5064-4008-B1C7-344DE61B7D03}" srcOrd="0" destOrd="0" presId="urn:microsoft.com/office/officeart/2005/8/layout/vList2"/>
    <dgm:cxn modelId="{73E75EF4-5DF5-4458-84B5-EE48D5531FF3}" type="presParOf" srcId="{F24E06EC-6925-47D4-9608-9E51DA5EE932}" destId="{ED5FAF0F-3EE6-495C-9FD9-D9F283EE5FFE}" srcOrd="1" destOrd="0" presId="urn:microsoft.com/office/officeart/2005/8/layout/vList2"/>
    <dgm:cxn modelId="{E08AE059-25E8-44FE-8A3F-97667C86EA1E}" type="presParOf" srcId="{F24E06EC-6925-47D4-9608-9E51DA5EE932}" destId="{B013B65D-E3E0-4494-A4DC-2963B0F4D204}" srcOrd="2" destOrd="0" presId="urn:microsoft.com/office/officeart/2005/8/layout/vList2"/>
    <dgm:cxn modelId="{D49D05F4-734D-475D-B734-7873D0C92C8C}" type="presParOf" srcId="{F24E06EC-6925-47D4-9608-9E51DA5EE932}" destId="{01507F9A-A50A-4A69-A3F6-9AD234E114A5}" srcOrd="3" destOrd="0" presId="urn:microsoft.com/office/officeart/2005/8/layout/vList2"/>
    <dgm:cxn modelId="{220452DF-9459-414E-A23A-25872B3DC9A3}" type="presParOf" srcId="{F24E06EC-6925-47D4-9608-9E51DA5EE932}" destId="{8E044C7E-19DF-4A84-9FA7-228E1AC22FE4}" srcOrd="4" destOrd="0" presId="urn:microsoft.com/office/officeart/2005/8/layout/vList2"/>
    <dgm:cxn modelId="{EA80B0B2-8D30-4C99-B9BA-BBEAF4E428D3}" type="presParOf" srcId="{F24E06EC-6925-47D4-9608-9E51DA5EE932}" destId="{9B18EC74-710D-42B2-BBD0-52F3287DC2D7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FEDB6C3-CC41-42CB-A2E2-52F3E1F6B734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E8FB9D01-46FC-4DC3-BF58-EC0DF2D64445}">
      <dgm:prSet phldrT="[文字]" custT="1"/>
      <dgm:spPr/>
      <dgm:t>
        <a:bodyPr/>
        <a:lstStyle/>
        <a:p>
          <a:r>
            <a:rPr lang="en-US" altLang="zh-TW" sz="2400" b="1" dirty="0" smtClean="0"/>
            <a:t>I have information for you </a:t>
          </a:r>
          <a:endParaRPr lang="zh-TW" altLang="en-US" sz="2400" b="1" dirty="0"/>
        </a:p>
      </dgm:t>
    </dgm:pt>
    <dgm:pt modelId="{7460D75B-F0B5-49B6-B491-2125E9043355}" type="parTrans" cxnId="{5797B60E-A306-4D18-B661-F5D37BF28E43}">
      <dgm:prSet/>
      <dgm:spPr/>
      <dgm:t>
        <a:bodyPr/>
        <a:lstStyle/>
        <a:p>
          <a:endParaRPr lang="zh-TW" altLang="en-US"/>
        </a:p>
      </dgm:t>
    </dgm:pt>
    <dgm:pt modelId="{F153DB4E-D190-4379-A753-097C3AE4EA6B}" type="sibTrans" cxnId="{5797B60E-A306-4D18-B661-F5D37BF28E43}">
      <dgm:prSet/>
      <dgm:spPr/>
      <dgm:t>
        <a:bodyPr/>
        <a:lstStyle/>
        <a:p>
          <a:endParaRPr lang="zh-TW" altLang="en-US"/>
        </a:p>
      </dgm:t>
    </dgm:pt>
    <dgm:pt modelId="{4CD7CB28-EBAF-451E-B9C7-091AC19F6F87}">
      <dgm:prSet phldrT="[文字]" custT="1"/>
      <dgm:spPr/>
      <dgm:t>
        <a:bodyPr/>
        <a:lstStyle/>
        <a:p>
          <a:r>
            <a:rPr lang="en-US" altLang="zh-TW" sz="2400" b="1" dirty="0" smtClean="0"/>
            <a:t>I can help you fix a problem</a:t>
          </a:r>
          <a:endParaRPr lang="zh-TW" altLang="en-US" sz="2400" b="1" dirty="0"/>
        </a:p>
      </dgm:t>
    </dgm:pt>
    <dgm:pt modelId="{0D6FA0F1-1705-4636-8660-CFB3AD295545}" type="parTrans" cxnId="{90ECE9F6-BCB4-4842-8865-9743C00CD904}">
      <dgm:prSet/>
      <dgm:spPr/>
      <dgm:t>
        <a:bodyPr/>
        <a:lstStyle/>
        <a:p>
          <a:endParaRPr lang="zh-TW" altLang="en-US"/>
        </a:p>
      </dgm:t>
    </dgm:pt>
    <dgm:pt modelId="{E0898203-42D8-499B-A1EE-B1ED2F224D0F}" type="sibTrans" cxnId="{90ECE9F6-BCB4-4842-8865-9743C00CD904}">
      <dgm:prSet/>
      <dgm:spPr/>
      <dgm:t>
        <a:bodyPr/>
        <a:lstStyle/>
        <a:p>
          <a:endParaRPr lang="zh-TW" altLang="en-US"/>
        </a:p>
      </dgm:t>
    </dgm:pt>
    <dgm:pt modelId="{5B153181-DA39-46F7-9BAD-AD4968D36AE2}">
      <dgm:prSet phldrT="[文字]" custT="1"/>
      <dgm:spPr/>
      <dgm:t>
        <a:bodyPr/>
        <a:lstStyle/>
        <a:p>
          <a:r>
            <a:rPr lang="en-US" altLang="zh-TW" sz="2400" b="1" dirty="0" smtClean="0"/>
            <a:t>I can help you understand something better</a:t>
          </a:r>
          <a:endParaRPr lang="zh-TW" altLang="en-US" sz="2400" b="1" dirty="0"/>
        </a:p>
      </dgm:t>
    </dgm:pt>
    <dgm:pt modelId="{8A12B531-DFCD-466D-AE85-72F6BBDD8D20}" type="parTrans" cxnId="{CE8CCFFD-B899-4C4D-BD02-AC1896B31D16}">
      <dgm:prSet/>
      <dgm:spPr/>
      <dgm:t>
        <a:bodyPr/>
        <a:lstStyle/>
        <a:p>
          <a:endParaRPr lang="zh-TW" altLang="en-US"/>
        </a:p>
      </dgm:t>
    </dgm:pt>
    <dgm:pt modelId="{4839ABCA-B324-4FC1-923A-FC4BE4E6B4EB}" type="sibTrans" cxnId="{CE8CCFFD-B899-4C4D-BD02-AC1896B31D16}">
      <dgm:prSet/>
      <dgm:spPr/>
      <dgm:t>
        <a:bodyPr/>
        <a:lstStyle/>
        <a:p>
          <a:endParaRPr lang="zh-TW" altLang="en-US"/>
        </a:p>
      </dgm:t>
    </dgm:pt>
    <dgm:pt modelId="{1651212B-8549-475F-9726-49AE1C64EC41}" type="pres">
      <dgm:prSet presAssocID="{FFEDB6C3-CC41-42CB-A2E2-52F3E1F6B73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BD7AD14D-981A-44B5-B5B3-DDCED2B4887D}" type="pres">
      <dgm:prSet presAssocID="{E8FB9D01-46FC-4DC3-BF58-EC0DF2D64445}" presName="parentLin" presStyleCnt="0"/>
      <dgm:spPr/>
      <dgm:t>
        <a:bodyPr/>
        <a:lstStyle/>
        <a:p>
          <a:endParaRPr lang="zh-TW" altLang="en-US"/>
        </a:p>
      </dgm:t>
    </dgm:pt>
    <dgm:pt modelId="{D75988B1-4C70-47AC-82CF-BF43F59B29C0}" type="pres">
      <dgm:prSet presAssocID="{E8FB9D01-46FC-4DC3-BF58-EC0DF2D64445}" presName="parentLeftMargin" presStyleLbl="node1" presStyleIdx="0" presStyleCnt="3"/>
      <dgm:spPr/>
      <dgm:t>
        <a:bodyPr/>
        <a:lstStyle/>
        <a:p>
          <a:endParaRPr lang="zh-TW" altLang="en-US"/>
        </a:p>
      </dgm:t>
    </dgm:pt>
    <dgm:pt modelId="{A75510E3-1E77-443E-B9C8-C2B8EF7CC981}" type="pres">
      <dgm:prSet presAssocID="{E8FB9D01-46FC-4DC3-BF58-EC0DF2D64445}" presName="parentText" presStyleLbl="node1" presStyleIdx="0" presStyleCnt="3" custLinFactNeighborX="-3846" custLinFactNeighborY="1715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F83DC38-F735-484A-ACF3-7FCDDAB0AB32}" type="pres">
      <dgm:prSet presAssocID="{E8FB9D01-46FC-4DC3-BF58-EC0DF2D64445}" presName="negativeSpace" presStyleCnt="0"/>
      <dgm:spPr/>
      <dgm:t>
        <a:bodyPr/>
        <a:lstStyle/>
        <a:p>
          <a:endParaRPr lang="zh-TW" altLang="en-US"/>
        </a:p>
      </dgm:t>
    </dgm:pt>
    <dgm:pt modelId="{13F20646-90E7-46BF-A487-655EA2FF529A}" type="pres">
      <dgm:prSet presAssocID="{E8FB9D01-46FC-4DC3-BF58-EC0DF2D64445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FD6C6D9-B5A1-4137-A6C1-30A1DDC49C7A}" type="pres">
      <dgm:prSet presAssocID="{F153DB4E-D190-4379-A753-097C3AE4EA6B}" presName="spaceBetweenRectangles" presStyleCnt="0"/>
      <dgm:spPr/>
      <dgm:t>
        <a:bodyPr/>
        <a:lstStyle/>
        <a:p>
          <a:endParaRPr lang="zh-TW" altLang="en-US"/>
        </a:p>
      </dgm:t>
    </dgm:pt>
    <dgm:pt modelId="{74F62C4F-5838-4BD7-B9EB-3CE49A73935F}" type="pres">
      <dgm:prSet presAssocID="{4CD7CB28-EBAF-451E-B9C7-091AC19F6F87}" presName="parentLin" presStyleCnt="0"/>
      <dgm:spPr/>
      <dgm:t>
        <a:bodyPr/>
        <a:lstStyle/>
        <a:p>
          <a:endParaRPr lang="zh-TW" altLang="en-US"/>
        </a:p>
      </dgm:t>
    </dgm:pt>
    <dgm:pt modelId="{E9D8366F-C85A-4373-BB17-668B613C87D0}" type="pres">
      <dgm:prSet presAssocID="{4CD7CB28-EBAF-451E-B9C7-091AC19F6F87}" presName="parentLeftMargin" presStyleLbl="node1" presStyleIdx="0" presStyleCnt="3"/>
      <dgm:spPr/>
      <dgm:t>
        <a:bodyPr/>
        <a:lstStyle/>
        <a:p>
          <a:endParaRPr lang="zh-TW" altLang="en-US"/>
        </a:p>
      </dgm:t>
    </dgm:pt>
    <dgm:pt modelId="{AE669EEC-F911-4566-AED3-09125F6A96E7}" type="pres">
      <dgm:prSet presAssocID="{4CD7CB28-EBAF-451E-B9C7-091AC19F6F87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5CDA4EB-99E7-4F82-AA1B-B52B2CE8D691}" type="pres">
      <dgm:prSet presAssocID="{4CD7CB28-EBAF-451E-B9C7-091AC19F6F87}" presName="negativeSpace" presStyleCnt="0"/>
      <dgm:spPr/>
      <dgm:t>
        <a:bodyPr/>
        <a:lstStyle/>
        <a:p>
          <a:endParaRPr lang="zh-TW" altLang="en-US"/>
        </a:p>
      </dgm:t>
    </dgm:pt>
    <dgm:pt modelId="{5F115721-D8FC-4696-ADFE-54B81FA702B2}" type="pres">
      <dgm:prSet presAssocID="{4CD7CB28-EBAF-451E-B9C7-091AC19F6F87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8B3DE95-DF56-4F06-B6A1-68EA38E3F9D2}" type="pres">
      <dgm:prSet presAssocID="{E0898203-42D8-499B-A1EE-B1ED2F224D0F}" presName="spaceBetweenRectangles" presStyleCnt="0"/>
      <dgm:spPr/>
      <dgm:t>
        <a:bodyPr/>
        <a:lstStyle/>
        <a:p>
          <a:endParaRPr lang="zh-TW" altLang="en-US"/>
        </a:p>
      </dgm:t>
    </dgm:pt>
    <dgm:pt modelId="{3FE6A26D-5050-43DD-B8B5-C242693FC036}" type="pres">
      <dgm:prSet presAssocID="{5B153181-DA39-46F7-9BAD-AD4968D36AE2}" presName="parentLin" presStyleCnt="0"/>
      <dgm:spPr/>
      <dgm:t>
        <a:bodyPr/>
        <a:lstStyle/>
        <a:p>
          <a:endParaRPr lang="zh-TW" altLang="en-US"/>
        </a:p>
      </dgm:t>
    </dgm:pt>
    <dgm:pt modelId="{6D653E28-B8FA-4F90-95E0-6803D91124A4}" type="pres">
      <dgm:prSet presAssocID="{5B153181-DA39-46F7-9BAD-AD4968D36AE2}" presName="parentLeftMargin" presStyleLbl="node1" presStyleIdx="1" presStyleCnt="3"/>
      <dgm:spPr/>
      <dgm:t>
        <a:bodyPr/>
        <a:lstStyle/>
        <a:p>
          <a:endParaRPr lang="zh-TW" altLang="en-US"/>
        </a:p>
      </dgm:t>
    </dgm:pt>
    <dgm:pt modelId="{F8F7FD8E-EA32-4E3B-8F02-D81E30C2CD7B}" type="pres">
      <dgm:prSet presAssocID="{5B153181-DA39-46F7-9BAD-AD4968D36AE2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C16ED78-84F2-4EAF-BF7A-266E9A8F368C}" type="pres">
      <dgm:prSet presAssocID="{5B153181-DA39-46F7-9BAD-AD4968D36AE2}" presName="negativeSpace" presStyleCnt="0"/>
      <dgm:spPr/>
      <dgm:t>
        <a:bodyPr/>
        <a:lstStyle/>
        <a:p>
          <a:endParaRPr lang="zh-TW" altLang="en-US"/>
        </a:p>
      </dgm:t>
    </dgm:pt>
    <dgm:pt modelId="{638B0088-868A-4FC3-8E43-03B8ABFF5839}" type="pres">
      <dgm:prSet presAssocID="{5B153181-DA39-46F7-9BAD-AD4968D36AE2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0ECE9F6-BCB4-4842-8865-9743C00CD904}" srcId="{FFEDB6C3-CC41-42CB-A2E2-52F3E1F6B734}" destId="{4CD7CB28-EBAF-451E-B9C7-091AC19F6F87}" srcOrd="1" destOrd="0" parTransId="{0D6FA0F1-1705-4636-8660-CFB3AD295545}" sibTransId="{E0898203-42D8-499B-A1EE-B1ED2F224D0F}"/>
    <dgm:cxn modelId="{74A45088-A320-494D-8853-8469B7F93FEE}" type="presOf" srcId="{E8FB9D01-46FC-4DC3-BF58-EC0DF2D64445}" destId="{A75510E3-1E77-443E-B9C8-C2B8EF7CC981}" srcOrd="1" destOrd="0" presId="urn:microsoft.com/office/officeart/2005/8/layout/list1"/>
    <dgm:cxn modelId="{EAEB1F0A-C326-41C9-AF44-D74B39C62D3F}" type="presOf" srcId="{FFEDB6C3-CC41-42CB-A2E2-52F3E1F6B734}" destId="{1651212B-8549-475F-9726-49AE1C64EC41}" srcOrd="0" destOrd="0" presId="urn:microsoft.com/office/officeart/2005/8/layout/list1"/>
    <dgm:cxn modelId="{68C3632B-0B46-40ED-B829-58E2C92940BE}" type="presOf" srcId="{5B153181-DA39-46F7-9BAD-AD4968D36AE2}" destId="{F8F7FD8E-EA32-4E3B-8F02-D81E30C2CD7B}" srcOrd="1" destOrd="0" presId="urn:microsoft.com/office/officeart/2005/8/layout/list1"/>
    <dgm:cxn modelId="{F9CBC147-3972-4469-96A5-6B51B3C60CD5}" type="presOf" srcId="{5B153181-DA39-46F7-9BAD-AD4968D36AE2}" destId="{6D653E28-B8FA-4F90-95E0-6803D91124A4}" srcOrd="0" destOrd="0" presId="urn:microsoft.com/office/officeart/2005/8/layout/list1"/>
    <dgm:cxn modelId="{7E80D0EC-4736-4B67-8346-4F83E8D65E42}" type="presOf" srcId="{E8FB9D01-46FC-4DC3-BF58-EC0DF2D64445}" destId="{D75988B1-4C70-47AC-82CF-BF43F59B29C0}" srcOrd="0" destOrd="0" presId="urn:microsoft.com/office/officeart/2005/8/layout/list1"/>
    <dgm:cxn modelId="{86D07EAF-B868-4A0C-A6CB-88486CEBA4B3}" type="presOf" srcId="{4CD7CB28-EBAF-451E-B9C7-091AC19F6F87}" destId="{E9D8366F-C85A-4373-BB17-668B613C87D0}" srcOrd="0" destOrd="0" presId="urn:microsoft.com/office/officeart/2005/8/layout/list1"/>
    <dgm:cxn modelId="{5797B60E-A306-4D18-B661-F5D37BF28E43}" srcId="{FFEDB6C3-CC41-42CB-A2E2-52F3E1F6B734}" destId="{E8FB9D01-46FC-4DC3-BF58-EC0DF2D64445}" srcOrd="0" destOrd="0" parTransId="{7460D75B-F0B5-49B6-B491-2125E9043355}" sibTransId="{F153DB4E-D190-4379-A753-097C3AE4EA6B}"/>
    <dgm:cxn modelId="{5D7DF52C-991F-4296-8508-89D0042BE741}" type="presOf" srcId="{4CD7CB28-EBAF-451E-B9C7-091AC19F6F87}" destId="{AE669EEC-F911-4566-AED3-09125F6A96E7}" srcOrd="1" destOrd="0" presId="urn:microsoft.com/office/officeart/2005/8/layout/list1"/>
    <dgm:cxn modelId="{CE8CCFFD-B899-4C4D-BD02-AC1896B31D16}" srcId="{FFEDB6C3-CC41-42CB-A2E2-52F3E1F6B734}" destId="{5B153181-DA39-46F7-9BAD-AD4968D36AE2}" srcOrd="2" destOrd="0" parTransId="{8A12B531-DFCD-466D-AE85-72F6BBDD8D20}" sibTransId="{4839ABCA-B324-4FC1-923A-FC4BE4E6B4EB}"/>
    <dgm:cxn modelId="{C2E5A6FD-5362-45BE-A4BF-0A45D983F0E2}" type="presParOf" srcId="{1651212B-8549-475F-9726-49AE1C64EC41}" destId="{BD7AD14D-981A-44B5-B5B3-DDCED2B4887D}" srcOrd="0" destOrd="0" presId="urn:microsoft.com/office/officeart/2005/8/layout/list1"/>
    <dgm:cxn modelId="{4F7D2617-A578-48E1-A4A6-BDCAD5B5BBB6}" type="presParOf" srcId="{BD7AD14D-981A-44B5-B5B3-DDCED2B4887D}" destId="{D75988B1-4C70-47AC-82CF-BF43F59B29C0}" srcOrd="0" destOrd="0" presId="urn:microsoft.com/office/officeart/2005/8/layout/list1"/>
    <dgm:cxn modelId="{AC34E464-D7A4-44D5-BEBF-B29F79C86689}" type="presParOf" srcId="{BD7AD14D-981A-44B5-B5B3-DDCED2B4887D}" destId="{A75510E3-1E77-443E-B9C8-C2B8EF7CC981}" srcOrd="1" destOrd="0" presId="urn:microsoft.com/office/officeart/2005/8/layout/list1"/>
    <dgm:cxn modelId="{3F26109B-637D-42FC-A4B8-748CBE03B544}" type="presParOf" srcId="{1651212B-8549-475F-9726-49AE1C64EC41}" destId="{7F83DC38-F735-484A-ACF3-7FCDDAB0AB32}" srcOrd="1" destOrd="0" presId="urn:microsoft.com/office/officeart/2005/8/layout/list1"/>
    <dgm:cxn modelId="{1FC4FC44-4114-428B-8CDA-82FDA4D5E4BD}" type="presParOf" srcId="{1651212B-8549-475F-9726-49AE1C64EC41}" destId="{13F20646-90E7-46BF-A487-655EA2FF529A}" srcOrd="2" destOrd="0" presId="urn:microsoft.com/office/officeart/2005/8/layout/list1"/>
    <dgm:cxn modelId="{FEA23063-FEF2-43D8-8193-9FD1E144B35F}" type="presParOf" srcId="{1651212B-8549-475F-9726-49AE1C64EC41}" destId="{1FD6C6D9-B5A1-4137-A6C1-30A1DDC49C7A}" srcOrd="3" destOrd="0" presId="urn:microsoft.com/office/officeart/2005/8/layout/list1"/>
    <dgm:cxn modelId="{AB5EAF03-46CA-4610-A6B9-4276424F4721}" type="presParOf" srcId="{1651212B-8549-475F-9726-49AE1C64EC41}" destId="{74F62C4F-5838-4BD7-B9EB-3CE49A73935F}" srcOrd="4" destOrd="0" presId="urn:microsoft.com/office/officeart/2005/8/layout/list1"/>
    <dgm:cxn modelId="{83F81CCD-CF30-4083-9C40-FEE752344845}" type="presParOf" srcId="{74F62C4F-5838-4BD7-B9EB-3CE49A73935F}" destId="{E9D8366F-C85A-4373-BB17-668B613C87D0}" srcOrd="0" destOrd="0" presId="urn:microsoft.com/office/officeart/2005/8/layout/list1"/>
    <dgm:cxn modelId="{52E24060-FDA7-48E9-A437-48E682E9371A}" type="presParOf" srcId="{74F62C4F-5838-4BD7-B9EB-3CE49A73935F}" destId="{AE669EEC-F911-4566-AED3-09125F6A96E7}" srcOrd="1" destOrd="0" presId="urn:microsoft.com/office/officeart/2005/8/layout/list1"/>
    <dgm:cxn modelId="{3A15A940-521A-48A1-9E80-8D221B295572}" type="presParOf" srcId="{1651212B-8549-475F-9726-49AE1C64EC41}" destId="{A5CDA4EB-99E7-4F82-AA1B-B52B2CE8D691}" srcOrd="5" destOrd="0" presId="urn:microsoft.com/office/officeart/2005/8/layout/list1"/>
    <dgm:cxn modelId="{590CE2A1-912E-4895-8F46-B8B14FD3E1E7}" type="presParOf" srcId="{1651212B-8549-475F-9726-49AE1C64EC41}" destId="{5F115721-D8FC-4696-ADFE-54B81FA702B2}" srcOrd="6" destOrd="0" presId="urn:microsoft.com/office/officeart/2005/8/layout/list1"/>
    <dgm:cxn modelId="{E0866E5D-37C8-4432-B9EC-EBDD07AB6519}" type="presParOf" srcId="{1651212B-8549-475F-9726-49AE1C64EC41}" destId="{68B3DE95-DF56-4F06-B6A1-68EA38E3F9D2}" srcOrd="7" destOrd="0" presId="urn:microsoft.com/office/officeart/2005/8/layout/list1"/>
    <dgm:cxn modelId="{C6D97A0C-1843-4D00-A692-79B8770F09E4}" type="presParOf" srcId="{1651212B-8549-475F-9726-49AE1C64EC41}" destId="{3FE6A26D-5050-43DD-B8B5-C242693FC036}" srcOrd="8" destOrd="0" presId="urn:microsoft.com/office/officeart/2005/8/layout/list1"/>
    <dgm:cxn modelId="{EA9154E6-F64A-499D-BD7E-073A12727455}" type="presParOf" srcId="{3FE6A26D-5050-43DD-B8B5-C242693FC036}" destId="{6D653E28-B8FA-4F90-95E0-6803D91124A4}" srcOrd="0" destOrd="0" presId="urn:microsoft.com/office/officeart/2005/8/layout/list1"/>
    <dgm:cxn modelId="{DE096CA4-6934-4C49-BA63-B6DD2AD20AC0}" type="presParOf" srcId="{3FE6A26D-5050-43DD-B8B5-C242693FC036}" destId="{F8F7FD8E-EA32-4E3B-8F02-D81E30C2CD7B}" srcOrd="1" destOrd="0" presId="urn:microsoft.com/office/officeart/2005/8/layout/list1"/>
    <dgm:cxn modelId="{5671313C-E26B-4BBE-A5BC-41B3D1A897A1}" type="presParOf" srcId="{1651212B-8549-475F-9726-49AE1C64EC41}" destId="{BC16ED78-84F2-4EAF-BF7A-266E9A8F368C}" srcOrd="9" destOrd="0" presId="urn:microsoft.com/office/officeart/2005/8/layout/list1"/>
    <dgm:cxn modelId="{D76AF09A-1451-4D3A-8139-D16ABE00CAE1}" type="presParOf" srcId="{1651212B-8549-475F-9726-49AE1C64EC41}" destId="{638B0088-868A-4FC3-8E43-03B8ABFF583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F5A287E-CA1C-42A3-BE91-6B5445970286}" type="doc">
      <dgm:prSet loTypeId="urn:microsoft.com/office/officeart/2005/8/layout/equation1" loCatId="process" qsTypeId="urn:microsoft.com/office/officeart/2005/8/quickstyle/simple1" qsCatId="simple" csTypeId="urn:microsoft.com/office/officeart/2005/8/colors/colorful5" csCatId="colorful" phldr="1"/>
      <dgm:spPr/>
    </dgm:pt>
    <dgm:pt modelId="{F5AA4383-A12E-4719-9083-A1E624EC96C6}">
      <dgm:prSet phldrT="[文字]" custT="1"/>
      <dgm:spPr/>
      <dgm:t>
        <a:bodyPr/>
        <a:lstStyle/>
        <a:p>
          <a:r>
            <a:rPr lang="en-US" altLang="zh-TW" sz="2800" dirty="0" smtClean="0"/>
            <a:t>who</a:t>
          </a:r>
          <a:endParaRPr lang="zh-TW" altLang="en-US" sz="2800" dirty="0"/>
        </a:p>
      </dgm:t>
    </dgm:pt>
    <dgm:pt modelId="{79C08C6D-A044-4CE8-82B1-2C5FEE1680C4}" type="parTrans" cxnId="{C5AD6E27-2A51-41BD-ACA2-67F86688010A}">
      <dgm:prSet/>
      <dgm:spPr/>
      <dgm:t>
        <a:bodyPr/>
        <a:lstStyle/>
        <a:p>
          <a:endParaRPr lang="zh-TW" altLang="en-US"/>
        </a:p>
      </dgm:t>
    </dgm:pt>
    <dgm:pt modelId="{8471B4A8-1ED4-4EFB-9318-829DA750FAC3}" type="sibTrans" cxnId="{C5AD6E27-2A51-41BD-ACA2-67F86688010A}">
      <dgm:prSet/>
      <dgm:spPr/>
      <dgm:t>
        <a:bodyPr/>
        <a:lstStyle/>
        <a:p>
          <a:endParaRPr lang="zh-TW" altLang="en-US"/>
        </a:p>
      </dgm:t>
    </dgm:pt>
    <dgm:pt modelId="{F6C196AD-74CF-409D-B182-78DB29F44112}">
      <dgm:prSet phldrT="[文字]" custT="1"/>
      <dgm:spPr/>
      <dgm:t>
        <a:bodyPr/>
        <a:lstStyle/>
        <a:p>
          <a:r>
            <a:rPr lang="en-US" altLang="zh-TW" sz="2800" dirty="0" smtClean="0"/>
            <a:t>where</a:t>
          </a:r>
          <a:endParaRPr lang="zh-TW" altLang="en-US" sz="2800" dirty="0"/>
        </a:p>
      </dgm:t>
    </dgm:pt>
    <dgm:pt modelId="{16C46204-6389-4B51-B6B9-B7A5583AEAB5}" type="parTrans" cxnId="{D7BE0721-7CE3-49FD-A687-80325AC2AD4A}">
      <dgm:prSet/>
      <dgm:spPr/>
      <dgm:t>
        <a:bodyPr/>
        <a:lstStyle/>
        <a:p>
          <a:endParaRPr lang="zh-TW" altLang="en-US"/>
        </a:p>
      </dgm:t>
    </dgm:pt>
    <dgm:pt modelId="{C0C1988B-D22B-4B51-9DE9-429CAA7DAEC5}" type="sibTrans" cxnId="{D7BE0721-7CE3-49FD-A687-80325AC2AD4A}">
      <dgm:prSet/>
      <dgm:spPr/>
      <dgm:t>
        <a:bodyPr/>
        <a:lstStyle/>
        <a:p>
          <a:endParaRPr lang="zh-TW" altLang="en-US"/>
        </a:p>
      </dgm:t>
    </dgm:pt>
    <dgm:pt modelId="{BEA8AF24-CEB6-4300-88C5-4FCC492E07D7}">
      <dgm:prSet phldrT="[文字]" custT="1"/>
      <dgm:spPr/>
      <dgm:t>
        <a:bodyPr/>
        <a:lstStyle/>
        <a:p>
          <a:r>
            <a:rPr lang="en-US" altLang="zh-TW" sz="2800" dirty="0" smtClean="0"/>
            <a:t>The way you report</a:t>
          </a:r>
          <a:endParaRPr lang="zh-TW" altLang="en-US" sz="2800" dirty="0"/>
        </a:p>
      </dgm:t>
    </dgm:pt>
    <dgm:pt modelId="{9229C6FF-3460-45BA-88FA-B948A56FE207}" type="parTrans" cxnId="{E5018D26-4625-4DE2-8F66-D4A629226870}">
      <dgm:prSet/>
      <dgm:spPr/>
      <dgm:t>
        <a:bodyPr/>
        <a:lstStyle/>
        <a:p>
          <a:endParaRPr lang="zh-TW" altLang="en-US"/>
        </a:p>
      </dgm:t>
    </dgm:pt>
    <dgm:pt modelId="{8ECD7083-B2AF-4ABC-94F0-7C847DDECEE0}" type="sibTrans" cxnId="{E5018D26-4625-4DE2-8F66-D4A629226870}">
      <dgm:prSet/>
      <dgm:spPr/>
      <dgm:t>
        <a:bodyPr/>
        <a:lstStyle/>
        <a:p>
          <a:endParaRPr lang="zh-TW" altLang="en-US"/>
        </a:p>
      </dgm:t>
    </dgm:pt>
    <dgm:pt modelId="{8DA98403-8369-431F-9E4D-971B5B0BC124}" type="pres">
      <dgm:prSet presAssocID="{AF5A287E-CA1C-42A3-BE91-6B5445970286}" presName="linearFlow" presStyleCnt="0">
        <dgm:presLayoutVars>
          <dgm:dir/>
          <dgm:resizeHandles val="exact"/>
        </dgm:presLayoutVars>
      </dgm:prSet>
      <dgm:spPr/>
    </dgm:pt>
    <dgm:pt modelId="{736D0937-75A8-446E-B37B-0344F6F82654}" type="pres">
      <dgm:prSet presAssocID="{F5AA4383-A12E-4719-9083-A1E624EC96C6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69EB700-347D-495B-98C6-80F562E44FAA}" type="pres">
      <dgm:prSet presAssocID="{8471B4A8-1ED4-4EFB-9318-829DA750FAC3}" presName="spacerL" presStyleCnt="0"/>
      <dgm:spPr/>
    </dgm:pt>
    <dgm:pt modelId="{3EABC0B1-B9B4-4A7B-A847-B7B346D135EE}" type="pres">
      <dgm:prSet presAssocID="{8471B4A8-1ED4-4EFB-9318-829DA750FAC3}" presName="sibTrans" presStyleLbl="sibTrans2D1" presStyleIdx="0" presStyleCnt="2"/>
      <dgm:spPr/>
      <dgm:t>
        <a:bodyPr/>
        <a:lstStyle/>
        <a:p>
          <a:endParaRPr lang="zh-TW" altLang="en-US"/>
        </a:p>
      </dgm:t>
    </dgm:pt>
    <dgm:pt modelId="{51FE54FE-8D85-4929-B02D-B402362149EF}" type="pres">
      <dgm:prSet presAssocID="{8471B4A8-1ED4-4EFB-9318-829DA750FAC3}" presName="spacerR" presStyleCnt="0"/>
      <dgm:spPr/>
    </dgm:pt>
    <dgm:pt modelId="{37F151A8-D185-4F91-9129-1A207A4A589C}" type="pres">
      <dgm:prSet presAssocID="{F6C196AD-74CF-409D-B182-78DB29F4411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C0B0B2E-2883-4914-BDB4-098207324DCF}" type="pres">
      <dgm:prSet presAssocID="{C0C1988B-D22B-4B51-9DE9-429CAA7DAEC5}" presName="spacerL" presStyleCnt="0"/>
      <dgm:spPr/>
    </dgm:pt>
    <dgm:pt modelId="{63CB056F-2BA7-483D-A0AD-AB646CD61632}" type="pres">
      <dgm:prSet presAssocID="{C0C1988B-D22B-4B51-9DE9-429CAA7DAEC5}" presName="sibTrans" presStyleLbl="sibTrans2D1" presStyleIdx="1" presStyleCnt="2"/>
      <dgm:spPr/>
      <dgm:t>
        <a:bodyPr/>
        <a:lstStyle/>
        <a:p>
          <a:endParaRPr lang="zh-TW" altLang="en-US"/>
        </a:p>
      </dgm:t>
    </dgm:pt>
    <dgm:pt modelId="{07AE1485-DD9F-4ED8-8EA1-B8B479BCB74F}" type="pres">
      <dgm:prSet presAssocID="{C0C1988B-D22B-4B51-9DE9-429CAA7DAEC5}" presName="spacerR" presStyleCnt="0"/>
      <dgm:spPr/>
    </dgm:pt>
    <dgm:pt modelId="{80136FD6-FABE-4AD8-8542-A774FBFA054D}" type="pres">
      <dgm:prSet presAssocID="{BEA8AF24-CEB6-4300-88C5-4FCC492E07D7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7BE0721-7CE3-49FD-A687-80325AC2AD4A}" srcId="{AF5A287E-CA1C-42A3-BE91-6B5445970286}" destId="{F6C196AD-74CF-409D-B182-78DB29F44112}" srcOrd="1" destOrd="0" parTransId="{16C46204-6389-4B51-B6B9-B7A5583AEAB5}" sibTransId="{C0C1988B-D22B-4B51-9DE9-429CAA7DAEC5}"/>
    <dgm:cxn modelId="{C5AD6E27-2A51-41BD-ACA2-67F86688010A}" srcId="{AF5A287E-CA1C-42A3-BE91-6B5445970286}" destId="{F5AA4383-A12E-4719-9083-A1E624EC96C6}" srcOrd="0" destOrd="0" parTransId="{79C08C6D-A044-4CE8-82B1-2C5FEE1680C4}" sibTransId="{8471B4A8-1ED4-4EFB-9318-829DA750FAC3}"/>
    <dgm:cxn modelId="{3816C603-6A82-45C8-870B-878BAA2AC508}" type="presOf" srcId="{8471B4A8-1ED4-4EFB-9318-829DA750FAC3}" destId="{3EABC0B1-B9B4-4A7B-A847-B7B346D135EE}" srcOrd="0" destOrd="0" presId="urn:microsoft.com/office/officeart/2005/8/layout/equation1"/>
    <dgm:cxn modelId="{3C1015EB-85E4-4722-AF5C-D0D3D80A207C}" type="presOf" srcId="{F5AA4383-A12E-4719-9083-A1E624EC96C6}" destId="{736D0937-75A8-446E-B37B-0344F6F82654}" srcOrd="0" destOrd="0" presId="urn:microsoft.com/office/officeart/2005/8/layout/equation1"/>
    <dgm:cxn modelId="{E5018D26-4625-4DE2-8F66-D4A629226870}" srcId="{AF5A287E-CA1C-42A3-BE91-6B5445970286}" destId="{BEA8AF24-CEB6-4300-88C5-4FCC492E07D7}" srcOrd="2" destOrd="0" parTransId="{9229C6FF-3460-45BA-88FA-B948A56FE207}" sibTransId="{8ECD7083-B2AF-4ABC-94F0-7C847DDECEE0}"/>
    <dgm:cxn modelId="{B9B5CF03-BD75-4C0A-AA4E-42619ED931F1}" type="presOf" srcId="{F6C196AD-74CF-409D-B182-78DB29F44112}" destId="{37F151A8-D185-4F91-9129-1A207A4A589C}" srcOrd="0" destOrd="0" presId="urn:microsoft.com/office/officeart/2005/8/layout/equation1"/>
    <dgm:cxn modelId="{D1CB53A3-591A-4BED-96DE-94BAC38D9C15}" type="presOf" srcId="{C0C1988B-D22B-4B51-9DE9-429CAA7DAEC5}" destId="{63CB056F-2BA7-483D-A0AD-AB646CD61632}" srcOrd="0" destOrd="0" presId="urn:microsoft.com/office/officeart/2005/8/layout/equation1"/>
    <dgm:cxn modelId="{043E3EA4-4A95-4CAC-A751-AEF75187A412}" type="presOf" srcId="{BEA8AF24-CEB6-4300-88C5-4FCC492E07D7}" destId="{80136FD6-FABE-4AD8-8542-A774FBFA054D}" srcOrd="0" destOrd="0" presId="urn:microsoft.com/office/officeart/2005/8/layout/equation1"/>
    <dgm:cxn modelId="{270B0BA0-4D30-42CD-AE47-C01B1D08E8AC}" type="presOf" srcId="{AF5A287E-CA1C-42A3-BE91-6B5445970286}" destId="{8DA98403-8369-431F-9E4D-971B5B0BC124}" srcOrd="0" destOrd="0" presId="urn:microsoft.com/office/officeart/2005/8/layout/equation1"/>
    <dgm:cxn modelId="{5FFE09D1-5FD1-4D4C-96E1-A29E28830065}" type="presParOf" srcId="{8DA98403-8369-431F-9E4D-971B5B0BC124}" destId="{736D0937-75A8-446E-B37B-0344F6F82654}" srcOrd="0" destOrd="0" presId="urn:microsoft.com/office/officeart/2005/8/layout/equation1"/>
    <dgm:cxn modelId="{0A63BB74-1E2B-4D99-8FB3-1CA91DF90DE9}" type="presParOf" srcId="{8DA98403-8369-431F-9E4D-971B5B0BC124}" destId="{269EB700-347D-495B-98C6-80F562E44FAA}" srcOrd="1" destOrd="0" presId="urn:microsoft.com/office/officeart/2005/8/layout/equation1"/>
    <dgm:cxn modelId="{3B225C6F-1871-4A4A-92F0-7CFF72E02C6C}" type="presParOf" srcId="{8DA98403-8369-431F-9E4D-971B5B0BC124}" destId="{3EABC0B1-B9B4-4A7B-A847-B7B346D135EE}" srcOrd="2" destOrd="0" presId="urn:microsoft.com/office/officeart/2005/8/layout/equation1"/>
    <dgm:cxn modelId="{5EB01FA6-D162-49AC-A825-0C158BA64DEE}" type="presParOf" srcId="{8DA98403-8369-431F-9E4D-971B5B0BC124}" destId="{51FE54FE-8D85-4929-B02D-B402362149EF}" srcOrd="3" destOrd="0" presId="urn:microsoft.com/office/officeart/2005/8/layout/equation1"/>
    <dgm:cxn modelId="{93AB20CB-51CE-46C9-BCDE-2C4BDF258CC5}" type="presParOf" srcId="{8DA98403-8369-431F-9E4D-971B5B0BC124}" destId="{37F151A8-D185-4F91-9129-1A207A4A589C}" srcOrd="4" destOrd="0" presId="urn:microsoft.com/office/officeart/2005/8/layout/equation1"/>
    <dgm:cxn modelId="{F0E7A7D7-19E7-4ECC-9695-DEA911EF3F16}" type="presParOf" srcId="{8DA98403-8369-431F-9E4D-971B5B0BC124}" destId="{9C0B0B2E-2883-4914-BDB4-098207324DCF}" srcOrd="5" destOrd="0" presId="urn:microsoft.com/office/officeart/2005/8/layout/equation1"/>
    <dgm:cxn modelId="{1831F4F7-6DA3-4FBF-B7B8-37A08D20CB38}" type="presParOf" srcId="{8DA98403-8369-431F-9E4D-971B5B0BC124}" destId="{63CB056F-2BA7-483D-A0AD-AB646CD61632}" srcOrd="6" destOrd="0" presId="urn:microsoft.com/office/officeart/2005/8/layout/equation1"/>
    <dgm:cxn modelId="{07FDA4E5-7ABD-4C70-B68E-B954B807E213}" type="presParOf" srcId="{8DA98403-8369-431F-9E4D-971B5B0BC124}" destId="{07AE1485-DD9F-4ED8-8EA1-B8B479BCB74F}" srcOrd="7" destOrd="0" presId="urn:microsoft.com/office/officeart/2005/8/layout/equation1"/>
    <dgm:cxn modelId="{C41B6938-FD8C-4A24-B1B7-C2561C6B2999}" type="presParOf" srcId="{8DA98403-8369-431F-9E4D-971B5B0BC124}" destId="{80136FD6-FABE-4AD8-8542-A774FBFA054D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84482CB-4337-4463-9BFC-3EBB12168246}" type="doc">
      <dgm:prSet loTypeId="urn:microsoft.com/office/officeart/2005/8/layout/default#2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8A34B513-FE8B-4DC6-9496-57D1C6F95850}">
      <dgm:prSet phldrT="[文字]"/>
      <dgm:spPr>
        <a:solidFill>
          <a:srgbClr val="FF9966"/>
        </a:solidFill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iblet"/>
        </a:sp3d>
      </dgm:spPr>
      <dgm:t>
        <a:bodyPr/>
        <a:lstStyle/>
        <a:p>
          <a:r>
            <a:rPr lang="en-US" altLang="zh-TW" dirty="0" smtClean="0">
              <a:solidFill>
                <a:schemeClr val="bg1">
                  <a:lumMod val="50000"/>
                </a:schemeClr>
              </a:solidFill>
            </a:rPr>
            <a:t>Who</a:t>
          </a:r>
          <a:endParaRPr lang="zh-TW" altLang="en-US" dirty="0">
            <a:solidFill>
              <a:schemeClr val="bg1">
                <a:lumMod val="50000"/>
              </a:schemeClr>
            </a:solidFill>
          </a:endParaRPr>
        </a:p>
      </dgm:t>
    </dgm:pt>
    <dgm:pt modelId="{21A56F02-6DFB-4C51-A6BE-BE5CBE1760CB}" type="parTrans" cxnId="{530E94E4-C272-4C00-8C41-3008386174C6}">
      <dgm:prSet/>
      <dgm:spPr/>
      <dgm:t>
        <a:bodyPr/>
        <a:lstStyle/>
        <a:p>
          <a:endParaRPr lang="zh-TW" altLang="en-US"/>
        </a:p>
      </dgm:t>
    </dgm:pt>
    <dgm:pt modelId="{A7351D04-A925-4283-946D-335377317B7E}" type="sibTrans" cxnId="{530E94E4-C272-4C00-8C41-3008386174C6}">
      <dgm:prSet/>
      <dgm:spPr/>
      <dgm:t>
        <a:bodyPr/>
        <a:lstStyle/>
        <a:p>
          <a:endParaRPr lang="zh-TW" altLang="en-US"/>
        </a:p>
      </dgm:t>
    </dgm:pt>
    <dgm:pt modelId="{91AFE3D2-A4FB-419E-B852-E955F1CEFB27}">
      <dgm:prSet phldrT="[文字]"/>
      <dgm:spPr>
        <a:solidFill>
          <a:srgbClr val="99FF66"/>
        </a:solidFill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iblet"/>
        </a:sp3d>
      </dgm:spPr>
      <dgm:t>
        <a:bodyPr/>
        <a:lstStyle/>
        <a:p>
          <a:r>
            <a:rPr lang="en-US" altLang="zh-TW" dirty="0" smtClean="0">
              <a:solidFill>
                <a:schemeClr val="bg1">
                  <a:lumMod val="50000"/>
                </a:schemeClr>
              </a:solidFill>
            </a:rPr>
            <a:t>When</a:t>
          </a:r>
          <a:endParaRPr lang="zh-TW" altLang="en-US" dirty="0">
            <a:solidFill>
              <a:schemeClr val="bg1">
                <a:lumMod val="50000"/>
              </a:schemeClr>
            </a:solidFill>
          </a:endParaRPr>
        </a:p>
      </dgm:t>
    </dgm:pt>
    <dgm:pt modelId="{F8E37400-3979-46A0-B9D9-CF1C73076479}" type="parTrans" cxnId="{3F48970A-C421-4EBF-B176-BD4EF219BF91}">
      <dgm:prSet/>
      <dgm:spPr/>
      <dgm:t>
        <a:bodyPr/>
        <a:lstStyle/>
        <a:p>
          <a:endParaRPr lang="zh-TW" altLang="en-US"/>
        </a:p>
      </dgm:t>
    </dgm:pt>
    <dgm:pt modelId="{A96BF862-E203-4900-9654-A18CA6B3B580}" type="sibTrans" cxnId="{3F48970A-C421-4EBF-B176-BD4EF219BF91}">
      <dgm:prSet/>
      <dgm:spPr/>
      <dgm:t>
        <a:bodyPr/>
        <a:lstStyle/>
        <a:p>
          <a:endParaRPr lang="zh-TW" altLang="en-US"/>
        </a:p>
      </dgm:t>
    </dgm:pt>
    <dgm:pt modelId="{300B5575-1FE6-4E71-8527-0F065FF94238}">
      <dgm:prSet phldrT="[文字]"/>
      <dgm:spPr>
        <a:solidFill>
          <a:srgbClr val="993366"/>
        </a:solidFill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iblet"/>
        </a:sp3d>
      </dgm:spPr>
      <dgm:t>
        <a:bodyPr/>
        <a:lstStyle/>
        <a:p>
          <a:r>
            <a:rPr lang="en-US" altLang="zh-TW" dirty="0" smtClean="0">
              <a:solidFill>
                <a:schemeClr val="bg1">
                  <a:lumMod val="50000"/>
                </a:schemeClr>
              </a:solidFill>
            </a:rPr>
            <a:t>Where</a:t>
          </a:r>
          <a:endParaRPr lang="zh-TW" altLang="en-US" dirty="0">
            <a:solidFill>
              <a:schemeClr val="bg1">
                <a:lumMod val="50000"/>
              </a:schemeClr>
            </a:solidFill>
          </a:endParaRPr>
        </a:p>
      </dgm:t>
    </dgm:pt>
    <dgm:pt modelId="{9E0DDD46-2283-432A-9A20-B674498DCE64}" type="parTrans" cxnId="{C1693952-E1BF-4F48-9501-28227AC08219}">
      <dgm:prSet/>
      <dgm:spPr/>
      <dgm:t>
        <a:bodyPr/>
        <a:lstStyle/>
        <a:p>
          <a:endParaRPr lang="zh-TW" altLang="en-US"/>
        </a:p>
      </dgm:t>
    </dgm:pt>
    <dgm:pt modelId="{BBB86008-C1F4-473B-B714-6D7B500A6AC2}" type="sibTrans" cxnId="{C1693952-E1BF-4F48-9501-28227AC08219}">
      <dgm:prSet/>
      <dgm:spPr/>
      <dgm:t>
        <a:bodyPr/>
        <a:lstStyle/>
        <a:p>
          <a:endParaRPr lang="zh-TW" altLang="en-US"/>
        </a:p>
      </dgm:t>
    </dgm:pt>
    <dgm:pt modelId="{3CA6F7E2-9295-4B3B-9731-29ACA66B2598}">
      <dgm:prSet phldrT="[文字]"/>
      <dgm:spPr>
        <a:solidFill>
          <a:srgbClr val="6699FF"/>
        </a:solidFill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iblet"/>
        </a:sp3d>
      </dgm:spPr>
      <dgm:t>
        <a:bodyPr/>
        <a:lstStyle/>
        <a:p>
          <a:r>
            <a:rPr lang="en-US" altLang="zh-TW" dirty="0" smtClean="0">
              <a:solidFill>
                <a:schemeClr val="bg1">
                  <a:lumMod val="50000"/>
                </a:schemeClr>
              </a:solidFill>
            </a:rPr>
            <a:t>What</a:t>
          </a:r>
          <a:endParaRPr lang="zh-TW" altLang="en-US" dirty="0">
            <a:solidFill>
              <a:schemeClr val="bg1">
                <a:lumMod val="50000"/>
              </a:schemeClr>
            </a:solidFill>
          </a:endParaRPr>
        </a:p>
      </dgm:t>
    </dgm:pt>
    <dgm:pt modelId="{2C8A08FE-553F-4A3F-8156-3707A47FA2D7}" type="parTrans" cxnId="{46CFE6B1-9730-44C1-ABAE-8B06C3FBD35E}">
      <dgm:prSet/>
      <dgm:spPr/>
      <dgm:t>
        <a:bodyPr/>
        <a:lstStyle/>
        <a:p>
          <a:endParaRPr lang="zh-TW" altLang="en-US"/>
        </a:p>
      </dgm:t>
    </dgm:pt>
    <dgm:pt modelId="{9FD73CC1-6067-4399-94F8-B53E981CCF6C}" type="sibTrans" cxnId="{46CFE6B1-9730-44C1-ABAE-8B06C3FBD35E}">
      <dgm:prSet/>
      <dgm:spPr/>
      <dgm:t>
        <a:bodyPr/>
        <a:lstStyle/>
        <a:p>
          <a:endParaRPr lang="zh-TW" altLang="en-US"/>
        </a:p>
      </dgm:t>
    </dgm:pt>
    <dgm:pt modelId="{4A6781C2-A4C1-4FFF-BE86-DE1CA9A07E0B}">
      <dgm:prSet phldrT="[文字]"/>
      <dgm:spPr>
        <a:solidFill>
          <a:srgbClr val="FF5050"/>
        </a:solidFill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iblet"/>
        </a:sp3d>
      </dgm:spPr>
      <dgm:t>
        <a:bodyPr/>
        <a:lstStyle/>
        <a:p>
          <a:r>
            <a:rPr lang="en-US" altLang="zh-TW" dirty="0" smtClean="0">
              <a:solidFill>
                <a:schemeClr val="bg1">
                  <a:lumMod val="50000"/>
                </a:schemeClr>
              </a:solidFill>
            </a:rPr>
            <a:t>Why</a:t>
          </a:r>
          <a:endParaRPr lang="zh-TW" altLang="en-US" dirty="0">
            <a:solidFill>
              <a:schemeClr val="bg1">
                <a:lumMod val="50000"/>
              </a:schemeClr>
            </a:solidFill>
          </a:endParaRPr>
        </a:p>
      </dgm:t>
    </dgm:pt>
    <dgm:pt modelId="{BB6FC77F-BCF7-4ACC-A029-4CCE0014A918}" type="parTrans" cxnId="{B5F05171-E1D1-428E-A33F-5D5CB9CC068A}">
      <dgm:prSet/>
      <dgm:spPr/>
      <dgm:t>
        <a:bodyPr/>
        <a:lstStyle/>
        <a:p>
          <a:endParaRPr lang="zh-TW" altLang="en-US"/>
        </a:p>
      </dgm:t>
    </dgm:pt>
    <dgm:pt modelId="{1B5DD856-2568-42D6-A83C-0D8BB91440ED}" type="sibTrans" cxnId="{B5F05171-E1D1-428E-A33F-5D5CB9CC068A}">
      <dgm:prSet/>
      <dgm:spPr/>
      <dgm:t>
        <a:bodyPr/>
        <a:lstStyle/>
        <a:p>
          <a:endParaRPr lang="zh-TW" altLang="en-US"/>
        </a:p>
      </dgm:t>
    </dgm:pt>
    <dgm:pt modelId="{62EDBE93-8ECA-4107-9690-549F83D2262F}">
      <dgm:prSet phldrT="[文字]"/>
      <dgm:spPr>
        <a:solidFill>
          <a:srgbClr val="FFFF66"/>
        </a:solidFill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iblet"/>
        </a:sp3d>
      </dgm:spPr>
      <dgm:t>
        <a:bodyPr/>
        <a:lstStyle/>
        <a:p>
          <a:r>
            <a:rPr lang="en-US" altLang="zh-TW" dirty="0" smtClean="0">
              <a:solidFill>
                <a:schemeClr val="bg1">
                  <a:lumMod val="50000"/>
                </a:schemeClr>
              </a:solidFill>
            </a:rPr>
            <a:t>How</a:t>
          </a:r>
          <a:endParaRPr lang="zh-TW" altLang="en-US" dirty="0">
            <a:solidFill>
              <a:schemeClr val="bg1">
                <a:lumMod val="50000"/>
              </a:schemeClr>
            </a:solidFill>
          </a:endParaRPr>
        </a:p>
      </dgm:t>
    </dgm:pt>
    <dgm:pt modelId="{4FB898A2-BFFC-4323-AC6A-B31A3B0CFEC9}" type="parTrans" cxnId="{5D26A33F-DBCE-4F9A-A47D-9752B51532E1}">
      <dgm:prSet/>
      <dgm:spPr/>
      <dgm:t>
        <a:bodyPr/>
        <a:lstStyle/>
        <a:p>
          <a:endParaRPr lang="zh-TW" altLang="en-US"/>
        </a:p>
      </dgm:t>
    </dgm:pt>
    <dgm:pt modelId="{AAD2EF38-533C-48AC-93C4-7158657AC83A}" type="sibTrans" cxnId="{5D26A33F-DBCE-4F9A-A47D-9752B51532E1}">
      <dgm:prSet/>
      <dgm:spPr/>
      <dgm:t>
        <a:bodyPr/>
        <a:lstStyle/>
        <a:p>
          <a:endParaRPr lang="zh-TW" altLang="en-US"/>
        </a:p>
      </dgm:t>
    </dgm:pt>
    <dgm:pt modelId="{6CDB9958-B077-4CCD-980E-15BF0CED90BE}" type="pres">
      <dgm:prSet presAssocID="{684482CB-4337-4463-9BFC-3EBB1216824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1F62CB09-2151-43EB-90B9-7D31B2C988B7}" type="pres">
      <dgm:prSet presAssocID="{8A34B513-FE8B-4DC6-9496-57D1C6F95850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BE85910-72C9-4E6E-A4E2-170A378B60D1}" type="pres">
      <dgm:prSet presAssocID="{A7351D04-A925-4283-946D-335377317B7E}" presName="sibTrans" presStyleCnt="0"/>
      <dgm:spPr>
        <a:scene3d>
          <a:camera prst="orthographicFront"/>
          <a:lightRig rig="threePt" dir="t"/>
        </a:scene3d>
        <a:sp3d>
          <a:bevelT w="101600" prst="riblet"/>
        </a:sp3d>
      </dgm:spPr>
    </dgm:pt>
    <dgm:pt modelId="{C0D14E3A-EBFB-451B-B07C-84ACA172D5BC}" type="pres">
      <dgm:prSet presAssocID="{91AFE3D2-A4FB-419E-B852-E955F1CEFB27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21CEDAA-D21E-4CD6-853F-B03F1D6B1D1F}" type="pres">
      <dgm:prSet presAssocID="{A96BF862-E203-4900-9654-A18CA6B3B580}" presName="sibTrans" presStyleCnt="0"/>
      <dgm:spPr>
        <a:scene3d>
          <a:camera prst="orthographicFront"/>
          <a:lightRig rig="threePt" dir="t"/>
        </a:scene3d>
        <a:sp3d>
          <a:bevelT w="101600" prst="riblet"/>
        </a:sp3d>
      </dgm:spPr>
    </dgm:pt>
    <dgm:pt modelId="{C9472BE9-BA06-48D1-A9E5-B82B31F79262}" type="pres">
      <dgm:prSet presAssocID="{300B5575-1FE6-4E71-8527-0F065FF94238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4D6F3D6-E84B-4538-8BDB-9750C1426666}" type="pres">
      <dgm:prSet presAssocID="{BBB86008-C1F4-473B-B714-6D7B500A6AC2}" presName="sibTrans" presStyleCnt="0"/>
      <dgm:spPr>
        <a:scene3d>
          <a:camera prst="orthographicFront"/>
          <a:lightRig rig="threePt" dir="t"/>
        </a:scene3d>
        <a:sp3d>
          <a:bevelT w="101600" prst="riblet"/>
        </a:sp3d>
      </dgm:spPr>
    </dgm:pt>
    <dgm:pt modelId="{880124EC-C1DF-42C8-8CD4-67A59D6D3606}" type="pres">
      <dgm:prSet presAssocID="{3CA6F7E2-9295-4B3B-9731-29ACA66B2598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804965C-9628-4BFF-8FD7-8A689FB10227}" type="pres">
      <dgm:prSet presAssocID="{9FD73CC1-6067-4399-94F8-B53E981CCF6C}" presName="sibTrans" presStyleCnt="0"/>
      <dgm:spPr>
        <a:scene3d>
          <a:camera prst="orthographicFront"/>
          <a:lightRig rig="threePt" dir="t"/>
        </a:scene3d>
        <a:sp3d>
          <a:bevelT w="101600" prst="riblet"/>
        </a:sp3d>
      </dgm:spPr>
    </dgm:pt>
    <dgm:pt modelId="{29B19618-2AF1-4871-AAF3-9540ACBBC9C5}" type="pres">
      <dgm:prSet presAssocID="{4A6781C2-A4C1-4FFF-BE86-DE1CA9A07E0B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D5D0C9B-38B0-4AB4-AE71-3EC6908E6DDC}" type="pres">
      <dgm:prSet presAssocID="{1B5DD856-2568-42D6-A83C-0D8BB91440ED}" presName="sibTrans" presStyleCnt="0"/>
      <dgm:spPr>
        <a:scene3d>
          <a:camera prst="orthographicFront"/>
          <a:lightRig rig="threePt" dir="t"/>
        </a:scene3d>
        <a:sp3d>
          <a:bevelT w="101600" prst="riblet"/>
        </a:sp3d>
      </dgm:spPr>
    </dgm:pt>
    <dgm:pt modelId="{91BBB904-DE6A-4C1E-8BD6-4CB8823DE85F}" type="pres">
      <dgm:prSet presAssocID="{62EDBE93-8ECA-4107-9690-549F83D2262F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0F8303FC-6FF1-4FEB-B059-5743F24D95C9}" type="presOf" srcId="{300B5575-1FE6-4E71-8527-0F065FF94238}" destId="{C9472BE9-BA06-48D1-A9E5-B82B31F79262}" srcOrd="0" destOrd="0" presId="urn:microsoft.com/office/officeart/2005/8/layout/default#2"/>
    <dgm:cxn modelId="{5D26A33F-DBCE-4F9A-A47D-9752B51532E1}" srcId="{684482CB-4337-4463-9BFC-3EBB12168246}" destId="{62EDBE93-8ECA-4107-9690-549F83D2262F}" srcOrd="5" destOrd="0" parTransId="{4FB898A2-BFFC-4323-AC6A-B31A3B0CFEC9}" sibTransId="{AAD2EF38-533C-48AC-93C4-7158657AC83A}"/>
    <dgm:cxn modelId="{C1693952-E1BF-4F48-9501-28227AC08219}" srcId="{684482CB-4337-4463-9BFC-3EBB12168246}" destId="{300B5575-1FE6-4E71-8527-0F065FF94238}" srcOrd="2" destOrd="0" parTransId="{9E0DDD46-2283-432A-9A20-B674498DCE64}" sibTransId="{BBB86008-C1F4-473B-B714-6D7B500A6AC2}"/>
    <dgm:cxn modelId="{F53BA426-F7A3-4917-BC2E-ECAE4B5928F5}" type="presOf" srcId="{8A34B513-FE8B-4DC6-9496-57D1C6F95850}" destId="{1F62CB09-2151-43EB-90B9-7D31B2C988B7}" srcOrd="0" destOrd="0" presId="urn:microsoft.com/office/officeart/2005/8/layout/default#2"/>
    <dgm:cxn modelId="{3F48970A-C421-4EBF-B176-BD4EF219BF91}" srcId="{684482CB-4337-4463-9BFC-3EBB12168246}" destId="{91AFE3D2-A4FB-419E-B852-E955F1CEFB27}" srcOrd="1" destOrd="0" parTransId="{F8E37400-3979-46A0-B9D9-CF1C73076479}" sibTransId="{A96BF862-E203-4900-9654-A18CA6B3B580}"/>
    <dgm:cxn modelId="{530E94E4-C272-4C00-8C41-3008386174C6}" srcId="{684482CB-4337-4463-9BFC-3EBB12168246}" destId="{8A34B513-FE8B-4DC6-9496-57D1C6F95850}" srcOrd="0" destOrd="0" parTransId="{21A56F02-6DFB-4C51-A6BE-BE5CBE1760CB}" sibTransId="{A7351D04-A925-4283-946D-335377317B7E}"/>
    <dgm:cxn modelId="{20DCD49D-A64C-4C49-90E6-C1929B3062FE}" type="presOf" srcId="{62EDBE93-8ECA-4107-9690-549F83D2262F}" destId="{91BBB904-DE6A-4C1E-8BD6-4CB8823DE85F}" srcOrd="0" destOrd="0" presId="urn:microsoft.com/office/officeart/2005/8/layout/default#2"/>
    <dgm:cxn modelId="{9FFB25E6-809D-4759-BB88-30ECF97B96DB}" type="presOf" srcId="{3CA6F7E2-9295-4B3B-9731-29ACA66B2598}" destId="{880124EC-C1DF-42C8-8CD4-67A59D6D3606}" srcOrd="0" destOrd="0" presId="urn:microsoft.com/office/officeart/2005/8/layout/default#2"/>
    <dgm:cxn modelId="{B5F05171-E1D1-428E-A33F-5D5CB9CC068A}" srcId="{684482CB-4337-4463-9BFC-3EBB12168246}" destId="{4A6781C2-A4C1-4FFF-BE86-DE1CA9A07E0B}" srcOrd="4" destOrd="0" parTransId="{BB6FC77F-BCF7-4ACC-A029-4CCE0014A918}" sibTransId="{1B5DD856-2568-42D6-A83C-0D8BB91440ED}"/>
    <dgm:cxn modelId="{46CFE6B1-9730-44C1-ABAE-8B06C3FBD35E}" srcId="{684482CB-4337-4463-9BFC-3EBB12168246}" destId="{3CA6F7E2-9295-4B3B-9731-29ACA66B2598}" srcOrd="3" destOrd="0" parTransId="{2C8A08FE-553F-4A3F-8156-3707A47FA2D7}" sibTransId="{9FD73CC1-6067-4399-94F8-B53E981CCF6C}"/>
    <dgm:cxn modelId="{0711CD02-8960-4996-A706-C237CEA26A67}" type="presOf" srcId="{4A6781C2-A4C1-4FFF-BE86-DE1CA9A07E0B}" destId="{29B19618-2AF1-4871-AAF3-9540ACBBC9C5}" srcOrd="0" destOrd="0" presId="urn:microsoft.com/office/officeart/2005/8/layout/default#2"/>
    <dgm:cxn modelId="{0423E806-01B3-40AB-97A1-373E5C12548C}" type="presOf" srcId="{684482CB-4337-4463-9BFC-3EBB12168246}" destId="{6CDB9958-B077-4CCD-980E-15BF0CED90BE}" srcOrd="0" destOrd="0" presId="urn:microsoft.com/office/officeart/2005/8/layout/default#2"/>
    <dgm:cxn modelId="{9A485E8D-29B3-461C-B207-A6885AE31CF5}" type="presOf" srcId="{91AFE3D2-A4FB-419E-B852-E955F1CEFB27}" destId="{C0D14E3A-EBFB-451B-B07C-84ACA172D5BC}" srcOrd="0" destOrd="0" presId="urn:microsoft.com/office/officeart/2005/8/layout/default#2"/>
    <dgm:cxn modelId="{A3FE3B76-9C9D-40E5-AE97-80E1ED248E55}" type="presParOf" srcId="{6CDB9958-B077-4CCD-980E-15BF0CED90BE}" destId="{1F62CB09-2151-43EB-90B9-7D31B2C988B7}" srcOrd="0" destOrd="0" presId="urn:microsoft.com/office/officeart/2005/8/layout/default#2"/>
    <dgm:cxn modelId="{9F337D3D-45F4-4D90-B1AD-8619AB842A51}" type="presParOf" srcId="{6CDB9958-B077-4CCD-980E-15BF0CED90BE}" destId="{9BE85910-72C9-4E6E-A4E2-170A378B60D1}" srcOrd="1" destOrd="0" presId="urn:microsoft.com/office/officeart/2005/8/layout/default#2"/>
    <dgm:cxn modelId="{CBF38EB1-6729-4DE8-97D6-AFE187C1D850}" type="presParOf" srcId="{6CDB9958-B077-4CCD-980E-15BF0CED90BE}" destId="{C0D14E3A-EBFB-451B-B07C-84ACA172D5BC}" srcOrd="2" destOrd="0" presId="urn:microsoft.com/office/officeart/2005/8/layout/default#2"/>
    <dgm:cxn modelId="{D5B2C6C9-0593-48CA-80CF-FECE59672F8D}" type="presParOf" srcId="{6CDB9958-B077-4CCD-980E-15BF0CED90BE}" destId="{E21CEDAA-D21E-4CD6-853F-B03F1D6B1D1F}" srcOrd="3" destOrd="0" presId="urn:microsoft.com/office/officeart/2005/8/layout/default#2"/>
    <dgm:cxn modelId="{4E1F0E17-4737-4469-9567-2A9A5D575AD8}" type="presParOf" srcId="{6CDB9958-B077-4CCD-980E-15BF0CED90BE}" destId="{C9472BE9-BA06-48D1-A9E5-B82B31F79262}" srcOrd="4" destOrd="0" presId="urn:microsoft.com/office/officeart/2005/8/layout/default#2"/>
    <dgm:cxn modelId="{03FEE3E8-A960-481F-842B-52292C073497}" type="presParOf" srcId="{6CDB9958-B077-4CCD-980E-15BF0CED90BE}" destId="{94D6F3D6-E84B-4538-8BDB-9750C1426666}" srcOrd="5" destOrd="0" presId="urn:microsoft.com/office/officeart/2005/8/layout/default#2"/>
    <dgm:cxn modelId="{D8FE01CF-7C34-4092-91B6-71C5256FE1C7}" type="presParOf" srcId="{6CDB9958-B077-4CCD-980E-15BF0CED90BE}" destId="{880124EC-C1DF-42C8-8CD4-67A59D6D3606}" srcOrd="6" destOrd="0" presId="urn:microsoft.com/office/officeart/2005/8/layout/default#2"/>
    <dgm:cxn modelId="{54BB122E-DE09-4C56-9079-5CBB5D21C016}" type="presParOf" srcId="{6CDB9958-B077-4CCD-980E-15BF0CED90BE}" destId="{E804965C-9628-4BFF-8FD7-8A689FB10227}" srcOrd="7" destOrd="0" presId="urn:microsoft.com/office/officeart/2005/8/layout/default#2"/>
    <dgm:cxn modelId="{D4581E20-F7B0-420B-AB90-1F78D984B0F6}" type="presParOf" srcId="{6CDB9958-B077-4CCD-980E-15BF0CED90BE}" destId="{29B19618-2AF1-4871-AAF3-9540ACBBC9C5}" srcOrd="8" destOrd="0" presId="urn:microsoft.com/office/officeart/2005/8/layout/default#2"/>
    <dgm:cxn modelId="{37343C11-19E8-450B-BCE3-E292C96D5EFB}" type="presParOf" srcId="{6CDB9958-B077-4CCD-980E-15BF0CED90BE}" destId="{7D5D0C9B-38B0-4AB4-AE71-3EC6908E6DDC}" srcOrd="9" destOrd="0" presId="urn:microsoft.com/office/officeart/2005/8/layout/default#2"/>
    <dgm:cxn modelId="{D40C8704-CD9F-4DF7-8BAC-A659867AB8C6}" type="presParOf" srcId="{6CDB9958-B077-4CCD-980E-15BF0CED90BE}" destId="{91BBB904-DE6A-4C1E-8BD6-4CB8823DE85F}" srcOrd="10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A5A9E07-9188-477F-B615-74765FBE8D31}" type="doc">
      <dgm:prSet loTypeId="urn:microsoft.com/office/officeart/2005/8/layout/list1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B19EAC51-1F74-4E6F-9716-D8D2B4E18CB8}">
      <dgm:prSet phldrT="[文字]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altLang="zh-TW" dirty="0" smtClean="0"/>
            <a:t>The research we do</a:t>
          </a:r>
          <a:endParaRPr lang="zh-TW" altLang="en-US" dirty="0"/>
        </a:p>
      </dgm:t>
    </dgm:pt>
    <dgm:pt modelId="{0AECF11D-B0BD-498C-90A1-ED6DC1920FBC}" type="parTrans" cxnId="{6ED2FB47-17C7-4FC9-AC53-1D3716EECC49}">
      <dgm:prSet/>
      <dgm:spPr/>
      <dgm:t>
        <a:bodyPr/>
        <a:lstStyle/>
        <a:p>
          <a:endParaRPr lang="zh-TW" altLang="en-US"/>
        </a:p>
      </dgm:t>
    </dgm:pt>
    <dgm:pt modelId="{281D1CE4-FD6A-47B8-9F11-ED2D4F71FD8A}" type="sibTrans" cxnId="{6ED2FB47-17C7-4FC9-AC53-1D3716EECC49}">
      <dgm:prSet/>
      <dgm:spPr/>
      <dgm:t>
        <a:bodyPr/>
        <a:lstStyle/>
        <a:p>
          <a:endParaRPr lang="zh-TW" altLang="en-US"/>
        </a:p>
      </dgm:t>
    </dgm:pt>
    <dgm:pt modelId="{666FD7DE-6D14-4564-A726-368C05AB6564}">
      <dgm:prSet phldrT="[文字]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altLang="zh-TW" dirty="0" smtClean="0"/>
            <a:t>Evaluate </a:t>
          </a:r>
          <a:endParaRPr lang="zh-TW" altLang="en-US" dirty="0"/>
        </a:p>
      </dgm:t>
    </dgm:pt>
    <dgm:pt modelId="{416C18A6-BC55-4562-8C62-F0CAF359B8B3}" type="parTrans" cxnId="{643864AF-A9ED-4F46-B643-FB156B486211}">
      <dgm:prSet/>
      <dgm:spPr/>
      <dgm:t>
        <a:bodyPr/>
        <a:lstStyle/>
        <a:p>
          <a:endParaRPr lang="zh-TW" altLang="en-US"/>
        </a:p>
      </dgm:t>
    </dgm:pt>
    <dgm:pt modelId="{E54CC010-C5C4-4EBC-8163-A910820BD2E1}" type="sibTrans" cxnId="{643864AF-A9ED-4F46-B643-FB156B486211}">
      <dgm:prSet/>
      <dgm:spPr/>
      <dgm:t>
        <a:bodyPr/>
        <a:lstStyle/>
        <a:p>
          <a:endParaRPr lang="zh-TW" altLang="en-US"/>
        </a:p>
      </dgm:t>
    </dgm:pt>
    <dgm:pt modelId="{4E836BAC-FEDA-45CD-A858-C1A2435ADC86}" type="pres">
      <dgm:prSet presAssocID="{1A5A9E07-9188-477F-B615-74765FBE8D3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0EB00982-86EA-4985-BE20-D1D445483595}" type="pres">
      <dgm:prSet presAssocID="{B19EAC51-1F74-4E6F-9716-D8D2B4E18CB8}" presName="parentLin" presStyleCnt="0"/>
      <dgm:spPr/>
    </dgm:pt>
    <dgm:pt modelId="{DCEC931E-3BA6-4966-AAAA-3B7D6D9C1462}" type="pres">
      <dgm:prSet presAssocID="{B19EAC51-1F74-4E6F-9716-D8D2B4E18CB8}" presName="parentLeftMargin" presStyleLbl="node1" presStyleIdx="0" presStyleCnt="2"/>
      <dgm:spPr/>
      <dgm:t>
        <a:bodyPr/>
        <a:lstStyle/>
        <a:p>
          <a:endParaRPr lang="zh-TW" altLang="en-US"/>
        </a:p>
      </dgm:t>
    </dgm:pt>
    <dgm:pt modelId="{5AA4E5DD-D944-49E7-9161-0A1C62513DFE}" type="pres">
      <dgm:prSet presAssocID="{B19EAC51-1F74-4E6F-9716-D8D2B4E18CB8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70CAF60-84A9-4E70-8E1C-6FB8792ECAB3}" type="pres">
      <dgm:prSet presAssocID="{B19EAC51-1F74-4E6F-9716-D8D2B4E18CB8}" presName="negativeSpace" presStyleCnt="0"/>
      <dgm:spPr/>
    </dgm:pt>
    <dgm:pt modelId="{206041EF-B3FF-47FC-B718-ACC47A83BE23}" type="pres">
      <dgm:prSet presAssocID="{B19EAC51-1F74-4E6F-9716-D8D2B4E18CB8}" presName="childText" presStyleLbl="conFgAcc1" presStyleIdx="0" presStyleCnt="2">
        <dgm:presLayoutVars>
          <dgm:bulletEnabled val="1"/>
        </dgm:presLayoutVars>
      </dgm:prSet>
      <dgm:spPr>
        <a:ln>
          <a:solidFill>
            <a:srgbClr val="FF9966"/>
          </a:solidFill>
        </a:ln>
      </dgm:spPr>
    </dgm:pt>
    <dgm:pt modelId="{81C68865-C349-4778-AF12-23D2505F9768}" type="pres">
      <dgm:prSet presAssocID="{281D1CE4-FD6A-47B8-9F11-ED2D4F71FD8A}" presName="spaceBetweenRectangles" presStyleCnt="0"/>
      <dgm:spPr/>
    </dgm:pt>
    <dgm:pt modelId="{CB146C52-DE6A-419C-8CD2-14007088F444}" type="pres">
      <dgm:prSet presAssocID="{666FD7DE-6D14-4564-A726-368C05AB6564}" presName="parentLin" presStyleCnt="0"/>
      <dgm:spPr/>
    </dgm:pt>
    <dgm:pt modelId="{5F3F1263-525D-4EDA-A6D4-FDEA9B87115F}" type="pres">
      <dgm:prSet presAssocID="{666FD7DE-6D14-4564-A726-368C05AB6564}" presName="parentLeftMargin" presStyleLbl="node1" presStyleIdx="0" presStyleCnt="2"/>
      <dgm:spPr/>
      <dgm:t>
        <a:bodyPr/>
        <a:lstStyle/>
        <a:p>
          <a:endParaRPr lang="zh-TW" altLang="en-US"/>
        </a:p>
      </dgm:t>
    </dgm:pt>
    <dgm:pt modelId="{4B757322-DC2D-4C3D-A126-E9AACA7D120B}" type="pres">
      <dgm:prSet presAssocID="{666FD7DE-6D14-4564-A726-368C05AB6564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64213B6-F0B8-4076-8718-295988D98578}" type="pres">
      <dgm:prSet presAssocID="{666FD7DE-6D14-4564-A726-368C05AB6564}" presName="negativeSpace" presStyleCnt="0"/>
      <dgm:spPr/>
    </dgm:pt>
    <dgm:pt modelId="{A5C0F28A-94F4-4619-A6A8-D96F4520303B}" type="pres">
      <dgm:prSet presAssocID="{666FD7DE-6D14-4564-A726-368C05AB6564}" presName="childText" presStyleLbl="conFgAcc1" presStyleIdx="1" presStyleCnt="2">
        <dgm:presLayoutVars>
          <dgm:bulletEnabled val="1"/>
        </dgm:presLayoutVars>
      </dgm:prSet>
      <dgm:spPr>
        <a:ln>
          <a:solidFill>
            <a:srgbClr val="6699FF"/>
          </a:solidFill>
        </a:ln>
      </dgm:spPr>
    </dgm:pt>
  </dgm:ptLst>
  <dgm:cxnLst>
    <dgm:cxn modelId="{93E8FBE5-5766-44EC-9678-0A6D4D7F4DFA}" type="presOf" srcId="{B19EAC51-1F74-4E6F-9716-D8D2B4E18CB8}" destId="{5AA4E5DD-D944-49E7-9161-0A1C62513DFE}" srcOrd="1" destOrd="0" presId="urn:microsoft.com/office/officeart/2005/8/layout/list1"/>
    <dgm:cxn modelId="{F5C82078-B7FA-4F1B-9DB6-17F1DDBFE0E2}" type="presOf" srcId="{B19EAC51-1F74-4E6F-9716-D8D2B4E18CB8}" destId="{DCEC931E-3BA6-4966-AAAA-3B7D6D9C1462}" srcOrd="0" destOrd="0" presId="urn:microsoft.com/office/officeart/2005/8/layout/list1"/>
    <dgm:cxn modelId="{643864AF-A9ED-4F46-B643-FB156B486211}" srcId="{1A5A9E07-9188-477F-B615-74765FBE8D31}" destId="{666FD7DE-6D14-4564-A726-368C05AB6564}" srcOrd="1" destOrd="0" parTransId="{416C18A6-BC55-4562-8C62-F0CAF359B8B3}" sibTransId="{E54CC010-C5C4-4EBC-8163-A910820BD2E1}"/>
    <dgm:cxn modelId="{6ED2FB47-17C7-4FC9-AC53-1D3716EECC49}" srcId="{1A5A9E07-9188-477F-B615-74765FBE8D31}" destId="{B19EAC51-1F74-4E6F-9716-D8D2B4E18CB8}" srcOrd="0" destOrd="0" parTransId="{0AECF11D-B0BD-498C-90A1-ED6DC1920FBC}" sibTransId="{281D1CE4-FD6A-47B8-9F11-ED2D4F71FD8A}"/>
    <dgm:cxn modelId="{3ECA1003-7C92-4830-8FB1-575E8570D2C0}" type="presOf" srcId="{666FD7DE-6D14-4564-A726-368C05AB6564}" destId="{5F3F1263-525D-4EDA-A6D4-FDEA9B87115F}" srcOrd="0" destOrd="0" presId="urn:microsoft.com/office/officeart/2005/8/layout/list1"/>
    <dgm:cxn modelId="{0597E3EA-9737-42F9-80C6-644896C2515D}" type="presOf" srcId="{1A5A9E07-9188-477F-B615-74765FBE8D31}" destId="{4E836BAC-FEDA-45CD-A858-C1A2435ADC86}" srcOrd="0" destOrd="0" presId="urn:microsoft.com/office/officeart/2005/8/layout/list1"/>
    <dgm:cxn modelId="{84070032-3917-48A7-BDB3-44A39ED61CCD}" type="presOf" srcId="{666FD7DE-6D14-4564-A726-368C05AB6564}" destId="{4B757322-DC2D-4C3D-A126-E9AACA7D120B}" srcOrd="1" destOrd="0" presId="urn:microsoft.com/office/officeart/2005/8/layout/list1"/>
    <dgm:cxn modelId="{92BD5AB2-B453-4520-BFE8-6BDB1042B7C3}" type="presParOf" srcId="{4E836BAC-FEDA-45CD-A858-C1A2435ADC86}" destId="{0EB00982-86EA-4985-BE20-D1D445483595}" srcOrd="0" destOrd="0" presId="urn:microsoft.com/office/officeart/2005/8/layout/list1"/>
    <dgm:cxn modelId="{EB8049C0-D5C7-408F-A5C9-965826FC8590}" type="presParOf" srcId="{0EB00982-86EA-4985-BE20-D1D445483595}" destId="{DCEC931E-3BA6-4966-AAAA-3B7D6D9C1462}" srcOrd="0" destOrd="0" presId="urn:microsoft.com/office/officeart/2005/8/layout/list1"/>
    <dgm:cxn modelId="{477C69A7-0173-4463-B70C-362872D244C6}" type="presParOf" srcId="{0EB00982-86EA-4985-BE20-D1D445483595}" destId="{5AA4E5DD-D944-49E7-9161-0A1C62513DFE}" srcOrd="1" destOrd="0" presId="urn:microsoft.com/office/officeart/2005/8/layout/list1"/>
    <dgm:cxn modelId="{D93D5D57-480A-48C9-AEBB-BD88B36E1E0D}" type="presParOf" srcId="{4E836BAC-FEDA-45CD-A858-C1A2435ADC86}" destId="{A70CAF60-84A9-4E70-8E1C-6FB8792ECAB3}" srcOrd="1" destOrd="0" presId="urn:microsoft.com/office/officeart/2005/8/layout/list1"/>
    <dgm:cxn modelId="{F08434FD-518E-4A85-B659-93917683B0E7}" type="presParOf" srcId="{4E836BAC-FEDA-45CD-A858-C1A2435ADC86}" destId="{206041EF-B3FF-47FC-B718-ACC47A83BE23}" srcOrd="2" destOrd="0" presId="urn:microsoft.com/office/officeart/2005/8/layout/list1"/>
    <dgm:cxn modelId="{14CA1E20-4E19-480B-B7E0-789F3E8B9805}" type="presParOf" srcId="{4E836BAC-FEDA-45CD-A858-C1A2435ADC86}" destId="{81C68865-C349-4778-AF12-23D2505F9768}" srcOrd="3" destOrd="0" presId="urn:microsoft.com/office/officeart/2005/8/layout/list1"/>
    <dgm:cxn modelId="{BFCDF083-6F57-40EF-8576-3A515A168788}" type="presParOf" srcId="{4E836BAC-FEDA-45CD-A858-C1A2435ADC86}" destId="{CB146C52-DE6A-419C-8CD2-14007088F444}" srcOrd="4" destOrd="0" presId="urn:microsoft.com/office/officeart/2005/8/layout/list1"/>
    <dgm:cxn modelId="{B4358FCA-E121-49BD-BB48-C39B890D75E0}" type="presParOf" srcId="{CB146C52-DE6A-419C-8CD2-14007088F444}" destId="{5F3F1263-525D-4EDA-A6D4-FDEA9B87115F}" srcOrd="0" destOrd="0" presId="urn:microsoft.com/office/officeart/2005/8/layout/list1"/>
    <dgm:cxn modelId="{417D87E8-87B7-4FCB-9424-35178748EE2B}" type="presParOf" srcId="{CB146C52-DE6A-419C-8CD2-14007088F444}" destId="{4B757322-DC2D-4C3D-A126-E9AACA7D120B}" srcOrd="1" destOrd="0" presId="urn:microsoft.com/office/officeart/2005/8/layout/list1"/>
    <dgm:cxn modelId="{AC697E61-57CC-4398-81DB-3F1C038898E1}" type="presParOf" srcId="{4E836BAC-FEDA-45CD-A858-C1A2435ADC86}" destId="{164213B6-F0B8-4076-8718-295988D98578}" srcOrd="5" destOrd="0" presId="urn:microsoft.com/office/officeart/2005/8/layout/list1"/>
    <dgm:cxn modelId="{BFD2B678-B583-47E1-A841-23B844F064C0}" type="presParOf" srcId="{4E836BAC-FEDA-45CD-A858-C1A2435ADC86}" destId="{A5C0F28A-94F4-4619-A6A8-D96F4520303B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8CA9E2B-F8F5-4A54-95B9-4596EC39561B}" type="doc">
      <dgm:prSet loTypeId="urn:microsoft.com/office/officeart/2005/8/layout/vList2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38B83DAA-7CB4-4915-82BE-FC4F44372813}">
      <dgm:prSet phldrT="[文字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altLang="zh-TW" sz="2800" dirty="0" smtClean="0"/>
            <a:t>Turn puzzle into question</a:t>
          </a:r>
          <a:endParaRPr lang="zh-TW" altLang="en-US" sz="2800" dirty="0"/>
        </a:p>
      </dgm:t>
    </dgm:pt>
    <dgm:pt modelId="{99237FC8-B32E-4F14-B37B-4234936AA1C3}" type="parTrans" cxnId="{51A6A519-ADF0-48F8-8D6C-EE61FCDDE81B}">
      <dgm:prSet/>
      <dgm:spPr/>
      <dgm:t>
        <a:bodyPr/>
        <a:lstStyle/>
        <a:p>
          <a:endParaRPr lang="zh-TW" altLang="en-US"/>
        </a:p>
      </dgm:t>
    </dgm:pt>
    <dgm:pt modelId="{E031FE9F-D394-45AC-9CF3-C6C866F52F85}" type="sibTrans" cxnId="{51A6A519-ADF0-48F8-8D6C-EE61FCDDE81B}">
      <dgm:prSet/>
      <dgm:spPr/>
      <dgm:t>
        <a:bodyPr/>
        <a:lstStyle/>
        <a:p>
          <a:endParaRPr lang="zh-TW" altLang="en-US"/>
        </a:p>
      </dgm:t>
    </dgm:pt>
    <dgm:pt modelId="{F4A266F7-8616-4898-896D-9D7DB19C224F}">
      <dgm:prSet phldrT="[文字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altLang="zh-TW" sz="2800" dirty="0" smtClean="0"/>
            <a:t>Discover new question</a:t>
          </a:r>
          <a:endParaRPr lang="zh-TW" altLang="en-US" sz="2800" dirty="0"/>
        </a:p>
      </dgm:t>
    </dgm:pt>
    <dgm:pt modelId="{EA61C6E8-FE6F-4871-9CA3-C0D3597BB2F0}" type="parTrans" cxnId="{F113BE2D-0FD1-4252-92BB-59FBBA8D63C4}">
      <dgm:prSet/>
      <dgm:spPr/>
      <dgm:t>
        <a:bodyPr/>
        <a:lstStyle/>
        <a:p>
          <a:endParaRPr lang="zh-TW" altLang="en-US"/>
        </a:p>
      </dgm:t>
    </dgm:pt>
    <dgm:pt modelId="{42F1F76B-839E-473A-9979-CF9B1B1F5845}" type="sibTrans" cxnId="{F113BE2D-0FD1-4252-92BB-59FBBA8D63C4}">
      <dgm:prSet/>
      <dgm:spPr/>
      <dgm:t>
        <a:bodyPr/>
        <a:lstStyle/>
        <a:p>
          <a:endParaRPr lang="zh-TW" altLang="en-US"/>
        </a:p>
      </dgm:t>
    </dgm:pt>
    <dgm:pt modelId="{EBA05AEF-62F6-41E8-ABD1-38B7F30AA4F9}">
      <dgm:prSet phldrT="[文字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altLang="zh-TW" sz="2800" dirty="0" smtClean="0"/>
            <a:t>The ability to judge</a:t>
          </a:r>
          <a:endParaRPr lang="zh-TW" altLang="en-US" sz="2800" dirty="0"/>
        </a:p>
      </dgm:t>
    </dgm:pt>
    <dgm:pt modelId="{37B3A939-54D4-42A6-909F-E6E089BCD3EA}" type="parTrans" cxnId="{53B53BB6-0C41-4217-8FB3-FEE9214A8E23}">
      <dgm:prSet/>
      <dgm:spPr/>
      <dgm:t>
        <a:bodyPr/>
        <a:lstStyle/>
        <a:p>
          <a:endParaRPr lang="zh-TW" altLang="en-US"/>
        </a:p>
      </dgm:t>
    </dgm:pt>
    <dgm:pt modelId="{C230B5FA-7797-4C29-A056-4629B08C3ED3}" type="sibTrans" cxnId="{53B53BB6-0C41-4217-8FB3-FEE9214A8E23}">
      <dgm:prSet/>
      <dgm:spPr/>
      <dgm:t>
        <a:bodyPr/>
        <a:lstStyle/>
        <a:p>
          <a:endParaRPr lang="zh-TW" altLang="en-US"/>
        </a:p>
      </dgm:t>
    </dgm:pt>
    <dgm:pt modelId="{FC51F074-B5F5-452C-96F9-74E4B5E475B9}">
      <dgm:prSet phldrT="[文字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altLang="zh-TW" sz="2800" dirty="0" smtClean="0"/>
            <a:t>Solve a puzzle and discover that no one else knows</a:t>
          </a:r>
          <a:endParaRPr lang="zh-TW" altLang="en-US" sz="2800" dirty="0"/>
        </a:p>
      </dgm:t>
    </dgm:pt>
    <dgm:pt modelId="{D6BE6686-2377-4ACB-9395-2D03A0B89D4B}" type="parTrans" cxnId="{4448202E-56CF-42CA-B851-78BCB925F470}">
      <dgm:prSet/>
      <dgm:spPr/>
      <dgm:t>
        <a:bodyPr/>
        <a:lstStyle/>
        <a:p>
          <a:endParaRPr lang="zh-TW" altLang="en-US"/>
        </a:p>
      </dgm:t>
    </dgm:pt>
    <dgm:pt modelId="{9C5F6F73-4F45-424E-B953-01281E2D8FFD}" type="sibTrans" cxnId="{4448202E-56CF-42CA-B851-78BCB925F470}">
      <dgm:prSet/>
      <dgm:spPr/>
      <dgm:t>
        <a:bodyPr/>
        <a:lstStyle/>
        <a:p>
          <a:endParaRPr lang="zh-TW" altLang="en-US"/>
        </a:p>
      </dgm:t>
    </dgm:pt>
    <dgm:pt modelId="{230C2F10-814B-42A5-BEE3-53FF03F3F030}" type="pres">
      <dgm:prSet presAssocID="{78CA9E2B-F8F5-4A54-95B9-4596EC39561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9FC6542C-6A23-405C-B19B-0C9525B78ADD}" type="pres">
      <dgm:prSet presAssocID="{FC51F074-B5F5-452C-96F9-74E4B5E475B9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41C7577-D093-42B7-9FD0-761B864CB5E4}" type="pres">
      <dgm:prSet presAssocID="{9C5F6F73-4F45-424E-B953-01281E2D8FFD}" presName="spacer" presStyleCnt="0"/>
      <dgm:spPr/>
    </dgm:pt>
    <dgm:pt modelId="{B0637E7A-C2E0-46CC-9712-191473C1A5CA}" type="pres">
      <dgm:prSet presAssocID="{38B83DAA-7CB4-4915-82BE-FC4F44372813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9A722A3-3CE3-43BE-B9B8-83C8138C8E0E}" type="pres">
      <dgm:prSet presAssocID="{E031FE9F-D394-45AC-9CF3-C6C866F52F85}" presName="spacer" presStyleCnt="0"/>
      <dgm:spPr/>
    </dgm:pt>
    <dgm:pt modelId="{01D3E0AA-8234-4DA0-B572-6BBBA76699F1}" type="pres">
      <dgm:prSet presAssocID="{F4A266F7-8616-4898-896D-9D7DB19C224F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F511B67-7B47-4A27-B181-4351A0480BF0}" type="pres">
      <dgm:prSet presAssocID="{42F1F76B-839E-473A-9979-CF9B1B1F5845}" presName="spacer" presStyleCnt="0"/>
      <dgm:spPr/>
    </dgm:pt>
    <dgm:pt modelId="{3607E4B5-98CE-44A7-BE6A-D5E6D53E7416}" type="pres">
      <dgm:prSet presAssocID="{EBA05AEF-62F6-41E8-ABD1-38B7F30AA4F9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448202E-56CF-42CA-B851-78BCB925F470}" srcId="{78CA9E2B-F8F5-4A54-95B9-4596EC39561B}" destId="{FC51F074-B5F5-452C-96F9-74E4B5E475B9}" srcOrd="0" destOrd="0" parTransId="{D6BE6686-2377-4ACB-9395-2D03A0B89D4B}" sibTransId="{9C5F6F73-4F45-424E-B953-01281E2D8FFD}"/>
    <dgm:cxn modelId="{E00787C7-B5D5-4E2B-8987-4278763833C3}" type="presOf" srcId="{38B83DAA-7CB4-4915-82BE-FC4F44372813}" destId="{B0637E7A-C2E0-46CC-9712-191473C1A5CA}" srcOrd="0" destOrd="0" presId="urn:microsoft.com/office/officeart/2005/8/layout/vList2"/>
    <dgm:cxn modelId="{53B53BB6-0C41-4217-8FB3-FEE9214A8E23}" srcId="{78CA9E2B-F8F5-4A54-95B9-4596EC39561B}" destId="{EBA05AEF-62F6-41E8-ABD1-38B7F30AA4F9}" srcOrd="3" destOrd="0" parTransId="{37B3A939-54D4-42A6-909F-E6E089BCD3EA}" sibTransId="{C230B5FA-7797-4C29-A056-4629B08C3ED3}"/>
    <dgm:cxn modelId="{F113BE2D-0FD1-4252-92BB-59FBBA8D63C4}" srcId="{78CA9E2B-F8F5-4A54-95B9-4596EC39561B}" destId="{F4A266F7-8616-4898-896D-9D7DB19C224F}" srcOrd="2" destOrd="0" parTransId="{EA61C6E8-FE6F-4871-9CA3-C0D3597BB2F0}" sibTransId="{42F1F76B-839E-473A-9979-CF9B1B1F5845}"/>
    <dgm:cxn modelId="{51A6A519-ADF0-48F8-8D6C-EE61FCDDE81B}" srcId="{78CA9E2B-F8F5-4A54-95B9-4596EC39561B}" destId="{38B83DAA-7CB4-4915-82BE-FC4F44372813}" srcOrd="1" destOrd="0" parTransId="{99237FC8-B32E-4F14-B37B-4234936AA1C3}" sibTransId="{E031FE9F-D394-45AC-9CF3-C6C866F52F85}"/>
    <dgm:cxn modelId="{661AAD4C-7CA4-4607-A030-C62FB3ED5997}" type="presOf" srcId="{EBA05AEF-62F6-41E8-ABD1-38B7F30AA4F9}" destId="{3607E4B5-98CE-44A7-BE6A-D5E6D53E7416}" srcOrd="0" destOrd="0" presId="urn:microsoft.com/office/officeart/2005/8/layout/vList2"/>
    <dgm:cxn modelId="{68F9CBB4-8729-42C1-A40D-1DD07211F74D}" type="presOf" srcId="{FC51F074-B5F5-452C-96F9-74E4B5E475B9}" destId="{9FC6542C-6A23-405C-B19B-0C9525B78ADD}" srcOrd="0" destOrd="0" presId="urn:microsoft.com/office/officeart/2005/8/layout/vList2"/>
    <dgm:cxn modelId="{A217C60B-1675-4820-B475-5B6D6B20C06F}" type="presOf" srcId="{78CA9E2B-F8F5-4A54-95B9-4596EC39561B}" destId="{230C2F10-814B-42A5-BEE3-53FF03F3F030}" srcOrd="0" destOrd="0" presId="urn:microsoft.com/office/officeart/2005/8/layout/vList2"/>
    <dgm:cxn modelId="{A8B5FA78-0B29-4B2A-9770-141BA384CCD8}" type="presOf" srcId="{F4A266F7-8616-4898-896D-9D7DB19C224F}" destId="{01D3E0AA-8234-4DA0-B572-6BBBA76699F1}" srcOrd="0" destOrd="0" presId="urn:microsoft.com/office/officeart/2005/8/layout/vList2"/>
    <dgm:cxn modelId="{3520B547-1174-46C8-8F50-C58228764878}" type="presParOf" srcId="{230C2F10-814B-42A5-BEE3-53FF03F3F030}" destId="{9FC6542C-6A23-405C-B19B-0C9525B78ADD}" srcOrd="0" destOrd="0" presId="urn:microsoft.com/office/officeart/2005/8/layout/vList2"/>
    <dgm:cxn modelId="{04E84907-6579-49A8-A86B-45C9BDF2F28D}" type="presParOf" srcId="{230C2F10-814B-42A5-BEE3-53FF03F3F030}" destId="{641C7577-D093-42B7-9FD0-761B864CB5E4}" srcOrd="1" destOrd="0" presId="urn:microsoft.com/office/officeart/2005/8/layout/vList2"/>
    <dgm:cxn modelId="{5254E258-D449-4104-83C7-15973DA4C253}" type="presParOf" srcId="{230C2F10-814B-42A5-BEE3-53FF03F3F030}" destId="{B0637E7A-C2E0-46CC-9712-191473C1A5CA}" srcOrd="2" destOrd="0" presId="urn:microsoft.com/office/officeart/2005/8/layout/vList2"/>
    <dgm:cxn modelId="{9BD2E9D9-D4AE-4FDC-9518-CF08D1DD4554}" type="presParOf" srcId="{230C2F10-814B-42A5-BEE3-53FF03F3F030}" destId="{29A722A3-3CE3-43BE-B9B8-83C8138C8E0E}" srcOrd="3" destOrd="0" presId="urn:microsoft.com/office/officeart/2005/8/layout/vList2"/>
    <dgm:cxn modelId="{E4F4948E-CE26-4448-B5C7-F5CF5353AE66}" type="presParOf" srcId="{230C2F10-814B-42A5-BEE3-53FF03F3F030}" destId="{01D3E0AA-8234-4DA0-B572-6BBBA76699F1}" srcOrd="4" destOrd="0" presId="urn:microsoft.com/office/officeart/2005/8/layout/vList2"/>
    <dgm:cxn modelId="{1CEDCC11-8EDB-4F84-85D8-A6EBA33F9AD3}" type="presParOf" srcId="{230C2F10-814B-42A5-BEE3-53FF03F3F030}" destId="{CF511B67-7B47-4A27-B181-4351A0480BF0}" srcOrd="5" destOrd="0" presId="urn:microsoft.com/office/officeart/2005/8/layout/vList2"/>
    <dgm:cxn modelId="{DA86FAEF-433F-485E-9772-4385AF06EEEF}" type="presParOf" srcId="{230C2F10-814B-42A5-BEE3-53FF03F3F030}" destId="{3607E4B5-98CE-44A7-BE6A-D5E6D53E7416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BDF00D2-0E72-4181-B821-80D8099C254B}" type="doc">
      <dgm:prSet loTypeId="urn:microsoft.com/office/officeart/2005/8/layout/list1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95FF4727-5533-43E5-A83A-7EA5139E8B68}">
      <dgm:prSet phldrT="[文字]"/>
      <dgm:spPr>
        <a:solidFill>
          <a:srgbClr val="FFFF66"/>
        </a:solidFill>
      </dgm:spPr>
      <dgm:t>
        <a:bodyPr/>
        <a:lstStyle/>
        <a:p>
          <a:r>
            <a:rPr lang="en-US" altLang="zh-TW" dirty="0" smtClean="0">
              <a:solidFill>
                <a:schemeClr val="bg2">
                  <a:lumMod val="10000"/>
                </a:schemeClr>
              </a:solidFill>
            </a:rPr>
            <a:t>Listen more than you can speak</a:t>
          </a:r>
          <a:endParaRPr lang="zh-TW" altLang="en-US" dirty="0">
            <a:solidFill>
              <a:schemeClr val="bg2">
                <a:lumMod val="10000"/>
              </a:schemeClr>
            </a:solidFill>
          </a:endParaRPr>
        </a:p>
      </dgm:t>
    </dgm:pt>
    <dgm:pt modelId="{B27E5430-AD8C-4913-AB93-6C457F9DD1F3}" type="parTrans" cxnId="{C24DCBE8-EC69-4149-B200-0A965DA4ECBB}">
      <dgm:prSet/>
      <dgm:spPr/>
      <dgm:t>
        <a:bodyPr/>
        <a:lstStyle/>
        <a:p>
          <a:endParaRPr lang="zh-TW" altLang="en-US"/>
        </a:p>
      </dgm:t>
    </dgm:pt>
    <dgm:pt modelId="{727BE69D-BDD0-4F53-BC1E-521320EF18D0}" type="sibTrans" cxnId="{C24DCBE8-EC69-4149-B200-0A965DA4ECBB}">
      <dgm:prSet/>
      <dgm:spPr/>
      <dgm:t>
        <a:bodyPr/>
        <a:lstStyle/>
        <a:p>
          <a:endParaRPr lang="zh-TW" altLang="en-US"/>
        </a:p>
      </dgm:t>
    </dgm:pt>
    <dgm:pt modelId="{EE981D2F-C6A6-4985-94F0-A91321B1D3C9}">
      <dgm:prSet phldrT="[文字]"/>
      <dgm:spPr>
        <a:solidFill>
          <a:srgbClr val="99FF66"/>
        </a:solidFill>
      </dgm:spPr>
      <dgm:t>
        <a:bodyPr/>
        <a:lstStyle/>
        <a:p>
          <a:r>
            <a:rPr lang="en-US" altLang="zh-TW" dirty="0" smtClean="0">
              <a:solidFill>
                <a:schemeClr val="bg2">
                  <a:lumMod val="10000"/>
                </a:schemeClr>
              </a:solidFill>
            </a:rPr>
            <a:t>Write it up</a:t>
          </a:r>
          <a:endParaRPr lang="zh-TW" altLang="en-US" dirty="0">
            <a:solidFill>
              <a:schemeClr val="bg2">
                <a:lumMod val="10000"/>
              </a:schemeClr>
            </a:solidFill>
          </a:endParaRPr>
        </a:p>
      </dgm:t>
    </dgm:pt>
    <dgm:pt modelId="{000932CE-8EEB-40DA-A830-831C14835635}" type="parTrans" cxnId="{A7C0AAB0-C6D7-461A-B1CE-2BDDB5CA1848}">
      <dgm:prSet/>
      <dgm:spPr/>
      <dgm:t>
        <a:bodyPr/>
        <a:lstStyle/>
        <a:p>
          <a:endParaRPr lang="zh-TW" altLang="en-US"/>
        </a:p>
      </dgm:t>
    </dgm:pt>
    <dgm:pt modelId="{4FEC2B9B-9EB5-4D4D-BF3E-C95A5A0A88C2}" type="sibTrans" cxnId="{A7C0AAB0-C6D7-461A-B1CE-2BDDB5CA1848}">
      <dgm:prSet/>
      <dgm:spPr/>
      <dgm:t>
        <a:bodyPr/>
        <a:lstStyle/>
        <a:p>
          <a:endParaRPr lang="zh-TW" altLang="en-US"/>
        </a:p>
      </dgm:t>
    </dgm:pt>
    <dgm:pt modelId="{F0D1CDC1-5B9B-424C-9E60-8F8A794F0A5D}">
      <dgm:prSet phldrT="[文字]"/>
      <dgm:spPr>
        <a:solidFill>
          <a:srgbClr val="FF5050"/>
        </a:solidFill>
      </dgm:spPr>
      <dgm:t>
        <a:bodyPr/>
        <a:lstStyle/>
        <a:p>
          <a:r>
            <a:rPr lang="en-US" altLang="zh-TW" dirty="0" smtClean="0">
              <a:solidFill>
                <a:schemeClr val="bg2">
                  <a:lumMod val="10000"/>
                </a:schemeClr>
              </a:solidFill>
            </a:rPr>
            <a:t>Not only write it up, but use it</a:t>
          </a:r>
          <a:endParaRPr lang="zh-TW" altLang="en-US" dirty="0">
            <a:solidFill>
              <a:schemeClr val="bg2">
                <a:lumMod val="10000"/>
              </a:schemeClr>
            </a:solidFill>
          </a:endParaRPr>
        </a:p>
      </dgm:t>
    </dgm:pt>
    <dgm:pt modelId="{3B15436D-0040-4287-8281-7E145D66CB05}" type="parTrans" cxnId="{DA955E68-6B7A-49F0-8537-4373C90B3929}">
      <dgm:prSet/>
      <dgm:spPr/>
      <dgm:t>
        <a:bodyPr/>
        <a:lstStyle/>
        <a:p>
          <a:endParaRPr lang="zh-TW" altLang="en-US"/>
        </a:p>
      </dgm:t>
    </dgm:pt>
    <dgm:pt modelId="{38052637-92A8-4636-BC93-8810D22F2955}" type="sibTrans" cxnId="{DA955E68-6B7A-49F0-8537-4373C90B3929}">
      <dgm:prSet/>
      <dgm:spPr/>
      <dgm:t>
        <a:bodyPr/>
        <a:lstStyle/>
        <a:p>
          <a:endParaRPr lang="zh-TW" altLang="en-US"/>
        </a:p>
      </dgm:t>
    </dgm:pt>
    <dgm:pt modelId="{492E1337-CC8F-45D8-8F14-57EB1CEDCCED}" type="pres">
      <dgm:prSet presAssocID="{1BDF00D2-0E72-4181-B821-80D8099C254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653CBA5E-9F4A-4988-BC31-C212B5B1C0EF}" type="pres">
      <dgm:prSet presAssocID="{95FF4727-5533-43E5-A83A-7EA5139E8B68}" presName="parentLin" presStyleCnt="0"/>
      <dgm:spPr/>
    </dgm:pt>
    <dgm:pt modelId="{BDB42A56-EB52-4ACB-8F3A-B9C4F1906F2D}" type="pres">
      <dgm:prSet presAssocID="{95FF4727-5533-43E5-A83A-7EA5139E8B68}" presName="parentLeftMargin" presStyleLbl="node1" presStyleIdx="0" presStyleCnt="3"/>
      <dgm:spPr/>
      <dgm:t>
        <a:bodyPr/>
        <a:lstStyle/>
        <a:p>
          <a:endParaRPr lang="zh-TW" altLang="en-US"/>
        </a:p>
      </dgm:t>
    </dgm:pt>
    <dgm:pt modelId="{4734B4C9-EF96-434A-A980-A7DDED0FEAEA}" type="pres">
      <dgm:prSet presAssocID="{95FF4727-5533-43E5-A83A-7EA5139E8B68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41B57D1-0CBD-47AD-9588-C75F7F114F66}" type="pres">
      <dgm:prSet presAssocID="{95FF4727-5533-43E5-A83A-7EA5139E8B68}" presName="negativeSpace" presStyleCnt="0"/>
      <dgm:spPr/>
    </dgm:pt>
    <dgm:pt modelId="{C3AE44FF-D48E-4C84-9939-76A2F9BA418A}" type="pres">
      <dgm:prSet presAssocID="{95FF4727-5533-43E5-A83A-7EA5139E8B68}" presName="childText" presStyleLbl="conFgAcc1" presStyleIdx="0" presStyleCnt="3">
        <dgm:presLayoutVars>
          <dgm:bulletEnabled val="1"/>
        </dgm:presLayoutVars>
      </dgm:prSet>
      <dgm:spPr>
        <a:noFill/>
        <a:ln>
          <a:solidFill>
            <a:srgbClr val="FFFF66"/>
          </a:solidFill>
        </a:ln>
      </dgm:spPr>
    </dgm:pt>
    <dgm:pt modelId="{7A0A693D-1E17-4690-B255-B6B420DC515E}" type="pres">
      <dgm:prSet presAssocID="{727BE69D-BDD0-4F53-BC1E-521320EF18D0}" presName="spaceBetweenRectangles" presStyleCnt="0"/>
      <dgm:spPr/>
    </dgm:pt>
    <dgm:pt modelId="{28D15AA1-2AF3-4F55-A896-9C5221EF3B42}" type="pres">
      <dgm:prSet presAssocID="{EE981D2F-C6A6-4985-94F0-A91321B1D3C9}" presName="parentLin" presStyleCnt="0"/>
      <dgm:spPr/>
    </dgm:pt>
    <dgm:pt modelId="{3F3B5364-FD5B-4FEE-A8DF-6F6EA1B7F39C}" type="pres">
      <dgm:prSet presAssocID="{EE981D2F-C6A6-4985-94F0-A91321B1D3C9}" presName="parentLeftMargin" presStyleLbl="node1" presStyleIdx="0" presStyleCnt="3"/>
      <dgm:spPr/>
      <dgm:t>
        <a:bodyPr/>
        <a:lstStyle/>
        <a:p>
          <a:endParaRPr lang="zh-TW" altLang="en-US"/>
        </a:p>
      </dgm:t>
    </dgm:pt>
    <dgm:pt modelId="{D24E8604-D042-4305-B0AF-92977FE1DA8C}" type="pres">
      <dgm:prSet presAssocID="{EE981D2F-C6A6-4985-94F0-A91321B1D3C9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01C35D9-D5E7-47C3-848C-3B2626567D16}" type="pres">
      <dgm:prSet presAssocID="{EE981D2F-C6A6-4985-94F0-A91321B1D3C9}" presName="negativeSpace" presStyleCnt="0"/>
      <dgm:spPr/>
    </dgm:pt>
    <dgm:pt modelId="{F6F5DD53-D5AD-4B08-8AB6-291DAFBA33FB}" type="pres">
      <dgm:prSet presAssocID="{EE981D2F-C6A6-4985-94F0-A91321B1D3C9}" presName="childText" presStyleLbl="conFgAcc1" presStyleIdx="1" presStyleCnt="3">
        <dgm:presLayoutVars>
          <dgm:bulletEnabled val="1"/>
        </dgm:presLayoutVars>
      </dgm:prSet>
      <dgm:spPr>
        <a:noFill/>
        <a:ln>
          <a:solidFill>
            <a:srgbClr val="99FF66"/>
          </a:solidFill>
        </a:ln>
      </dgm:spPr>
      <dgm:t>
        <a:bodyPr/>
        <a:lstStyle/>
        <a:p>
          <a:endParaRPr lang="zh-TW" altLang="en-US"/>
        </a:p>
      </dgm:t>
    </dgm:pt>
    <dgm:pt modelId="{1F97B235-5406-46D7-956F-BCE5FC7166C9}" type="pres">
      <dgm:prSet presAssocID="{4FEC2B9B-9EB5-4D4D-BF3E-C95A5A0A88C2}" presName="spaceBetweenRectangles" presStyleCnt="0"/>
      <dgm:spPr/>
    </dgm:pt>
    <dgm:pt modelId="{A1D4E0F9-D754-4DE2-893C-8DAFFDFA567E}" type="pres">
      <dgm:prSet presAssocID="{F0D1CDC1-5B9B-424C-9E60-8F8A794F0A5D}" presName="parentLin" presStyleCnt="0"/>
      <dgm:spPr/>
    </dgm:pt>
    <dgm:pt modelId="{D3012B6E-572E-40C8-B717-32AA1617D9AD}" type="pres">
      <dgm:prSet presAssocID="{F0D1CDC1-5B9B-424C-9E60-8F8A794F0A5D}" presName="parentLeftMargin" presStyleLbl="node1" presStyleIdx="1" presStyleCnt="3"/>
      <dgm:spPr/>
      <dgm:t>
        <a:bodyPr/>
        <a:lstStyle/>
        <a:p>
          <a:endParaRPr lang="zh-TW" altLang="en-US"/>
        </a:p>
      </dgm:t>
    </dgm:pt>
    <dgm:pt modelId="{50A09B69-7A9D-4356-957C-206EEE6141DA}" type="pres">
      <dgm:prSet presAssocID="{F0D1CDC1-5B9B-424C-9E60-8F8A794F0A5D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40D045B-D472-4D30-B294-3F5CBEBADC13}" type="pres">
      <dgm:prSet presAssocID="{F0D1CDC1-5B9B-424C-9E60-8F8A794F0A5D}" presName="negativeSpace" presStyleCnt="0"/>
      <dgm:spPr/>
    </dgm:pt>
    <dgm:pt modelId="{7BF5C605-DB4B-4DFB-A44D-C0CFAFFDA3C6}" type="pres">
      <dgm:prSet presAssocID="{F0D1CDC1-5B9B-424C-9E60-8F8A794F0A5D}" presName="childText" presStyleLbl="conFgAcc1" presStyleIdx="2" presStyleCnt="3">
        <dgm:presLayoutVars>
          <dgm:bulletEnabled val="1"/>
        </dgm:presLayoutVars>
      </dgm:prSet>
      <dgm:spPr>
        <a:noFill/>
        <a:ln>
          <a:solidFill>
            <a:srgbClr val="FF5050"/>
          </a:solidFill>
        </a:ln>
      </dgm:spPr>
      <dgm:t>
        <a:bodyPr/>
        <a:lstStyle/>
        <a:p>
          <a:endParaRPr lang="zh-TW" altLang="en-US"/>
        </a:p>
      </dgm:t>
    </dgm:pt>
  </dgm:ptLst>
  <dgm:cxnLst>
    <dgm:cxn modelId="{80779CAB-13C2-480B-BA5C-43DC4FDF9768}" type="presOf" srcId="{F0D1CDC1-5B9B-424C-9E60-8F8A794F0A5D}" destId="{D3012B6E-572E-40C8-B717-32AA1617D9AD}" srcOrd="0" destOrd="0" presId="urn:microsoft.com/office/officeart/2005/8/layout/list1"/>
    <dgm:cxn modelId="{1240288D-702E-424E-91BC-6239DD78ACA6}" type="presOf" srcId="{95FF4727-5533-43E5-A83A-7EA5139E8B68}" destId="{4734B4C9-EF96-434A-A980-A7DDED0FEAEA}" srcOrd="1" destOrd="0" presId="urn:microsoft.com/office/officeart/2005/8/layout/list1"/>
    <dgm:cxn modelId="{C24DCBE8-EC69-4149-B200-0A965DA4ECBB}" srcId="{1BDF00D2-0E72-4181-B821-80D8099C254B}" destId="{95FF4727-5533-43E5-A83A-7EA5139E8B68}" srcOrd="0" destOrd="0" parTransId="{B27E5430-AD8C-4913-AB93-6C457F9DD1F3}" sibTransId="{727BE69D-BDD0-4F53-BC1E-521320EF18D0}"/>
    <dgm:cxn modelId="{DA955E68-6B7A-49F0-8537-4373C90B3929}" srcId="{1BDF00D2-0E72-4181-B821-80D8099C254B}" destId="{F0D1CDC1-5B9B-424C-9E60-8F8A794F0A5D}" srcOrd="2" destOrd="0" parTransId="{3B15436D-0040-4287-8281-7E145D66CB05}" sibTransId="{38052637-92A8-4636-BC93-8810D22F2955}"/>
    <dgm:cxn modelId="{0F97221D-6002-47B3-B9C0-C730788D4279}" type="presOf" srcId="{EE981D2F-C6A6-4985-94F0-A91321B1D3C9}" destId="{3F3B5364-FD5B-4FEE-A8DF-6F6EA1B7F39C}" srcOrd="0" destOrd="0" presId="urn:microsoft.com/office/officeart/2005/8/layout/list1"/>
    <dgm:cxn modelId="{CD2A6993-E595-4012-B925-DB2859A81168}" type="presOf" srcId="{1BDF00D2-0E72-4181-B821-80D8099C254B}" destId="{492E1337-CC8F-45D8-8F14-57EB1CEDCCED}" srcOrd="0" destOrd="0" presId="urn:microsoft.com/office/officeart/2005/8/layout/list1"/>
    <dgm:cxn modelId="{7D9F4BF2-B815-48DF-B42C-BE15CDCBDDE2}" type="presOf" srcId="{F0D1CDC1-5B9B-424C-9E60-8F8A794F0A5D}" destId="{50A09B69-7A9D-4356-957C-206EEE6141DA}" srcOrd="1" destOrd="0" presId="urn:microsoft.com/office/officeart/2005/8/layout/list1"/>
    <dgm:cxn modelId="{49A21DAE-A61C-4A4E-947C-9F77064F84A9}" type="presOf" srcId="{95FF4727-5533-43E5-A83A-7EA5139E8B68}" destId="{BDB42A56-EB52-4ACB-8F3A-B9C4F1906F2D}" srcOrd="0" destOrd="0" presId="urn:microsoft.com/office/officeart/2005/8/layout/list1"/>
    <dgm:cxn modelId="{A7C0AAB0-C6D7-461A-B1CE-2BDDB5CA1848}" srcId="{1BDF00D2-0E72-4181-B821-80D8099C254B}" destId="{EE981D2F-C6A6-4985-94F0-A91321B1D3C9}" srcOrd="1" destOrd="0" parTransId="{000932CE-8EEB-40DA-A830-831C14835635}" sibTransId="{4FEC2B9B-9EB5-4D4D-BF3E-C95A5A0A88C2}"/>
    <dgm:cxn modelId="{97F1312E-A26B-4F7B-9773-A021912627AC}" type="presOf" srcId="{EE981D2F-C6A6-4985-94F0-A91321B1D3C9}" destId="{D24E8604-D042-4305-B0AF-92977FE1DA8C}" srcOrd="1" destOrd="0" presId="urn:microsoft.com/office/officeart/2005/8/layout/list1"/>
    <dgm:cxn modelId="{47E5B910-E34D-4813-9FE0-282D7D067E0D}" type="presParOf" srcId="{492E1337-CC8F-45D8-8F14-57EB1CEDCCED}" destId="{653CBA5E-9F4A-4988-BC31-C212B5B1C0EF}" srcOrd="0" destOrd="0" presId="urn:microsoft.com/office/officeart/2005/8/layout/list1"/>
    <dgm:cxn modelId="{D3F351BF-9101-4149-886D-896D1A7E1091}" type="presParOf" srcId="{653CBA5E-9F4A-4988-BC31-C212B5B1C0EF}" destId="{BDB42A56-EB52-4ACB-8F3A-B9C4F1906F2D}" srcOrd="0" destOrd="0" presId="urn:microsoft.com/office/officeart/2005/8/layout/list1"/>
    <dgm:cxn modelId="{2514AD18-0FC1-4764-8FA8-321693198321}" type="presParOf" srcId="{653CBA5E-9F4A-4988-BC31-C212B5B1C0EF}" destId="{4734B4C9-EF96-434A-A980-A7DDED0FEAEA}" srcOrd="1" destOrd="0" presId="urn:microsoft.com/office/officeart/2005/8/layout/list1"/>
    <dgm:cxn modelId="{313EE0DA-80E9-4D84-8E53-FEFDC7589806}" type="presParOf" srcId="{492E1337-CC8F-45D8-8F14-57EB1CEDCCED}" destId="{C41B57D1-0CBD-47AD-9588-C75F7F114F66}" srcOrd="1" destOrd="0" presId="urn:microsoft.com/office/officeart/2005/8/layout/list1"/>
    <dgm:cxn modelId="{254E04D1-0D96-420F-8114-97043E9651A2}" type="presParOf" srcId="{492E1337-CC8F-45D8-8F14-57EB1CEDCCED}" destId="{C3AE44FF-D48E-4C84-9939-76A2F9BA418A}" srcOrd="2" destOrd="0" presId="urn:microsoft.com/office/officeart/2005/8/layout/list1"/>
    <dgm:cxn modelId="{C3297AD5-BD60-484D-9430-6C6D88A1AE0B}" type="presParOf" srcId="{492E1337-CC8F-45D8-8F14-57EB1CEDCCED}" destId="{7A0A693D-1E17-4690-B255-B6B420DC515E}" srcOrd="3" destOrd="0" presId="urn:microsoft.com/office/officeart/2005/8/layout/list1"/>
    <dgm:cxn modelId="{34CF1A99-3E71-4EA6-A469-49CBD8C8FBA5}" type="presParOf" srcId="{492E1337-CC8F-45D8-8F14-57EB1CEDCCED}" destId="{28D15AA1-2AF3-4F55-A896-9C5221EF3B42}" srcOrd="4" destOrd="0" presId="urn:microsoft.com/office/officeart/2005/8/layout/list1"/>
    <dgm:cxn modelId="{3D017AF4-8EE8-427F-8C35-DFFC8CCB80E4}" type="presParOf" srcId="{28D15AA1-2AF3-4F55-A896-9C5221EF3B42}" destId="{3F3B5364-FD5B-4FEE-A8DF-6F6EA1B7F39C}" srcOrd="0" destOrd="0" presId="urn:microsoft.com/office/officeart/2005/8/layout/list1"/>
    <dgm:cxn modelId="{B3E7459C-9D22-41E3-A684-2D05C5E1564A}" type="presParOf" srcId="{28D15AA1-2AF3-4F55-A896-9C5221EF3B42}" destId="{D24E8604-D042-4305-B0AF-92977FE1DA8C}" srcOrd="1" destOrd="0" presId="urn:microsoft.com/office/officeart/2005/8/layout/list1"/>
    <dgm:cxn modelId="{D7E307DD-BED8-4095-86C4-50A3FC2FF615}" type="presParOf" srcId="{492E1337-CC8F-45D8-8F14-57EB1CEDCCED}" destId="{201C35D9-D5E7-47C3-848C-3B2626567D16}" srcOrd="5" destOrd="0" presId="urn:microsoft.com/office/officeart/2005/8/layout/list1"/>
    <dgm:cxn modelId="{7BD96E7A-BDCB-4560-81F7-2F532AF45B0C}" type="presParOf" srcId="{492E1337-CC8F-45D8-8F14-57EB1CEDCCED}" destId="{F6F5DD53-D5AD-4B08-8AB6-291DAFBA33FB}" srcOrd="6" destOrd="0" presId="urn:microsoft.com/office/officeart/2005/8/layout/list1"/>
    <dgm:cxn modelId="{2E8AEA9B-D98E-4E54-9A26-F66D5225A966}" type="presParOf" srcId="{492E1337-CC8F-45D8-8F14-57EB1CEDCCED}" destId="{1F97B235-5406-46D7-956F-BCE5FC7166C9}" srcOrd="7" destOrd="0" presId="urn:microsoft.com/office/officeart/2005/8/layout/list1"/>
    <dgm:cxn modelId="{E6F14D72-B007-491C-B540-7F5FE6347868}" type="presParOf" srcId="{492E1337-CC8F-45D8-8F14-57EB1CEDCCED}" destId="{A1D4E0F9-D754-4DE2-893C-8DAFFDFA567E}" srcOrd="8" destOrd="0" presId="urn:microsoft.com/office/officeart/2005/8/layout/list1"/>
    <dgm:cxn modelId="{0B0131C8-37B0-42B9-9ABE-D6991A4677B2}" type="presParOf" srcId="{A1D4E0F9-D754-4DE2-893C-8DAFFDFA567E}" destId="{D3012B6E-572E-40C8-B717-32AA1617D9AD}" srcOrd="0" destOrd="0" presId="urn:microsoft.com/office/officeart/2005/8/layout/list1"/>
    <dgm:cxn modelId="{EC20CC5D-5165-474B-AEAE-7A3760DAFD2C}" type="presParOf" srcId="{A1D4E0F9-D754-4DE2-893C-8DAFFDFA567E}" destId="{50A09B69-7A9D-4356-957C-206EEE6141DA}" srcOrd="1" destOrd="0" presId="urn:microsoft.com/office/officeart/2005/8/layout/list1"/>
    <dgm:cxn modelId="{FC6C257B-2748-46F8-8CA3-1DAA269476EA}" type="presParOf" srcId="{492E1337-CC8F-45D8-8F14-57EB1CEDCCED}" destId="{740D045B-D472-4D30-B294-3F5CBEBADC13}" srcOrd="9" destOrd="0" presId="urn:microsoft.com/office/officeart/2005/8/layout/list1"/>
    <dgm:cxn modelId="{05A6DF79-D9DA-4F32-9C7D-10890CEADEFA}" type="presParOf" srcId="{492E1337-CC8F-45D8-8F14-57EB1CEDCCED}" destId="{7BF5C605-DB4B-4DFB-A44D-C0CFAFFDA3C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6F564F8-2AAD-433D-9868-CE30BE996951}" type="doc">
      <dgm:prSet loTypeId="urn:microsoft.com/office/officeart/2011/layout/TabList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A844C682-4EE0-4F31-83D8-43000DE12D72}">
      <dgm:prSet phldrT="[文字]" phldr="1"/>
      <dgm:spPr>
        <a:solidFill>
          <a:srgbClr val="FF3300"/>
        </a:solidFill>
      </dgm:spPr>
      <dgm:t>
        <a:bodyPr/>
        <a:lstStyle/>
        <a:p>
          <a:endParaRPr lang="zh-TW" altLang="en-US" dirty="0"/>
        </a:p>
      </dgm:t>
    </dgm:pt>
    <dgm:pt modelId="{CDAEFF46-4529-4CAC-AD39-9F2F5E0C9218}" type="parTrans" cxnId="{C0217C72-1DDC-4278-8439-6A04DC6DFE35}">
      <dgm:prSet/>
      <dgm:spPr/>
      <dgm:t>
        <a:bodyPr/>
        <a:lstStyle/>
        <a:p>
          <a:endParaRPr lang="zh-TW" altLang="en-US"/>
        </a:p>
      </dgm:t>
    </dgm:pt>
    <dgm:pt modelId="{9A461268-F2C0-4D9D-B9B5-AE04C1F60CF2}" type="sibTrans" cxnId="{C0217C72-1DDC-4278-8439-6A04DC6DFE35}">
      <dgm:prSet/>
      <dgm:spPr/>
      <dgm:t>
        <a:bodyPr/>
        <a:lstStyle/>
        <a:p>
          <a:endParaRPr lang="zh-TW" altLang="en-US"/>
        </a:p>
      </dgm:t>
    </dgm:pt>
    <dgm:pt modelId="{9E3E72A5-2C55-43DD-858C-1965D43C2E3E}">
      <dgm:prSet phldrT="[文字]"/>
      <dgm:spPr/>
      <dgm:t>
        <a:bodyPr/>
        <a:lstStyle/>
        <a:p>
          <a:r>
            <a:rPr lang="en-US" altLang="zh-TW" dirty="0" smtClean="0"/>
            <a:t>Writing a research report is thinking with and for your </a:t>
          </a:r>
          <a:r>
            <a:rPr lang="en-US" altLang="zh-TW" dirty="0" smtClean="0"/>
            <a:t>readers</a:t>
          </a:r>
          <a:endParaRPr lang="zh-TW" altLang="en-US" dirty="0"/>
        </a:p>
      </dgm:t>
    </dgm:pt>
    <dgm:pt modelId="{E19C59D1-D678-45AF-A91D-FA6A8FBEC2DD}" type="parTrans" cxnId="{CD7CE702-33E4-48FD-907C-16895E3D632B}">
      <dgm:prSet/>
      <dgm:spPr/>
      <dgm:t>
        <a:bodyPr/>
        <a:lstStyle/>
        <a:p>
          <a:endParaRPr lang="zh-TW" altLang="en-US"/>
        </a:p>
      </dgm:t>
    </dgm:pt>
    <dgm:pt modelId="{177FC9DB-B7EA-464A-8670-D2FFDB671938}" type="sibTrans" cxnId="{CD7CE702-33E4-48FD-907C-16895E3D632B}">
      <dgm:prSet/>
      <dgm:spPr/>
      <dgm:t>
        <a:bodyPr/>
        <a:lstStyle/>
        <a:p>
          <a:endParaRPr lang="zh-TW" altLang="en-US"/>
        </a:p>
      </dgm:t>
    </dgm:pt>
    <dgm:pt modelId="{18160F46-5011-4E8A-A973-B9C53D6A54A2}">
      <dgm:prSet phldrT="[文字]"/>
      <dgm:spPr>
        <a:ln>
          <a:noFill/>
        </a:ln>
      </dgm:spPr>
      <dgm:t>
        <a:bodyPr/>
        <a:lstStyle/>
        <a:p>
          <a:r>
            <a:rPr lang="en-US" altLang="zh-TW" dirty="0" smtClean="0"/>
            <a:t>Thinking for others is more thoughtful than just about any other kind of thinking </a:t>
          </a:r>
          <a:endParaRPr lang="zh-TW" altLang="en-US" dirty="0"/>
        </a:p>
      </dgm:t>
    </dgm:pt>
    <dgm:pt modelId="{07A62EA8-2150-4055-80A5-67D9015AE8F9}" type="sibTrans" cxnId="{D36C0A41-1258-42E7-9E75-683B03CFED31}">
      <dgm:prSet/>
      <dgm:spPr/>
      <dgm:t>
        <a:bodyPr/>
        <a:lstStyle/>
        <a:p>
          <a:endParaRPr lang="zh-TW" altLang="en-US"/>
        </a:p>
      </dgm:t>
    </dgm:pt>
    <dgm:pt modelId="{089788A9-966B-4E01-BC04-3CEE264654FB}" type="parTrans" cxnId="{D36C0A41-1258-42E7-9E75-683B03CFED31}">
      <dgm:prSet/>
      <dgm:spPr/>
      <dgm:t>
        <a:bodyPr/>
        <a:lstStyle/>
        <a:p>
          <a:endParaRPr lang="zh-TW" altLang="en-US"/>
        </a:p>
      </dgm:t>
    </dgm:pt>
    <dgm:pt modelId="{9E5639F1-01E8-41B5-AE00-E4470761EC58}">
      <dgm:prSet phldrT="[文字]" phldr="1"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zh-TW" altLang="en-US" dirty="0"/>
        </a:p>
      </dgm:t>
    </dgm:pt>
    <dgm:pt modelId="{E4BFB333-A46A-4818-B0C1-741D5ABE5B0A}" type="sibTrans" cxnId="{8933C28F-0BC2-4552-8DF2-90DF5A728BD7}">
      <dgm:prSet/>
      <dgm:spPr/>
      <dgm:t>
        <a:bodyPr/>
        <a:lstStyle/>
        <a:p>
          <a:endParaRPr lang="zh-TW" altLang="en-US"/>
        </a:p>
      </dgm:t>
    </dgm:pt>
    <dgm:pt modelId="{37C09D72-B00A-4757-B6B8-C047202E9F3A}" type="parTrans" cxnId="{8933C28F-0BC2-4552-8DF2-90DF5A728BD7}">
      <dgm:prSet/>
      <dgm:spPr/>
      <dgm:t>
        <a:bodyPr/>
        <a:lstStyle/>
        <a:p>
          <a:endParaRPr lang="zh-TW" altLang="en-US"/>
        </a:p>
      </dgm:t>
    </dgm:pt>
    <dgm:pt modelId="{30A13077-5974-4EE2-9FA4-5698371ECC31}" type="pres">
      <dgm:prSet presAssocID="{86F564F8-2AAD-433D-9868-CE30BE996951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BD8823CD-F9E7-4D40-A975-3460104932FF}" type="pres">
      <dgm:prSet presAssocID="{A844C682-4EE0-4F31-83D8-43000DE12D72}" presName="composite" presStyleCnt="0"/>
      <dgm:spPr/>
    </dgm:pt>
    <dgm:pt modelId="{2D67664A-2600-4DB7-B1DF-DF35EE126CD7}" type="pres">
      <dgm:prSet presAssocID="{A844C682-4EE0-4F31-83D8-43000DE12D72}" presName="FirstChild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D1EA38C-19B1-4D26-9FAC-41F5E716D587}" type="pres">
      <dgm:prSet presAssocID="{A844C682-4EE0-4F31-83D8-43000DE12D72}" presName="Parent" presStyleLbl="alignNode1" presStyleIdx="0" presStyleCnt="2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B71C4BC-C8DD-49F7-95C7-991FD182EB2A}" type="pres">
      <dgm:prSet presAssocID="{A844C682-4EE0-4F31-83D8-43000DE12D72}" presName="Accent" presStyleLbl="parChTrans1D1" presStyleIdx="0" presStyleCnt="2"/>
      <dgm:spPr>
        <a:ln>
          <a:solidFill>
            <a:srgbClr val="FF3300"/>
          </a:solidFill>
        </a:ln>
      </dgm:spPr>
    </dgm:pt>
    <dgm:pt modelId="{5DE377FB-980A-441C-ADC9-46834A2AB649}" type="pres">
      <dgm:prSet presAssocID="{9A461268-F2C0-4D9D-B9B5-AE04C1F60CF2}" presName="sibTrans" presStyleCnt="0"/>
      <dgm:spPr/>
    </dgm:pt>
    <dgm:pt modelId="{08501532-199E-4030-A08A-113ED23B7D4B}" type="pres">
      <dgm:prSet presAssocID="{9E5639F1-01E8-41B5-AE00-E4470761EC58}" presName="composite" presStyleCnt="0"/>
      <dgm:spPr/>
    </dgm:pt>
    <dgm:pt modelId="{BEC6FFF6-6852-416A-96D6-82DD291EE94F}" type="pres">
      <dgm:prSet presAssocID="{9E5639F1-01E8-41B5-AE00-E4470761EC58}" presName="FirstChild" presStyleLbl="revTx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20A3D7F-410D-49F9-A7F4-8804DBF2A967}" type="pres">
      <dgm:prSet presAssocID="{9E5639F1-01E8-41B5-AE00-E4470761EC58}" presName="Parent" presStyleLbl="alignNode1" presStyleIdx="1" presStyleCnt="2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34C9C42-86B1-4180-B391-2CCEE71AA8B3}" type="pres">
      <dgm:prSet presAssocID="{9E5639F1-01E8-41B5-AE00-E4470761EC58}" presName="Accent" presStyleLbl="parChTrans1D1" presStyleIdx="1" presStyleCnt="2"/>
      <dgm:spPr/>
    </dgm:pt>
  </dgm:ptLst>
  <dgm:cxnLst>
    <dgm:cxn modelId="{6A1B6580-C48E-4D46-BF23-8A940BE1DBCC}" type="presOf" srcId="{86F564F8-2AAD-433D-9868-CE30BE996951}" destId="{30A13077-5974-4EE2-9FA4-5698371ECC31}" srcOrd="0" destOrd="0" presId="urn:microsoft.com/office/officeart/2011/layout/TabList"/>
    <dgm:cxn modelId="{C0217C72-1DDC-4278-8439-6A04DC6DFE35}" srcId="{86F564F8-2AAD-433D-9868-CE30BE996951}" destId="{A844C682-4EE0-4F31-83D8-43000DE12D72}" srcOrd="0" destOrd="0" parTransId="{CDAEFF46-4529-4CAC-AD39-9F2F5E0C9218}" sibTransId="{9A461268-F2C0-4D9D-B9B5-AE04C1F60CF2}"/>
    <dgm:cxn modelId="{46F40752-4998-42AB-A7CE-30CDF9638B25}" type="presOf" srcId="{9E3E72A5-2C55-43DD-858C-1965D43C2E3E}" destId="{2D67664A-2600-4DB7-B1DF-DF35EE126CD7}" srcOrd="0" destOrd="0" presId="urn:microsoft.com/office/officeart/2011/layout/TabList"/>
    <dgm:cxn modelId="{E843563C-BA92-4547-B69F-5334E307746E}" type="presOf" srcId="{A844C682-4EE0-4F31-83D8-43000DE12D72}" destId="{7D1EA38C-19B1-4D26-9FAC-41F5E716D587}" srcOrd="0" destOrd="0" presId="urn:microsoft.com/office/officeart/2011/layout/TabList"/>
    <dgm:cxn modelId="{9BAA7887-F153-4971-BE17-8A9E7CD26F19}" type="presOf" srcId="{9E5639F1-01E8-41B5-AE00-E4470761EC58}" destId="{220A3D7F-410D-49F9-A7F4-8804DBF2A967}" srcOrd="0" destOrd="0" presId="urn:microsoft.com/office/officeart/2011/layout/TabList"/>
    <dgm:cxn modelId="{8933C28F-0BC2-4552-8DF2-90DF5A728BD7}" srcId="{86F564F8-2AAD-433D-9868-CE30BE996951}" destId="{9E5639F1-01E8-41B5-AE00-E4470761EC58}" srcOrd="1" destOrd="0" parTransId="{37C09D72-B00A-4757-B6B8-C047202E9F3A}" sibTransId="{E4BFB333-A46A-4818-B0C1-741D5ABE5B0A}"/>
    <dgm:cxn modelId="{CD7CE702-33E4-48FD-907C-16895E3D632B}" srcId="{A844C682-4EE0-4F31-83D8-43000DE12D72}" destId="{9E3E72A5-2C55-43DD-858C-1965D43C2E3E}" srcOrd="0" destOrd="0" parTransId="{E19C59D1-D678-45AF-A91D-FA6A8FBEC2DD}" sibTransId="{177FC9DB-B7EA-464A-8670-D2FFDB671938}"/>
    <dgm:cxn modelId="{D36C0A41-1258-42E7-9E75-683B03CFED31}" srcId="{9E5639F1-01E8-41B5-AE00-E4470761EC58}" destId="{18160F46-5011-4E8A-A973-B9C53D6A54A2}" srcOrd="0" destOrd="0" parTransId="{089788A9-966B-4E01-BC04-3CEE264654FB}" sibTransId="{07A62EA8-2150-4055-80A5-67D9015AE8F9}"/>
    <dgm:cxn modelId="{C54BC141-6FAC-4B80-9031-A8D5A6D5BDDD}" type="presOf" srcId="{18160F46-5011-4E8A-A973-B9C53D6A54A2}" destId="{BEC6FFF6-6852-416A-96D6-82DD291EE94F}" srcOrd="0" destOrd="0" presId="urn:microsoft.com/office/officeart/2011/layout/TabList"/>
    <dgm:cxn modelId="{BFA1F15E-3238-4FB7-BD50-A15B15DA4CA6}" type="presParOf" srcId="{30A13077-5974-4EE2-9FA4-5698371ECC31}" destId="{BD8823CD-F9E7-4D40-A975-3460104932FF}" srcOrd="0" destOrd="0" presId="urn:microsoft.com/office/officeart/2011/layout/TabList"/>
    <dgm:cxn modelId="{FA7E0C42-1E0B-4822-ABA4-ECC1DAB6DB03}" type="presParOf" srcId="{BD8823CD-F9E7-4D40-A975-3460104932FF}" destId="{2D67664A-2600-4DB7-B1DF-DF35EE126CD7}" srcOrd="0" destOrd="0" presId="urn:microsoft.com/office/officeart/2011/layout/TabList"/>
    <dgm:cxn modelId="{089F6CAA-B4F4-4831-B6BD-AAD15E993455}" type="presParOf" srcId="{BD8823CD-F9E7-4D40-A975-3460104932FF}" destId="{7D1EA38C-19B1-4D26-9FAC-41F5E716D587}" srcOrd="1" destOrd="0" presId="urn:microsoft.com/office/officeart/2011/layout/TabList"/>
    <dgm:cxn modelId="{B92EAEA7-757F-4FE7-9A09-7279F18CA49E}" type="presParOf" srcId="{BD8823CD-F9E7-4D40-A975-3460104932FF}" destId="{2B71C4BC-C8DD-49F7-95C7-991FD182EB2A}" srcOrd="2" destOrd="0" presId="urn:microsoft.com/office/officeart/2011/layout/TabList"/>
    <dgm:cxn modelId="{C8A19A57-BDA7-485B-9DCF-2062E11732AD}" type="presParOf" srcId="{30A13077-5974-4EE2-9FA4-5698371ECC31}" destId="{5DE377FB-980A-441C-ADC9-46834A2AB649}" srcOrd="1" destOrd="0" presId="urn:microsoft.com/office/officeart/2011/layout/TabList"/>
    <dgm:cxn modelId="{C707C15F-1E66-4CBD-9214-446F0E3B4A05}" type="presParOf" srcId="{30A13077-5974-4EE2-9FA4-5698371ECC31}" destId="{08501532-199E-4030-A08A-113ED23B7D4B}" srcOrd="2" destOrd="0" presId="urn:microsoft.com/office/officeart/2011/layout/TabList"/>
    <dgm:cxn modelId="{9A054091-C2E2-408A-83DF-93E673A3065E}" type="presParOf" srcId="{08501532-199E-4030-A08A-113ED23B7D4B}" destId="{BEC6FFF6-6852-416A-96D6-82DD291EE94F}" srcOrd="0" destOrd="0" presId="urn:microsoft.com/office/officeart/2011/layout/TabList"/>
    <dgm:cxn modelId="{F05D97FD-1485-4B5C-9259-14B49F651AF3}" type="presParOf" srcId="{08501532-199E-4030-A08A-113ED23B7D4B}" destId="{220A3D7F-410D-49F9-A7F4-8804DBF2A967}" srcOrd="1" destOrd="0" presId="urn:microsoft.com/office/officeart/2011/layout/TabList"/>
    <dgm:cxn modelId="{58B46FA8-F715-476C-9DEA-E5413C56F2B7}" type="presParOf" srcId="{08501532-199E-4030-A08A-113ED23B7D4B}" destId="{A34C9C42-86B1-4180-B391-2CCEE71AA8B3}" srcOrd="2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8030D68-171C-4140-8A59-5C219C206484}" type="doc">
      <dgm:prSet loTypeId="urn:microsoft.com/office/officeart/2008/layout/PictureAccent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02125D46-78D4-45C2-BCEF-0F408C0B2BDD}">
      <dgm:prSet phldrT="[文字]" custT="1"/>
      <dgm:spPr/>
      <dgm:t>
        <a:bodyPr/>
        <a:lstStyle/>
        <a:p>
          <a:r>
            <a:rPr lang="en-US" altLang="zh-TW" sz="3200" dirty="0" smtClean="0"/>
            <a:t>All conversations are social activities in which we are expected play our parts.</a:t>
          </a:r>
          <a:endParaRPr lang="zh-TW" altLang="en-US" sz="3200" dirty="0"/>
        </a:p>
      </dgm:t>
    </dgm:pt>
    <dgm:pt modelId="{6B43AE41-02B6-443F-81D9-D56991F19F52}" type="parTrans" cxnId="{871056D7-4CD5-481D-A63A-7D3C5A372D48}">
      <dgm:prSet/>
      <dgm:spPr/>
      <dgm:t>
        <a:bodyPr/>
        <a:lstStyle/>
        <a:p>
          <a:endParaRPr lang="zh-TW" altLang="en-US"/>
        </a:p>
      </dgm:t>
    </dgm:pt>
    <dgm:pt modelId="{7387B01B-A979-48F1-A23E-0C04083AF12A}" type="sibTrans" cxnId="{871056D7-4CD5-481D-A63A-7D3C5A372D48}">
      <dgm:prSet/>
      <dgm:spPr/>
      <dgm:t>
        <a:bodyPr/>
        <a:lstStyle/>
        <a:p>
          <a:endParaRPr lang="zh-TW" altLang="en-US"/>
        </a:p>
      </dgm:t>
    </dgm:pt>
    <dgm:pt modelId="{EBD30555-8D5D-49BB-BFA0-9271F2229735}">
      <dgm:prSet phldrT="[文字]"/>
      <dgm:spPr/>
      <dgm:t>
        <a:bodyPr/>
        <a:lstStyle/>
        <a:p>
          <a:r>
            <a:rPr lang="en-US" altLang="en-US" dirty="0" smtClean="0"/>
            <a:t>In face-to-face conversations</a:t>
          </a:r>
          <a:endParaRPr lang="zh-TW" altLang="en-US" dirty="0"/>
        </a:p>
      </dgm:t>
    </dgm:pt>
    <dgm:pt modelId="{9CD20C8D-5057-4809-89DC-970411A0F3B5}" type="parTrans" cxnId="{B533C937-08E5-4A3E-998C-94EAAEC45ED2}">
      <dgm:prSet/>
      <dgm:spPr/>
      <dgm:t>
        <a:bodyPr/>
        <a:lstStyle/>
        <a:p>
          <a:endParaRPr lang="zh-TW" altLang="en-US"/>
        </a:p>
      </dgm:t>
    </dgm:pt>
    <dgm:pt modelId="{78B65C73-404C-4C67-8ADC-5F102F4998CA}" type="sibTrans" cxnId="{B533C937-08E5-4A3E-998C-94EAAEC45ED2}">
      <dgm:prSet/>
      <dgm:spPr/>
      <dgm:t>
        <a:bodyPr/>
        <a:lstStyle/>
        <a:p>
          <a:endParaRPr lang="zh-TW" altLang="en-US"/>
        </a:p>
      </dgm:t>
    </dgm:pt>
    <dgm:pt modelId="{4D6E2573-E4C2-4816-8C13-3B9FF7AA7CC2}">
      <dgm:prSet/>
      <dgm:spPr/>
      <dgm:t>
        <a:bodyPr/>
        <a:lstStyle/>
        <a:p>
          <a:r>
            <a:rPr lang="en-US" altLang="en-US" dirty="0" smtClean="0"/>
            <a:t>In an imagined conversation in writing</a:t>
          </a:r>
          <a:endParaRPr lang="zh-TW" altLang="en-US" dirty="0"/>
        </a:p>
      </dgm:t>
    </dgm:pt>
    <dgm:pt modelId="{155ECA5E-B1F0-44A6-8D54-26477328CAA5}" type="parTrans" cxnId="{A6C9BF1B-7378-461A-8D36-02E3E78717B6}">
      <dgm:prSet/>
      <dgm:spPr/>
      <dgm:t>
        <a:bodyPr/>
        <a:lstStyle/>
        <a:p>
          <a:endParaRPr lang="zh-TW" altLang="en-US"/>
        </a:p>
      </dgm:t>
    </dgm:pt>
    <dgm:pt modelId="{4F11DC5D-596E-4B0D-81C4-B47AA64F73E9}" type="sibTrans" cxnId="{A6C9BF1B-7378-461A-8D36-02E3E78717B6}">
      <dgm:prSet/>
      <dgm:spPr/>
      <dgm:t>
        <a:bodyPr/>
        <a:lstStyle/>
        <a:p>
          <a:endParaRPr lang="zh-TW" altLang="en-US"/>
        </a:p>
      </dgm:t>
    </dgm:pt>
    <dgm:pt modelId="{3BD1C307-5754-419A-BF3E-1C5357971C82}" type="pres">
      <dgm:prSet presAssocID="{B8030D68-171C-4140-8A59-5C219C206484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72AB1004-070F-4C82-AF0F-8A4BF80232AC}" type="pres">
      <dgm:prSet presAssocID="{02125D46-78D4-45C2-BCEF-0F408C0B2BDD}" presName="root" presStyleCnt="0">
        <dgm:presLayoutVars>
          <dgm:chMax/>
          <dgm:chPref val="4"/>
        </dgm:presLayoutVars>
      </dgm:prSet>
      <dgm:spPr/>
    </dgm:pt>
    <dgm:pt modelId="{40A22977-8E30-4A7D-A092-87F17D4A6EB2}" type="pres">
      <dgm:prSet presAssocID="{02125D46-78D4-45C2-BCEF-0F408C0B2BDD}" presName="rootComposite" presStyleCnt="0">
        <dgm:presLayoutVars/>
      </dgm:prSet>
      <dgm:spPr/>
    </dgm:pt>
    <dgm:pt modelId="{E518AC42-AD62-4649-AF37-DA94E2FD2238}" type="pres">
      <dgm:prSet presAssocID="{02125D46-78D4-45C2-BCEF-0F408C0B2BDD}" presName="rootText" presStyleLbl="node0" presStyleIdx="0" presStyleCnt="1" custScaleX="100392" custScaleY="173005">
        <dgm:presLayoutVars>
          <dgm:chMax/>
          <dgm:chPref val="4"/>
        </dgm:presLayoutVars>
      </dgm:prSet>
      <dgm:spPr/>
      <dgm:t>
        <a:bodyPr/>
        <a:lstStyle/>
        <a:p>
          <a:endParaRPr lang="zh-TW" altLang="en-US"/>
        </a:p>
      </dgm:t>
    </dgm:pt>
    <dgm:pt modelId="{703DB181-3005-4C69-B5D7-518077907BBA}" type="pres">
      <dgm:prSet presAssocID="{02125D46-78D4-45C2-BCEF-0F408C0B2BDD}" presName="childShape" presStyleCnt="0">
        <dgm:presLayoutVars>
          <dgm:chMax val="0"/>
          <dgm:chPref val="0"/>
        </dgm:presLayoutVars>
      </dgm:prSet>
      <dgm:spPr/>
    </dgm:pt>
    <dgm:pt modelId="{BE4C2AB5-7898-481C-8160-D7704B6DC9E2}" type="pres">
      <dgm:prSet presAssocID="{EBD30555-8D5D-49BB-BFA0-9271F2229735}" presName="childComposite" presStyleCnt="0">
        <dgm:presLayoutVars>
          <dgm:chMax val="0"/>
          <dgm:chPref val="0"/>
        </dgm:presLayoutVars>
      </dgm:prSet>
      <dgm:spPr/>
    </dgm:pt>
    <dgm:pt modelId="{8F6D7F40-6A42-4CCF-96EC-6F33B23B72B4}" type="pres">
      <dgm:prSet presAssocID="{EBD30555-8D5D-49BB-BFA0-9271F2229735}" presName="Image" presStyleLbl="node1" presStyleIdx="0" presStyleCnt="2"/>
      <dgm:spPr/>
    </dgm:pt>
    <dgm:pt modelId="{47EBC0D4-A791-4E2E-B7ED-8D4F7470105B}" type="pres">
      <dgm:prSet presAssocID="{EBD30555-8D5D-49BB-BFA0-9271F2229735}" presName="childText" presStyleLbl="l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8840808-500C-415A-A8C9-2D2EC5884DC9}" type="pres">
      <dgm:prSet presAssocID="{4D6E2573-E4C2-4816-8C13-3B9FF7AA7CC2}" presName="childComposite" presStyleCnt="0">
        <dgm:presLayoutVars>
          <dgm:chMax val="0"/>
          <dgm:chPref val="0"/>
        </dgm:presLayoutVars>
      </dgm:prSet>
      <dgm:spPr/>
    </dgm:pt>
    <dgm:pt modelId="{C3E9351C-1637-412B-BE83-048AA4140BD3}" type="pres">
      <dgm:prSet presAssocID="{4D6E2573-E4C2-4816-8C13-3B9FF7AA7CC2}" presName="Image" presStyleLbl="node1" presStyleIdx="1" presStyleCnt="2"/>
      <dgm:spPr/>
    </dgm:pt>
    <dgm:pt modelId="{21505B6C-7979-4D2B-9BE3-1832CB9383A8}" type="pres">
      <dgm:prSet presAssocID="{4D6E2573-E4C2-4816-8C13-3B9FF7AA7CC2}" presName="childText" presStyleLbl="l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533C937-08E5-4A3E-998C-94EAAEC45ED2}" srcId="{02125D46-78D4-45C2-BCEF-0F408C0B2BDD}" destId="{EBD30555-8D5D-49BB-BFA0-9271F2229735}" srcOrd="0" destOrd="0" parTransId="{9CD20C8D-5057-4809-89DC-970411A0F3B5}" sibTransId="{78B65C73-404C-4C67-8ADC-5F102F4998CA}"/>
    <dgm:cxn modelId="{7D55C515-84DC-4C08-99EE-0824127F6593}" type="presOf" srcId="{B8030D68-171C-4140-8A59-5C219C206484}" destId="{3BD1C307-5754-419A-BF3E-1C5357971C82}" srcOrd="0" destOrd="0" presId="urn:microsoft.com/office/officeart/2008/layout/PictureAccentList"/>
    <dgm:cxn modelId="{3C9A99FD-B0B7-40C4-9C39-B5A71EE06422}" type="presOf" srcId="{02125D46-78D4-45C2-BCEF-0F408C0B2BDD}" destId="{E518AC42-AD62-4649-AF37-DA94E2FD2238}" srcOrd="0" destOrd="0" presId="urn:microsoft.com/office/officeart/2008/layout/PictureAccentList"/>
    <dgm:cxn modelId="{871056D7-4CD5-481D-A63A-7D3C5A372D48}" srcId="{B8030D68-171C-4140-8A59-5C219C206484}" destId="{02125D46-78D4-45C2-BCEF-0F408C0B2BDD}" srcOrd="0" destOrd="0" parTransId="{6B43AE41-02B6-443F-81D9-D56991F19F52}" sibTransId="{7387B01B-A979-48F1-A23E-0C04083AF12A}"/>
    <dgm:cxn modelId="{53141B8A-9822-4D8B-84A7-3E464D5FF902}" type="presOf" srcId="{EBD30555-8D5D-49BB-BFA0-9271F2229735}" destId="{47EBC0D4-A791-4E2E-B7ED-8D4F7470105B}" srcOrd="0" destOrd="0" presId="urn:microsoft.com/office/officeart/2008/layout/PictureAccentList"/>
    <dgm:cxn modelId="{A6C9BF1B-7378-461A-8D36-02E3E78717B6}" srcId="{02125D46-78D4-45C2-BCEF-0F408C0B2BDD}" destId="{4D6E2573-E4C2-4816-8C13-3B9FF7AA7CC2}" srcOrd="1" destOrd="0" parTransId="{155ECA5E-B1F0-44A6-8D54-26477328CAA5}" sibTransId="{4F11DC5D-596E-4B0D-81C4-B47AA64F73E9}"/>
    <dgm:cxn modelId="{2083AB5F-C772-40E4-B76F-9385A7385E72}" type="presOf" srcId="{4D6E2573-E4C2-4816-8C13-3B9FF7AA7CC2}" destId="{21505B6C-7979-4D2B-9BE3-1832CB9383A8}" srcOrd="0" destOrd="0" presId="urn:microsoft.com/office/officeart/2008/layout/PictureAccentList"/>
    <dgm:cxn modelId="{A7F60C68-4336-4167-9672-2450826117C6}" type="presParOf" srcId="{3BD1C307-5754-419A-BF3E-1C5357971C82}" destId="{72AB1004-070F-4C82-AF0F-8A4BF80232AC}" srcOrd="0" destOrd="0" presId="urn:microsoft.com/office/officeart/2008/layout/PictureAccentList"/>
    <dgm:cxn modelId="{2E8747EA-E7DA-489A-AD59-62A228F863A3}" type="presParOf" srcId="{72AB1004-070F-4C82-AF0F-8A4BF80232AC}" destId="{40A22977-8E30-4A7D-A092-87F17D4A6EB2}" srcOrd="0" destOrd="0" presId="urn:microsoft.com/office/officeart/2008/layout/PictureAccentList"/>
    <dgm:cxn modelId="{525053E6-327B-4815-B2EE-5450035DFDC9}" type="presParOf" srcId="{40A22977-8E30-4A7D-A092-87F17D4A6EB2}" destId="{E518AC42-AD62-4649-AF37-DA94E2FD2238}" srcOrd="0" destOrd="0" presId="urn:microsoft.com/office/officeart/2008/layout/PictureAccentList"/>
    <dgm:cxn modelId="{ECF5F09F-E683-448B-8944-CB79B445B003}" type="presParOf" srcId="{72AB1004-070F-4C82-AF0F-8A4BF80232AC}" destId="{703DB181-3005-4C69-B5D7-518077907BBA}" srcOrd="1" destOrd="0" presId="urn:microsoft.com/office/officeart/2008/layout/PictureAccentList"/>
    <dgm:cxn modelId="{45E0EFD2-1798-42B8-9046-485B3ED22384}" type="presParOf" srcId="{703DB181-3005-4C69-B5D7-518077907BBA}" destId="{BE4C2AB5-7898-481C-8160-D7704B6DC9E2}" srcOrd="0" destOrd="0" presId="urn:microsoft.com/office/officeart/2008/layout/PictureAccentList"/>
    <dgm:cxn modelId="{1F72C680-8B63-4276-B367-9F33E56848E1}" type="presParOf" srcId="{BE4C2AB5-7898-481C-8160-D7704B6DC9E2}" destId="{8F6D7F40-6A42-4CCF-96EC-6F33B23B72B4}" srcOrd="0" destOrd="0" presId="urn:microsoft.com/office/officeart/2008/layout/PictureAccentList"/>
    <dgm:cxn modelId="{3983F119-9D5F-43A0-A7A9-ADC5A43828DA}" type="presParOf" srcId="{BE4C2AB5-7898-481C-8160-D7704B6DC9E2}" destId="{47EBC0D4-A791-4E2E-B7ED-8D4F7470105B}" srcOrd="1" destOrd="0" presId="urn:microsoft.com/office/officeart/2008/layout/PictureAccentList"/>
    <dgm:cxn modelId="{C12A9599-29C1-4539-B7B0-085CB1E18DFD}" type="presParOf" srcId="{703DB181-3005-4C69-B5D7-518077907BBA}" destId="{78840808-500C-415A-A8C9-2D2EC5884DC9}" srcOrd="1" destOrd="0" presId="urn:microsoft.com/office/officeart/2008/layout/PictureAccentList"/>
    <dgm:cxn modelId="{01751293-27FB-4B83-BC1C-A93443C51240}" type="presParOf" srcId="{78840808-500C-415A-A8C9-2D2EC5884DC9}" destId="{C3E9351C-1637-412B-BE83-048AA4140BD3}" srcOrd="0" destOrd="0" presId="urn:microsoft.com/office/officeart/2008/layout/PictureAccentList"/>
    <dgm:cxn modelId="{C20425B8-2973-4B56-B9D3-EA364C42B0B4}" type="presParOf" srcId="{78840808-500C-415A-A8C9-2D2EC5884DC9}" destId="{21505B6C-7979-4D2B-9BE3-1832CB9383A8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0BD1ECA-9067-45B7-880C-F93B71D955FD}" type="doc">
      <dgm:prSet loTypeId="urn:microsoft.com/office/officeart/2005/8/layout/hList9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51E18440-AFDC-4FAB-AC9E-C79CC626E1F6}">
      <dgm:prSet phldrT="[文字]"/>
      <dgm:spPr/>
      <dgm:t>
        <a:bodyPr/>
        <a:lstStyle/>
        <a:p>
          <a:r>
            <a:rPr lang="en-US" altLang="zh-TW" dirty="0" smtClean="0"/>
            <a:t>a</a:t>
          </a:r>
          <a:endParaRPr lang="zh-TW" altLang="en-US" dirty="0"/>
        </a:p>
      </dgm:t>
    </dgm:pt>
    <dgm:pt modelId="{69CFA377-ECDF-4F09-B1C7-8E898E1647DC}" type="parTrans" cxnId="{0136729F-18E7-4E75-9956-AF711DFD3B64}">
      <dgm:prSet/>
      <dgm:spPr/>
      <dgm:t>
        <a:bodyPr/>
        <a:lstStyle/>
        <a:p>
          <a:endParaRPr lang="zh-TW" altLang="en-US"/>
        </a:p>
      </dgm:t>
    </dgm:pt>
    <dgm:pt modelId="{AF2D88A7-E93F-412B-871F-F563928A6A30}" type="sibTrans" cxnId="{0136729F-18E7-4E75-9956-AF711DFD3B64}">
      <dgm:prSet/>
      <dgm:spPr/>
      <dgm:t>
        <a:bodyPr/>
        <a:lstStyle/>
        <a:p>
          <a:endParaRPr lang="zh-TW" altLang="en-US"/>
        </a:p>
      </dgm:t>
    </dgm:pt>
    <dgm:pt modelId="{D7029769-315D-462F-8279-12DD1F4CF595}">
      <dgm:prSet phldrT="[文字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altLang="en-US" dirty="0" smtClean="0"/>
            <a:t>Writer and readers as colleagues. </a:t>
          </a:r>
          <a:endParaRPr lang="zh-TW" altLang="en-US" dirty="0"/>
        </a:p>
      </dgm:t>
    </dgm:pt>
    <dgm:pt modelId="{B34E7DE0-D67B-445F-8CEF-A38114897033}" type="parTrans" cxnId="{6EE3C415-D3A4-4CCB-901A-D52D832797FE}">
      <dgm:prSet/>
      <dgm:spPr/>
      <dgm:t>
        <a:bodyPr/>
        <a:lstStyle/>
        <a:p>
          <a:endParaRPr lang="zh-TW" altLang="en-US"/>
        </a:p>
      </dgm:t>
    </dgm:pt>
    <dgm:pt modelId="{AAA2EF46-3A5F-4B76-9BD0-C51149DCDEE7}" type="sibTrans" cxnId="{6EE3C415-D3A4-4CCB-901A-D52D832797FE}">
      <dgm:prSet/>
      <dgm:spPr/>
      <dgm:t>
        <a:bodyPr/>
        <a:lstStyle/>
        <a:p>
          <a:endParaRPr lang="zh-TW" altLang="en-US"/>
        </a:p>
      </dgm:t>
    </dgm:pt>
    <dgm:pt modelId="{11EF079F-E65E-4302-B2A5-7AD0D2CB979F}">
      <dgm:prSet phldrT="[文字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altLang="zh-TW" dirty="0" smtClean="0"/>
            <a:t>Writer is an expert, but reader who know little.</a:t>
          </a:r>
          <a:endParaRPr lang="zh-TW" altLang="en-US" dirty="0"/>
        </a:p>
      </dgm:t>
    </dgm:pt>
    <dgm:pt modelId="{6982BB36-6368-4316-BCC8-D367746D59CE}" type="parTrans" cxnId="{86A8EF57-13BE-463F-84FA-0CF5FF2EF58F}">
      <dgm:prSet/>
      <dgm:spPr/>
      <dgm:t>
        <a:bodyPr/>
        <a:lstStyle/>
        <a:p>
          <a:endParaRPr lang="zh-TW" altLang="en-US"/>
        </a:p>
      </dgm:t>
    </dgm:pt>
    <dgm:pt modelId="{28393447-1C2B-49FE-A69D-AF3C42350732}" type="sibTrans" cxnId="{86A8EF57-13BE-463F-84FA-0CF5FF2EF58F}">
      <dgm:prSet/>
      <dgm:spPr/>
      <dgm:t>
        <a:bodyPr/>
        <a:lstStyle/>
        <a:p>
          <a:endParaRPr lang="zh-TW" altLang="en-US"/>
        </a:p>
      </dgm:t>
    </dgm:pt>
    <dgm:pt modelId="{0350A237-8433-4467-89C3-ED229146E1B1}">
      <dgm:prSet phldrT="[文字]"/>
      <dgm:spPr/>
      <dgm:t>
        <a:bodyPr/>
        <a:lstStyle/>
        <a:p>
          <a:r>
            <a:rPr lang="en-US" altLang="zh-TW" dirty="0" smtClean="0"/>
            <a:t>b</a:t>
          </a:r>
          <a:endParaRPr lang="zh-TW" altLang="en-US" dirty="0"/>
        </a:p>
      </dgm:t>
    </dgm:pt>
    <dgm:pt modelId="{D97099BD-505D-49D9-83E8-ADF5D55E8F13}" type="sibTrans" cxnId="{7DF2DEE2-2619-4BDE-9364-EF25C74FF016}">
      <dgm:prSet/>
      <dgm:spPr/>
      <dgm:t>
        <a:bodyPr/>
        <a:lstStyle/>
        <a:p>
          <a:endParaRPr lang="zh-TW" altLang="en-US"/>
        </a:p>
      </dgm:t>
    </dgm:pt>
    <dgm:pt modelId="{FF382D66-EF26-4133-B790-F7088BC614E5}" type="parTrans" cxnId="{7DF2DEE2-2619-4BDE-9364-EF25C74FF016}">
      <dgm:prSet/>
      <dgm:spPr/>
      <dgm:t>
        <a:bodyPr/>
        <a:lstStyle/>
        <a:p>
          <a:endParaRPr lang="zh-TW" altLang="en-US"/>
        </a:p>
      </dgm:t>
    </dgm:pt>
    <dgm:pt modelId="{5A2BFB4B-122C-467F-B668-1935F8DCA338}">
      <dgm:prSet phldrT="[文字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altLang="en-US" dirty="0" smtClean="0"/>
            <a:t>Writer and readers as colleagues .</a:t>
          </a:r>
          <a:endParaRPr lang="zh-TW" altLang="en-US" dirty="0"/>
        </a:p>
      </dgm:t>
    </dgm:pt>
    <dgm:pt modelId="{ADF5D80B-D848-4831-B8FD-B24E3A84579C}" type="sibTrans" cxnId="{3FE6B1E5-1BD6-467C-BCEE-51B9EF690268}">
      <dgm:prSet/>
      <dgm:spPr/>
      <dgm:t>
        <a:bodyPr/>
        <a:lstStyle/>
        <a:p>
          <a:endParaRPr lang="zh-TW" altLang="en-US"/>
        </a:p>
      </dgm:t>
    </dgm:pt>
    <dgm:pt modelId="{E4C3B4EB-F4D7-473A-9F09-C7D18D983E79}" type="parTrans" cxnId="{3FE6B1E5-1BD6-467C-BCEE-51B9EF690268}">
      <dgm:prSet/>
      <dgm:spPr/>
      <dgm:t>
        <a:bodyPr/>
        <a:lstStyle/>
        <a:p>
          <a:endParaRPr lang="zh-TW" altLang="en-US"/>
        </a:p>
      </dgm:t>
    </dgm:pt>
    <dgm:pt modelId="{FCC3367C-4FA9-4C52-9AF8-C65D50A403A1}" type="pres">
      <dgm:prSet presAssocID="{50BD1ECA-9067-45B7-880C-F93B71D955FD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9DB7DE14-ECA0-49E7-8255-EAC91D214ABF}" type="pres">
      <dgm:prSet presAssocID="{51E18440-AFDC-4FAB-AC9E-C79CC626E1F6}" presName="posSpace" presStyleCnt="0"/>
      <dgm:spPr/>
    </dgm:pt>
    <dgm:pt modelId="{106EC782-A4D1-42BC-A6E1-1AA99C87763A}" type="pres">
      <dgm:prSet presAssocID="{51E18440-AFDC-4FAB-AC9E-C79CC626E1F6}" presName="vertFlow" presStyleCnt="0"/>
      <dgm:spPr/>
    </dgm:pt>
    <dgm:pt modelId="{86A8E11C-37C0-4439-9BF7-8B0B5474B9A4}" type="pres">
      <dgm:prSet presAssocID="{51E18440-AFDC-4FAB-AC9E-C79CC626E1F6}" presName="topSpace" presStyleCnt="0"/>
      <dgm:spPr/>
    </dgm:pt>
    <dgm:pt modelId="{5FB0CEE2-F211-4E38-9B4B-1EFD306AE76F}" type="pres">
      <dgm:prSet presAssocID="{51E18440-AFDC-4FAB-AC9E-C79CC626E1F6}" presName="firstComp" presStyleCnt="0"/>
      <dgm:spPr/>
    </dgm:pt>
    <dgm:pt modelId="{7D206A61-5320-44BE-9F49-B4CD60B1A2B2}" type="pres">
      <dgm:prSet presAssocID="{51E18440-AFDC-4FAB-AC9E-C79CC626E1F6}" presName="firstChild" presStyleLbl="bgAccFollowNode1" presStyleIdx="0" presStyleCnt="3" custScaleX="98664" custScaleY="95408" custLinFactNeighborX="-44277" custLinFactNeighborY="-28802"/>
      <dgm:spPr/>
      <dgm:t>
        <a:bodyPr/>
        <a:lstStyle/>
        <a:p>
          <a:endParaRPr lang="zh-TW" altLang="en-US"/>
        </a:p>
      </dgm:t>
    </dgm:pt>
    <dgm:pt modelId="{826CEAC2-8536-4CFF-88AA-2426B537090D}" type="pres">
      <dgm:prSet presAssocID="{51E18440-AFDC-4FAB-AC9E-C79CC626E1F6}" presName="firstChildTx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AB5EEB0-74D3-4568-82CC-D9235C37171F}" type="pres">
      <dgm:prSet presAssocID="{51E18440-AFDC-4FAB-AC9E-C79CC626E1F6}" presName="negSpace" presStyleCnt="0"/>
      <dgm:spPr/>
    </dgm:pt>
    <dgm:pt modelId="{8C5F0A0F-AC15-4058-A5A0-0AE783E61575}" type="pres">
      <dgm:prSet presAssocID="{51E18440-AFDC-4FAB-AC9E-C79CC626E1F6}" presName="circle" presStyleLbl="node1" presStyleIdx="0" presStyleCnt="2" custLinFactY="-4380" custLinFactNeighborX="30600" custLinFactNeighborY="-100000"/>
      <dgm:spPr/>
      <dgm:t>
        <a:bodyPr/>
        <a:lstStyle/>
        <a:p>
          <a:endParaRPr lang="zh-TW" altLang="en-US"/>
        </a:p>
      </dgm:t>
    </dgm:pt>
    <dgm:pt modelId="{1A1E2AB3-7141-4CF3-A53E-8BDDDC1B2F06}" type="pres">
      <dgm:prSet presAssocID="{AF2D88A7-E93F-412B-871F-F563928A6A30}" presName="transSpace" presStyleCnt="0"/>
      <dgm:spPr/>
    </dgm:pt>
    <dgm:pt modelId="{E9AFCFAC-39F1-4B88-982E-419F5B7497CC}" type="pres">
      <dgm:prSet presAssocID="{0350A237-8433-4467-89C3-ED229146E1B1}" presName="posSpace" presStyleCnt="0"/>
      <dgm:spPr/>
    </dgm:pt>
    <dgm:pt modelId="{0029B639-B5D6-48A7-9EF7-14128B26CCF0}" type="pres">
      <dgm:prSet presAssocID="{0350A237-8433-4467-89C3-ED229146E1B1}" presName="vertFlow" presStyleCnt="0"/>
      <dgm:spPr/>
    </dgm:pt>
    <dgm:pt modelId="{30AC66F3-A8BD-4AC8-BA17-E4E189086927}" type="pres">
      <dgm:prSet presAssocID="{0350A237-8433-4467-89C3-ED229146E1B1}" presName="topSpace" presStyleCnt="0"/>
      <dgm:spPr/>
    </dgm:pt>
    <dgm:pt modelId="{AFFC4B9C-33EA-43F2-8A1F-3BD2BAED102D}" type="pres">
      <dgm:prSet presAssocID="{0350A237-8433-4467-89C3-ED229146E1B1}" presName="firstComp" presStyleCnt="0"/>
      <dgm:spPr/>
    </dgm:pt>
    <dgm:pt modelId="{5EAC87C3-7403-4EC9-9FCF-256AC6E582E9}" type="pres">
      <dgm:prSet presAssocID="{0350A237-8433-4467-89C3-ED229146E1B1}" presName="firstChild" presStyleLbl="bgAccFollowNode1" presStyleIdx="1" presStyleCnt="3" custScaleY="93079" custLinFactNeighborX="-57565" custLinFactNeighborY="-28802"/>
      <dgm:spPr/>
      <dgm:t>
        <a:bodyPr/>
        <a:lstStyle/>
        <a:p>
          <a:endParaRPr lang="zh-TW" altLang="en-US"/>
        </a:p>
      </dgm:t>
    </dgm:pt>
    <dgm:pt modelId="{FD9148D5-9B30-43F7-8769-ADFCEA3236E3}" type="pres">
      <dgm:prSet presAssocID="{0350A237-8433-4467-89C3-ED229146E1B1}" presName="firstChildTx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A319B86-BF7E-4FF7-8167-A7904FCB5148}" type="pres">
      <dgm:prSet presAssocID="{5A2BFB4B-122C-467F-B668-1935F8DCA338}" presName="comp" presStyleCnt="0"/>
      <dgm:spPr/>
    </dgm:pt>
    <dgm:pt modelId="{F621F4FD-AE96-43AD-A8D6-C606A1789503}" type="pres">
      <dgm:prSet presAssocID="{5A2BFB4B-122C-467F-B668-1935F8DCA338}" presName="child" presStyleLbl="bgAccFollowNode1" presStyleIdx="2" presStyleCnt="3" custScaleY="88363" custLinFactNeighborX="-56454" custLinFactNeighborY="15441"/>
      <dgm:spPr/>
      <dgm:t>
        <a:bodyPr/>
        <a:lstStyle/>
        <a:p>
          <a:endParaRPr lang="zh-TW" altLang="en-US"/>
        </a:p>
      </dgm:t>
    </dgm:pt>
    <dgm:pt modelId="{BDAD3F98-378E-4399-9364-0808D161F852}" type="pres">
      <dgm:prSet presAssocID="{5A2BFB4B-122C-467F-B668-1935F8DCA338}" presName="childTx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AA36042-7FD3-4DD0-A3E1-4C2ECDD1D283}" type="pres">
      <dgm:prSet presAssocID="{0350A237-8433-4467-89C3-ED229146E1B1}" presName="negSpace" presStyleCnt="0"/>
      <dgm:spPr/>
    </dgm:pt>
    <dgm:pt modelId="{C68E787D-2619-40D0-A460-3B020AD2421F}" type="pres">
      <dgm:prSet presAssocID="{0350A237-8433-4467-89C3-ED229146E1B1}" presName="circle" presStyleLbl="node1" presStyleIdx="1" presStyleCnt="2" custLinFactY="-1445" custLinFactNeighborX="7329" custLinFactNeighborY="-100000"/>
      <dgm:spPr/>
      <dgm:t>
        <a:bodyPr/>
        <a:lstStyle/>
        <a:p>
          <a:endParaRPr lang="zh-TW" altLang="en-US"/>
        </a:p>
      </dgm:t>
    </dgm:pt>
  </dgm:ptLst>
  <dgm:cxnLst>
    <dgm:cxn modelId="{6EE3C415-D3A4-4CCB-901A-D52D832797FE}" srcId="{51E18440-AFDC-4FAB-AC9E-C79CC626E1F6}" destId="{D7029769-315D-462F-8279-12DD1F4CF595}" srcOrd="0" destOrd="0" parTransId="{B34E7DE0-D67B-445F-8CEF-A38114897033}" sibTransId="{AAA2EF46-3A5F-4B76-9BD0-C51149DCDEE7}"/>
    <dgm:cxn modelId="{5C1F63D4-F14B-4D5E-9B05-95AEFC1C0D67}" type="presOf" srcId="{0350A237-8433-4467-89C3-ED229146E1B1}" destId="{C68E787D-2619-40D0-A460-3B020AD2421F}" srcOrd="0" destOrd="0" presId="urn:microsoft.com/office/officeart/2005/8/layout/hList9"/>
    <dgm:cxn modelId="{91A2B8F1-3442-465C-86AF-916930C36E05}" type="presOf" srcId="{D7029769-315D-462F-8279-12DD1F4CF595}" destId="{7D206A61-5320-44BE-9F49-B4CD60B1A2B2}" srcOrd="0" destOrd="0" presId="urn:microsoft.com/office/officeart/2005/8/layout/hList9"/>
    <dgm:cxn modelId="{933538B3-47A5-40A9-B0D6-E37078778A9F}" type="presOf" srcId="{11EF079F-E65E-4302-B2A5-7AD0D2CB979F}" destId="{5EAC87C3-7403-4EC9-9FCF-256AC6E582E9}" srcOrd="0" destOrd="0" presId="urn:microsoft.com/office/officeart/2005/8/layout/hList9"/>
    <dgm:cxn modelId="{7DF2DEE2-2619-4BDE-9364-EF25C74FF016}" srcId="{50BD1ECA-9067-45B7-880C-F93B71D955FD}" destId="{0350A237-8433-4467-89C3-ED229146E1B1}" srcOrd="1" destOrd="0" parTransId="{FF382D66-EF26-4133-B790-F7088BC614E5}" sibTransId="{D97099BD-505D-49D9-83E8-ADF5D55E8F13}"/>
    <dgm:cxn modelId="{0136729F-18E7-4E75-9956-AF711DFD3B64}" srcId="{50BD1ECA-9067-45B7-880C-F93B71D955FD}" destId="{51E18440-AFDC-4FAB-AC9E-C79CC626E1F6}" srcOrd="0" destOrd="0" parTransId="{69CFA377-ECDF-4F09-B1C7-8E898E1647DC}" sibTransId="{AF2D88A7-E93F-412B-871F-F563928A6A30}"/>
    <dgm:cxn modelId="{15933CB9-9F28-4F0D-9CB0-1BD253D75CD5}" type="presOf" srcId="{5A2BFB4B-122C-467F-B668-1935F8DCA338}" destId="{BDAD3F98-378E-4399-9364-0808D161F852}" srcOrd="1" destOrd="0" presId="urn:microsoft.com/office/officeart/2005/8/layout/hList9"/>
    <dgm:cxn modelId="{23A90A46-F63D-4082-899E-80B52FF6C619}" type="presOf" srcId="{51E18440-AFDC-4FAB-AC9E-C79CC626E1F6}" destId="{8C5F0A0F-AC15-4058-A5A0-0AE783E61575}" srcOrd="0" destOrd="0" presId="urn:microsoft.com/office/officeart/2005/8/layout/hList9"/>
    <dgm:cxn modelId="{8AC54585-E6BB-4D5D-8DFE-1C1D62D41CBA}" type="presOf" srcId="{11EF079F-E65E-4302-B2A5-7AD0D2CB979F}" destId="{FD9148D5-9B30-43F7-8769-ADFCEA3236E3}" srcOrd="1" destOrd="0" presId="urn:microsoft.com/office/officeart/2005/8/layout/hList9"/>
    <dgm:cxn modelId="{86A8EF57-13BE-463F-84FA-0CF5FF2EF58F}" srcId="{0350A237-8433-4467-89C3-ED229146E1B1}" destId="{11EF079F-E65E-4302-B2A5-7AD0D2CB979F}" srcOrd="0" destOrd="0" parTransId="{6982BB36-6368-4316-BCC8-D367746D59CE}" sibTransId="{28393447-1C2B-49FE-A69D-AF3C42350732}"/>
    <dgm:cxn modelId="{054F2805-829E-4E75-99A4-616353FE983E}" type="presOf" srcId="{50BD1ECA-9067-45B7-880C-F93B71D955FD}" destId="{FCC3367C-4FA9-4C52-9AF8-C65D50A403A1}" srcOrd="0" destOrd="0" presId="urn:microsoft.com/office/officeart/2005/8/layout/hList9"/>
    <dgm:cxn modelId="{7517D3DD-5DE6-4F4B-A447-D172B1F98078}" type="presOf" srcId="{D7029769-315D-462F-8279-12DD1F4CF595}" destId="{826CEAC2-8536-4CFF-88AA-2426B537090D}" srcOrd="1" destOrd="0" presId="urn:microsoft.com/office/officeart/2005/8/layout/hList9"/>
    <dgm:cxn modelId="{3FE6B1E5-1BD6-467C-BCEE-51B9EF690268}" srcId="{0350A237-8433-4467-89C3-ED229146E1B1}" destId="{5A2BFB4B-122C-467F-B668-1935F8DCA338}" srcOrd="1" destOrd="0" parTransId="{E4C3B4EB-F4D7-473A-9F09-C7D18D983E79}" sibTransId="{ADF5D80B-D848-4831-B8FD-B24E3A84579C}"/>
    <dgm:cxn modelId="{187BDBAF-844D-4E17-9DC5-9D2C1E1AF431}" type="presOf" srcId="{5A2BFB4B-122C-467F-B668-1935F8DCA338}" destId="{F621F4FD-AE96-43AD-A8D6-C606A1789503}" srcOrd="0" destOrd="0" presId="urn:microsoft.com/office/officeart/2005/8/layout/hList9"/>
    <dgm:cxn modelId="{E1220309-CF85-44BD-8D3E-776ED889D630}" type="presParOf" srcId="{FCC3367C-4FA9-4C52-9AF8-C65D50A403A1}" destId="{9DB7DE14-ECA0-49E7-8255-EAC91D214ABF}" srcOrd="0" destOrd="0" presId="urn:microsoft.com/office/officeart/2005/8/layout/hList9"/>
    <dgm:cxn modelId="{27574402-8F35-4FD9-8E4A-FD58951FF393}" type="presParOf" srcId="{FCC3367C-4FA9-4C52-9AF8-C65D50A403A1}" destId="{106EC782-A4D1-42BC-A6E1-1AA99C87763A}" srcOrd="1" destOrd="0" presId="urn:microsoft.com/office/officeart/2005/8/layout/hList9"/>
    <dgm:cxn modelId="{D178C225-CEFE-40FD-A603-D795B9F7C5B5}" type="presParOf" srcId="{106EC782-A4D1-42BC-A6E1-1AA99C87763A}" destId="{86A8E11C-37C0-4439-9BF7-8B0B5474B9A4}" srcOrd="0" destOrd="0" presId="urn:microsoft.com/office/officeart/2005/8/layout/hList9"/>
    <dgm:cxn modelId="{45B912EA-1FDD-46E1-921D-CE6F898D0DAE}" type="presParOf" srcId="{106EC782-A4D1-42BC-A6E1-1AA99C87763A}" destId="{5FB0CEE2-F211-4E38-9B4B-1EFD306AE76F}" srcOrd="1" destOrd="0" presId="urn:microsoft.com/office/officeart/2005/8/layout/hList9"/>
    <dgm:cxn modelId="{A8BF4DEB-E972-43F3-BF89-CDCBCB5A96F6}" type="presParOf" srcId="{5FB0CEE2-F211-4E38-9B4B-1EFD306AE76F}" destId="{7D206A61-5320-44BE-9F49-B4CD60B1A2B2}" srcOrd="0" destOrd="0" presId="urn:microsoft.com/office/officeart/2005/8/layout/hList9"/>
    <dgm:cxn modelId="{B3B0EE38-6243-4FBC-ABF0-C21CF0D1A56F}" type="presParOf" srcId="{5FB0CEE2-F211-4E38-9B4B-1EFD306AE76F}" destId="{826CEAC2-8536-4CFF-88AA-2426B537090D}" srcOrd="1" destOrd="0" presId="urn:microsoft.com/office/officeart/2005/8/layout/hList9"/>
    <dgm:cxn modelId="{7FF1D220-B791-4F6D-847A-6E66DC9276E6}" type="presParOf" srcId="{FCC3367C-4FA9-4C52-9AF8-C65D50A403A1}" destId="{DAB5EEB0-74D3-4568-82CC-D9235C37171F}" srcOrd="2" destOrd="0" presId="urn:microsoft.com/office/officeart/2005/8/layout/hList9"/>
    <dgm:cxn modelId="{DE922752-1CA6-4E80-A478-A06A13B44C95}" type="presParOf" srcId="{FCC3367C-4FA9-4C52-9AF8-C65D50A403A1}" destId="{8C5F0A0F-AC15-4058-A5A0-0AE783E61575}" srcOrd="3" destOrd="0" presId="urn:microsoft.com/office/officeart/2005/8/layout/hList9"/>
    <dgm:cxn modelId="{5E32F43F-332B-4D35-BB42-7B051340E74D}" type="presParOf" srcId="{FCC3367C-4FA9-4C52-9AF8-C65D50A403A1}" destId="{1A1E2AB3-7141-4CF3-A53E-8BDDDC1B2F06}" srcOrd="4" destOrd="0" presId="urn:microsoft.com/office/officeart/2005/8/layout/hList9"/>
    <dgm:cxn modelId="{5BC14C0F-0E45-4552-96B1-9B42FF5D9B91}" type="presParOf" srcId="{FCC3367C-4FA9-4C52-9AF8-C65D50A403A1}" destId="{E9AFCFAC-39F1-4B88-982E-419F5B7497CC}" srcOrd="5" destOrd="0" presId="urn:microsoft.com/office/officeart/2005/8/layout/hList9"/>
    <dgm:cxn modelId="{975961BF-A5C7-46E6-AD56-319C1B6672B0}" type="presParOf" srcId="{FCC3367C-4FA9-4C52-9AF8-C65D50A403A1}" destId="{0029B639-B5D6-48A7-9EF7-14128B26CCF0}" srcOrd="6" destOrd="0" presId="urn:microsoft.com/office/officeart/2005/8/layout/hList9"/>
    <dgm:cxn modelId="{5E1F3F39-D399-405B-B98F-A79552C62E1E}" type="presParOf" srcId="{0029B639-B5D6-48A7-9EF7-14128B26CCF0}" destId="{30AC66F3-A8BD-4AC8-BA17-E4E189086927}" srcOrd="0" destOrd="0" presId="urn:microsoft.com/office/officeart/2005/8/layout/hList9"/>
    <dgm:cxn modelId="{DC81C911-C759-4698-9C38-C759640FCBA5}" type="presParOf" srcId="{0029B639-B5D6-48A7-9EF7-14128B26CCF0}" destId="{AFFC4B9C-33EA-43F2-8A1F-3BD2BAED102D}" srcOrd="1" destOrd="0" presId="urn:microsoft.com/office/officeart/2005/8/layout/hList9"/>
    <dgm:cxn modelId="{B1414355-C673-42B3-8B4C-7DFF630863AD}" type="presParOf" srcId="{AFFC4B9C-33EA-43F2-8A1F-3BD2BAED102D}" destId="{5EAC87C3-7403-4EC9-9FCF-256AC6E582E9}" srcOrd="0" destOrd="0" presId="urn:microsoft.com/office/officeart/2005/8/layout/hList9"/>
    <dgm:cxn modelId="{C7630BF5-62D8-4EAF-8809-23CC3FFF3921}" type="presParOf" srcId="{AFFC4B9C-33EA-43F2-8A1F-3BD2BAED102D}" destId="{FD9148D5-9B30-43F7-8769-ADFCEA3236E3}" srcOrd="1" destOrd="0" presId="urn:microsoft.com/office/officeart/2005/8/layout/hList9"/>
    <dgm:cxn modelId="{7E986415-1E82-455B-807F-804446C6E18E}" type="presParOf" srcId="{0029B639-B5D6-48A7-9EF7-14128B26CCF0}" destId="{0A319B86-BF7E-4FF7-8167-A7904FCB5148}" srcOrd="2" destOrd="0" presId="urn:microsoft.com/office/officeart/2005/8/layout/hList9"/>
    <dgm:cxn modelId="{A13B1F4A-0B35-4EEA-892F-5278DCC7E74A}" type="presParOf" srcId="{0A319B86-BF7E-4FF7-8167-A7904FCB5148}" destId="{F621F4FD-AE96-43AD-A8D6-C606A1789503}" srcOrd="0" destOrd="0" presId="urn:microsoft.com/office/officeart/2005/8/layout/hList9"/>
    <dgm:cxn modelId="{E83D43AB-0138-4378-AC3E-18666FF33320}" type="presParOf" srcId="{0A319B86-BF7E-4FF7-8167-A7904FCB5148}" destId="{BDAD3F98-378E-4399-9364-0808D161F852}" srcOrd="1" destOrd="0" presId="urn:microsoft.com/office/officeart/2005/8/layout/hList9"/>
    <dgm:cxn modelId="{ADA1118D-D5C7-4908-B732-011912CB0287}" type="presParOf" srcId="{FCC3367C-4FA9-4C52-9AF8-C65D50A403A1}" destId="{2AA36042-7FD3-4DD0-A3E1-4C2ECDD1D283}" srcOrd="7" destOrd="0" presId="urn:microsoft.com/office/officeart/2005/8/layout/hList9"/>
    <dgm:cxn modelId="{E386AE6C-5069-4BC5-8977-1D80859C2866}" type="presParOf" srcId="{FCC3367C-4FA9-4C52-9AF8-C65D50A403A1}" destId="{C68E787D-2619-40D0-A460-3B020AD2421F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5AD15B5-BAB5-4B62-B3BF-320603E792D3}" type="doc">
      <dgm:prSet loTypeId="urn:microsoft.com/office/officeart/2008/layout/VerticalCurvedList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1D6482D1-F2FB-4F4A-8DC6-F85DAB641D0B}">
      <dgm:prSet phldrT="[文字]"/>
      <dgm:spPr>
        <a:solidFill>
          <a:srgbClr val="FFCC00"/>
        </a:solidFill>
      </dgm:spPr>
      <dgm:t>
        <a:bodyPr/>
        <a:lstStyle/>
        <a:p>
          <a:r>
            <a:rPr lang="en-US" altLang="zh-TW" dirty="0" smtClean="0"/>
            <a:t>Beginners myth?</a:t>
          </a:r>
          <a:endParaRPr lang="zh-TW" altLang="en-US" dirty="0"/>
        </a:p>
      </dgm:t>
    </dgm:pt>
    <dgm:pt modelId="{EF2C284B-0BB5-41D6-9B66-4C62C6E36317}" type="parTrans" cxnId="{BEBB7AD0-1ACE-421F-8C89-1B6FE542113F}">
      <dgm:prSet/>
      <dgm:spPr/>
      <dgm:t>
        <a:bodyPr/>
        <a:lstStyle/>
        <a:p>
          <a:endParaRPr lang="zh-TW" altLang="en-US"/>
        </a:p>
      </dgm:t>
    </dgm:pt>
    <dgm:pt modelId="{3B1614AE-1AB2-4208-81DD-CF3B46BE28CE}" type="sibTrans" cxnId="{BEBB7AD0-1ACE-421F-8C89-1B6FE542113F}">
      <dgm:prSet/>
      <dgm:spPr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endParaRPr lang="zh-TW" altLang="en-US"/>
        </a:p>
      </dgm:t>
    </dgm:pt>
    <dgm:pt modelId="{920C3DA4-BDEC-4F00-A5B0-525FCC19F856}">
      <dgm:prSet phldrT="[文字]"/>
      <dgm:spPr>
        <a:solidFill>
          <a:srgbClr val="FF9999"/>
        </a:solidFill>
      </dgm:spPr>
      <dgm:t>
        <a:bodyPr/>
        <a:lstStyle/>
        <a:p>
          <a:r>
            <a:rPr lang="en-US" altLang="zh-TW" dirty="0" smtClean="0"/>
            <a:t>Switch the role of student and teacher.</a:t>
          </a:r>
          <a:endParaRPr lang="zh-TW" altLang="en-US" dirty="0"/>
        </a:p>
      </dgm:t>
    </dgm:pt>
    <dgm:pt modelId="{1BFEF55F-6C6F-4893-8D43-EB312D40CB8F}" type="parTrans" cxnId="{8BEE9249-E536-4835-B2D6-AD90555C9536}">
      <dgm:prSet/>
      <dgm:spPr/>
      <dgm:t>
        <a:bodyPr/>
        <a:lstStyle/>
        <a:p>
          <a:endParaRPr lang="zh-TW" altLang="en-US"/>
        </a:p>
      </dgm:t>
    </dgm:pt>
    <dgm:pt modelId="{65F9513F-A357-4B80-A1BE-7AA395C3C694}" type="sibTrans" cxnId="{8BEE9249-E536-4835-B2D6-AD90555C9536}">
      <dgm:prSet/>
      <dgm:spPr/>
      <dgm:t>
        <a:bodyPr/>
        <a:lstStyle/>
        <a:p>
          <a:endParaRPr lang="zh-TW" altLang="en-US"/>
        </a:p>
      </dgm:t>
    </dgm:pt>
    <dgm:pt modelId="{CEA55250-1867-458B-8533-E5A4C5121F11}" type="pres">
      <dgm:prSet presAssocID="{35AD15B5-BAB5-4B62-B3BF-320603E792D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zh-TW" altLang="en-US"/>
        </a:p>
      </dgm:t>
    </dgm:pt>
    <dgm:pt modelId="{85575257-83AD-4A0A-8B90-4F40B4AB98A2}" type="pres">
      <dgm:prSet presAssocID="{35AD15B5-BAB5-4B62-B3BF-320603E792D3}" presName="Name1" presStyleCnt="0"/>
      <dgm:spPr/>
    </dgm:pt>
    <dgm:pt modelId="{88C9A06A-9C4D-4914-B743-0E60BF66FB1F}" type="pres">
      <dgm:prSet presAssocID="{35AD15B5-BAB5-4B62-B3BF-320603E792D3}" presName="cycle" presStyleCnt="0"/>
      <dgm:spPr/>
    </dgm:pt>
    <dgm:pt modelId="{11F74B6A-5C9D-4F2A-8392-A7F654135AEF}" type="pres">
      <dgm:prSet presAssocID="{35AD15B5-BAB5-4B62-B3BF-320603E792D3}" presName="srcNode" presStyleLbl="node1" presStyleIdx="0" presStyleCnt="2"/>
      <dgm:spPr/>
    </dgm:pt>
    <dgm:pt modelId="{9F4FF2C7-4229-463D-91DA-DB94D7E392D2}" type="pres">
      <dgm:prSet presAssocID="{35AD15B5-BAB5-4B62-B3BF-320603E792D3}" presName="conn" presStyleLbl="parChTrans1D2" presStyleIdx="0" presStyleCnt="1"/>
      <dgm:spPr/>
      <dgm:t>
        <a:bodyPr/>
        <a:lstStyle/>
        <a:p>
          <a:endParaRPr lang="zh-TW" altLang="en-US"/>
        </a:p>
      </dgm:t>
    </dgm:pt>
    <dgm:pt modelId="{0DD60471-19C6-4338-A1C4-138E888D82C1}" type="pres">
      <dgm:prSet presAssocID="{35AD15B5-BAB5-4B62-B3BF-320603E792D3}" presName="extraNode" presStyleLbl="node1" presStyleIdx="0" presStyleCnt="2"/>
      <dgm:spPr/>
    </dgm:pt>
    <dgm:pt modelId="{35C0EBFD-6B65-4ADC-8721-332A6EDDFB23}" type="pres">
      <dgm:prSet presAssocID="{35AD15B5-BAB5-4B62-B3BF-320603E792D3}" presName="dstNode" presStyleLbl="node1" presStyleIdx="0" presStyleCnt="2"/>
      <dgm:spPr/>
    </dgm:pt>
    <dgm:pt modelId="{0C91DEDF-94A7-4FA8-AED5-E96450E6C712}" type="pres">
      <dgm:prSet presAssocID="{1D6482D1-F2FB-4F4A-8DC6-F85DAB641D0B}" presName="text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5F5B66C-DDDF-4802-8A44-68B79D4D86F2}" type="pres">
      <dgm:prSet presAssocID="{1D6482D1-F2FB-4F4A-8DC6-F85DAB641D0B}" presName="accent_1" presStyleCnt="0"/>
      <dgm:spPr/>
    </dgm:pt>
    <dgm:pt modelId="{DCC027F8-1A43-4D61-BF4A-9B7444738B82}" type="pres">
      <dgm:prSet presAssocID="{1D6482D1-F2FB-4F4A-8DC6-F85DAB641D0B}" presName="accentRepeatNode" presStyleLbl="solidFgAcc1" presStyleIdx="0" presStyleCnt="2"/>
      <dgm:spPr>
        <a:ln>
          <a:solidFill>
            <a:srgbClr val="FFCC00"/>
          </a:solidFill>
        </a:ln>
      </dgm:spPr>
    </dgm:pt>
    <dgm:pt modelId="{E1430C24-1BF1-4F25-9BEC-A12B25FA7879}" type="pres">
      <dgm:prSet presAssocID="{920C3DA4-BDEC-4F00-A5B0-525FCC19F856}" presName="text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CE1CEFE-2178-4391-B2F0-923DFD79588E}" type="pres">
      <dgm:prSet presAssocID="{920C3DA4-BDEC-4F00-A5B0-525FCC19F856}" presName="accent_2" presStyleCnt="0"/>
      <dgm:spPr/>
    </dgm:pt>
    <dgm:pt modelId="{0C967AE1-6CA5-4BEE-9CD8-4EA256C4A2BB}" type="pres">
      <dgm:prSet presAssocID="{920C3DA4-BDEC-4F00-A5B0-525FCC19F856}" presName="accentRepeatNode" presStyleLbl="solidFgAcc1" presStyleIdx="1" presStyleCnt="2"/>
      <dgm:spPr>
        <a:ln>
          <a:solidFill>
            <a:srgbClr val="FF9999"/>
          </a:solidFill>
        </a:ln>
      </dgm:spPr>
    </dgm:pt>
  </dgm:ptLst>
  <dgm:cxnLst>
    <dgm:cxn modelId="{4034371D-6342-4618-BBCE-231E7F62532A}" type="presOf" srcId="{3B1614AE-1AB2-4208-81DD-CF3B46BE28CE}" destId="{9F4FF2C7-4229-463D-91DA-DB94D7E392D2}" srcOrd="0" destOrd="0" presId="urn:microsoft.com/office/officeart/2008/layout/VerticalCurvedList"/>
    <dgm:cxn modelId="{8BEE9249-E536-4835-B2D6-AD90555C9536}" srcId="{35AD15B5-BAB5-4B62-B3BF-320603E792D3}" destId="{920C3DA4-BDEC-4F00-A5B0-525FCC19F856}" srcOrd="1" destOrd="0" parTransId="{1BFEF55F-6C6F-4893-8D43-EB312D40CB8F}" sibTransId="{65F9513F-A357-4B80-A1BE-7AA395C3C694}"/>
    <dgm:cxn modelId="{BEBB7AD0-1ACE-421F-8C89-1B6FE542113F}" srcId="{35AD15B5-BAB5-4B62-B3BF-320603E792D3}" destId="{1D6482D1-F2FB-4F4A-8DC6-F85DAB641D0B}" srcOrd="0" destOrd="0" parTransId="{EF2C284B-0BB5-41D6-9B66-4C62C6E36317}" sibTransId="{3B1614AE-1AB2-4208-81DD-CF3B46BE28CE}"/>
    <dgm:cxn modelId="{82749316-75EC-485E-B16D-D64A1464FC0E}" type="presOf" srcId="{920C3DA4-BDEC-4F00-A5B0-525FCC19F856}" destId="{E1430C24-1BF1-4F25-9BEC-A12B25FA7879}" srcOrd="0" destOrd="0" presId="urn:microsoft.com/office/officeart/2008/layout/VerticalCurvedList"/>
    <dgm:cxn modelId="{73B297E0-94C2-41D8-A4E2-465CD2464144}" type="presOf" srcId="{35AD15B5-BAB5-4B62-B3BF-320603E792D3}" destId="{CEA55250-1867-458B-8533-E5A4C5121F11}" srcOrd="0" destOrd="0" presId="urn:microsoft.com/office/officeart/2008/layout/VerticalCurvedList"/>
    <dgm:cxn modelId="{5C4E6CA6-BB85-47BF-9F66-44FAEBA536F0}" type="presOf" srcId="{1D6482D1-F2FB-4F4A-8DC6-F85DAB641D0B}" destId="{0C91DEDF-94A7-4FA8-AED5-E96450E6C712}" srcOrd="0" destOrd="0" presId="urn:microsoft.com/office/officeart/2008/layout/VerticalCurvedList"/>
    <dgm:cxn modelId="{A35D766E-072B-412F-87D4-C31BBB1A32EF}" type="presParOf" srcId="{CEA55250-1867-458B-8533-E5A4C5121F11}" destId="{85575257-83AD-4A0A-8B90-4F40B4AB98A2}" srcOrd="0" destOrd="0" presId="urn:microsoft.com/office/officeart/2008/layout/VerticalCurvedList"/>
    <dgm:cxn modelId="{55FB73C3-2BB6-42DD-BF67-DE0CD3B9A7AD}" type="presParOf" srcId="{85575257-83AD-4A0A-8B90-4F40B4AB98A2}" destId="{88C9A06A-9C4D-4914-B743-0E60BF66FB1F}" srcOrd="0" destOrd="0" presId="urn:microsoft.com/office/officeart/2008/layout/VerticalCurvedList"/>
    <dgm:cxn modelId="{207F54ED-CACB-4546-9505-FE9AD3879E6E}" type="presParOf" srcId="{88C9A06A-9C4D-4914-B743-0E60BF66FB1F}" destId="{11F74B6A-5C9D-4F2A-8392-A7F654135AEF}" srcOrd="0" destOrd="0" presId="urn:microsoft.com/office/officeart/2008/layout/VerticalCurvedList"/>
    <dgm:cxn modelId="{E82CE277-929C-4F48-8C82-9B55F8D7E67D}" type="presParOf" srcId="{88C9A06A-9C4D-4914-B743-0E60BF66FB1F}" destId="{9F4FF2C7-4229-463D-91DA-DB94D7E392D2}" srcOrd="1" destOrd="0" presId="urn:microsoft.com/office/officeart/2008/layout/VerticalCurvedList"/>
    <dgm:cxn modelId="{04D3A7AE-C719-4FF8-B0CE-987C932AD844}" type="presParOf" srcId="{88C9A06A-9C4D-4914-B743-0E60BF66FB1F}" destId="{0DD60471-19C6-4338-A1C4-138E888D82C1}" srcOrd="2" destOrd="0" presId="urn:microsoft.com/office/officeart/2008/layout/VerticalCurvedList"/>
    <dgm:cxn modelId="{BD1204AF-8EA4-4347-8488-584B8C3EC52A}" type="presParOf" srcId="{88C9A06A-9C4D-4914-B743-0E60BF66FB1F}" destId="{35C0EBFD-6B65-4ADC-8721-332A6EDDFB23}" srcOrd="3" destOrd="0" presId="urn:microsoft.com/office/officeart/2008/layout/VerticalCurvedList"/>
    <dgm:cxn modelId="{4E36EE8A-7469-4663-A6E9-1822EE8390F4}" type="presParOf" srcId="{85575257-83AD-4A0A-8B90-4F40B4AB98A2}" destId="{0C91DEDF-94A7-4FA8-AED5-E96450E6C712}" srcOrd="1" destOrd="0" presId="urn:microsoft.com/office/officeart/2008/layout/VerticalCurvedList"/>
    <dgm:cxn modelId="{55EFDE75-235B-41BA-8166-0783813F0121}" type="presParOf" srcId="{85575257-83AD-4A0A-8B90-4F40B4AB98A2}" destId="{05F5B66C-DDDF-4802-8A44-68B79D4D86F2}" srcOrd="2" destOrd="0" presId="urn:microsoft.com/office/officeart/2008/layout/VerticalCurvedList"/>
    <dgm:cxn modelId="{F74915DF-D368-468D-9B75-D98FFCF70E90}" type="presParOf" srcId="{05F5B66C-DDDF-4802-8A44-68B79D4D86F2}" destId="{DCC027F8-1A43-4D61-BF4A-9B7444738B82}" srcOrd="0" destOrd="0" presId="urn:microsoft.com/office/officeart/2008/layout/VerticalCurvedList"/>
    <dgm:cxn modelId="{15F1276F-26C6-4B50-81C8-40CA8B8B2B9E}" type="presParOf" srcId="{85575257-83AD-4A0A-8B90-4F40B4AB98A2}" destId="{E1430C24-1BF1-4F25-9BEC-A12B25FA7879}" srcOrd="3" destOrd="0" presId="urn:microsoft.com/office/officeart/2008/layout/VerticalCurvedList"/>
    <dgm:cxn modelId="{E93D47BE-883B-4E7A-866A-BF5CB1C5C2BB}" type="presParOf" srcId="{85575257-83AD-4A0A-8B90-4F40B4AB98A2}" destId="{DCE1CEFE-2178-4391-B2F0-923DFD79588E}" srcOrd="4" destOrd="0" presId="urn:microsoft.com/office/officeart/2008/layout/VerticalCurvedList"/>
    <dgm:cxn modelId="{D8811290-7634-4B22-874A-8BF96E48F5B4}" type="presParOf" srcId="{DCE1CEFE-2178-4391-B2F0-923DFD79588E}" destId="{0C967AE1-6CA5-4BEE-9CD8-4EA256C4A2B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02FA7A-4899-4C60-9364-AD9E53F11BC8}">
      <dsp:nvSpPr>
        <dsp:cNvPr id="0" name=""/>
        <dsp:cNvSpPr/>
      </dsp:nvSpPr>
      <dsp:spPr>
        <a:xfrm>
          <a:off x="928440" y="165"/>
          <a:ext cx="5007543" cy="4552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600" kern="1200" dirty="0" smtClean="0"/>
            <a:t>SUMMARY</a:t>
          </a:r>
          <a:endParaRPr lang="zh-TW" altLang="en-US" sz="1600" kern="1200" dirty="0"/>
        </a:p>
      </dsp:txBody>
      <dsp:txXfrm>
        <a:off x="928440" y="165"/>
        <a:ext cx="5007543" cy="455231"/>
      </dsp:txXfrm>
    </dsp:sp>
    <dsp:sp modelId="{04DED5A6-FD75-4C45-B1B3-5D3052F72109}">
      <dsp:nvSpPr>
        <dsp:cNvPr id="0" name=""/>
        <dsp:cNvSpPr/>
      </dsp:nvSpPr>
      <dsp:spPr>
        <a:xfrm>
          <a:off x="928440" y="455396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C9C86D-95E4-4BA7-BA0C-6868BA71B27A}">
      <dsp:nvSpPr>
        <dsp:cNvPr id="0" name=""/>
        <dsp:cNvSpPr/>
      </dsp:nvSpPr>
      <dsp:spPr>
        <a:xfrm>
          <a:off x="1635060" y="455396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4E8D5E3-8047-4255-9D14-8DE97D187E6C}">
      <dsp:nvSpPr>
        <dsp:cNvPr id="0" name=""/>
        <dsp:cNvSpPr/>
      </dsp:nvSpPr>
      <dsp:spPr>
        <a:xfrm>
          <a:off x="2341680" y="455396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8DA2300-69F7-47AE-9F05-88F2D454AC04}">
      <dsp:nvSpPr>
        <dsp:cNvPr id="0" name=""/>
        <dsp:cNvSpPr/>
      </dsp:nvSpPr>
      <dsp:spPr>
        <a:xfrm>
          <a:off x="3048300" y="455396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FB0E0F5-F6AD-4541-9FB8-08166FA71E10}">
      <dsp:nvSpPr>
        <dsp:cNvPr id="0" name=""/>
        <dsp:cNvSpPr/>
      </dsp:nvSpPr>
      <dsp:spPr>
        <a:xfrm>
          <a:off x="3754920" y="455396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092F433-11CB-49EF-8E43-14D02EE7AF84}">
      <dsp:nvSpPr>
        <dsp:cNvPr id="0" name=""/>
        <dsp:cNvSpPr/>
      </dsp:nvSpPr>
      <dsp:spPr>
        <a:xfrm>
          <a:off x="4461540" y="455396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5C39ECA-EEEE-491F-81D0-224EEAB79857}">
      <dsp:nvSpPr>
        <dsp:cNvPr id="0" name=""/>
        <dsp:cNvSpPr/>
      </dsp:nvSpPr>
      <dsp:spPr>
        <a:xfrm>
          <a:off x="5168160" y="455396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809D4C6-2EF4-4A49-B686-1C405C2C4CB0}">
      <dsp:nvSpPr>
        <dsp:cNvPr id="0" name=""/>
        <dsp:cNvSpPr/>
      </dsp:nvSpPr>
      <dsp:spPr>
        <a:xfrm>
          <a:off x="928440" y="649555"/>
          <a:ext cx="5007543" cy="4552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600" kern="1200" dirty="0" smtClean="0"/>
            <a:t>1.1WHAT IS RESEARCH?</a:t>
          </a:r>
          <a:endParaRPr lang="zh-TW" altLang="en-US" sz="1600" kern="1200" dirty="0"/>
        </a:p>
      </dsp:txBody>
      <dsp:txXfrm>
        <a:off x="928440" y="649555"/>
        <a:ext cx="5007543" cy="455231"/>
      </dsp:txXfrm>
    </dsp:sp>
    <dsp:sp modelId="{23D95C3D-D008-4CB9-8134-F47042186210}">
      <dsp:nvSpPr>
        <dsp:cNvPr id="0" name=""/>
        <dsp:cNvSpPr/>
      </dsp:nvSpPr>
      <dsp:spPr>
        <a:xfrm>
          <a:off x="928440" y="1104786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250EA32-A231-4388-BB63-E655670B89E8}">
      <dsp:nvSpPr>
        <dsp:cNvPr id="0" name=""/>
        <dsp:cNvSpPr/>
      </dsp:nvSpPr>
      <dsp:spPr>
        <a:xfrm>
          <a:off x="1635060" y="1104786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1A7158A-AAE8-49B2-8C92-A446C7FD3EE7}">
      <dsp:nvSpPr>
        <dsp:cNvPr id="0" name=""/>
        <dsp:cNvSpPr/>
      </dsp:nvSpPr>
      <dsp:spPr>
        <a:xfrm>
          <a:off x="2341680" y="1104786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DF93C64-B43F-4D2E-AD81-8DD74BFBE825}">
      <dsp:nvSpPr>
        <dsp:cNvPr id="0" name=""/>
        <dsp:cNvSpPr/>
      </dsp:nvSpPr>
      <dsp:spPr>
        <a:xfrm>
          <a:off x="3048300" y="1104786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78EBA86-355D-42BA-AF75-81BA40A51FA6}">
      <dsp:nvSpPr>
        <dsp:cNvPr id="0" name=""/>
        <dsp:cNvSpPr/>
      </dsp:nvSpPr>
      <dsp:spPr>
        <a:xfrm>
          <a:off x="3754920" y="1104786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35104A0-0386-4A55-ABE5-31723CC4177B}">
      <dsp:nvSpPr>
        <dsp:cNvPr id="0" name=""/>
        <dsp:cNvSpPr/>
      </dsp:nvSpPr>
      <dsp:spPr>
        <a:xfrm>
          <a:off x="4461540" y="1104786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70D641-81E5-4EC4-BEAF-445BEEB99D63}">
      <dsp:nvSpPr>
        <dsp:cNvPr id="0" name=""/>
        <dsp:cNvSpPr/>
      </dsp:nvSpPr>
      <dsp:spPr>
        <a:xfrm>
          <a:off x="5168160" y="1104786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DF85837-C0D6-498F-B7F6-ECC9B65552C8}">
      <dsp:nvSpPr>
        <dsp:cNvPr id="0" name=""/>
        <dsp:cNvSpPr/>
      </dsp:nvSpPr>
      <dsp:spPr>
        <a:xfrm>
          <a:off x="928440" y="1298944"/>
          <a:ext cx="5007543" cy="4552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600" kern="1200" dirty="0" smtClean="0"/>
            <a:t>1.2WHY WRITE IT UP</a:t>
          </a:r>
          <a:endParaRPr lang="zh-TW" altLang="en-US" sz="1600" kern="1200" dirty="0"/>
        </a:p>
      </dsp:txBody>
      <dsp:txXfrm>
        <a:off x="928440" y="1298944"/>
        <a:ext cx="5007543" cy="455231"/>
      </dsp:txXfrm>
    </dsp:sp>
    <dsp:sp modelId="{B1E8681D-4D7D-4D5C-B13D-11F01BA4DEF7}">
      <dsp:nvSpPr>
        <dsp:cNvPr id="0" name=""/>
        <dsp:cNvSpPr/>
      </dsp:nvSpPr>
      <dsp:spPr>
        <a:xfrm>
          <a:off x="928440" y="1754175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C088AAC-F6F9-4DDE-A8FF-BF53DE594C43}">
      <dsp:nvSpPr>
        <dsp:cNvPr id="0" name=""/>
        <dsp:cNvSpPr/>
      </dsp:nvSpPr>
      <dsp:spPr>
        <a:xfrm>
          <a:off x="1635060" y="1754175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F1F43B8-6B35-42AE-ADAA-DA9879A66BA4}">
      <dsp:nvSpPr>
        <dsp:cNvPr id="0" name=""/>
        <dsp:cNvSpPr/>
      </dsp:nvSpPr>
      <dsp:spPr>
        <a:xfrm>
          <a:off x="2341680" y="1754175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E760FAB-2BD2-4405-BAFD-0C986FA7F9B3}">
      <dsp:nvSpPr>
        <dsp:cNvPr id="0" name=""/>
        <dsp:cNvSpPr/>
      </dsp:nvSpPr>
      <dsp:spPr>
        <a:xfrm>
          <a:off x="3048300" y="1754175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4DF7BF2-F711-4E34-9E13-7E241A280191}">
      <dsp:nvSpPr>
        <dsp:cNvPr id="0" name=""/>
        <dsp:cNvSpPr/>
      </dsp:nvSpPr>
      <dsp:spPr>
        <a:xfrm>
          <a:off x="3754920" y="1754175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F1ADDF5-99B1-4F9D-8EDB-9A8F0E80A68E}">
      <dsp:nvSpPr>
        <dsp:cNvPr id="0" name=""/>
        <dsp:cNvSpPr/>
      </dsp:nvSpPr>
      <dsp:spPr>
        <a:xfrm>
          <a:off x="4461540" y="1754175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1055D1C-ED40-4FEA-9504-33072D658B9D}">
      <dsp:nvSpPr>
        <dsp:cNvPr id="0" name=""/>
        <dsp:cNvSpPr/>
      </dsp:nvSpPr>
      <dsp:spPr>
        <a:xfrm>
          <a:off x="5168160" y="1754175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7D6FE09-B153-4751-B969-A263AD164C3B}">
      <dsp:nvSpPr>
        <dsp:cNvPr id="0" name=""/>
        <dsp:cNvSpPr/>
      </dsp:nvSpPr>
      <dsp:spPr>
        <a:xfrm>
          <a:off x="928440" y="1948334"/>
          <a:ext cx="5007543" cy="4552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600" kern="1200" dirty="0" smtClean="0"/>
            <a:t>1.3WHY A FORMAL REPORT</a:t>
          </a:r>
          <a:endParaRPr lang="zh-TW" altLang="en-US" sz="1600" kern="1200" dirty="0"/>
        </a:p>
      </dsp:txBody>
      <dsp:txXfrm>
        <a:off x="928440" y="1948334"/>
        <a:ext cx="5007543" cy="455231"/>
      </dsp:txXfrm>
    </dsp:sp>
    <dsp:sp modelId="{967A8784-516A-419A-99E5-842E3DF166B6}">
      <dsp:nvSpPr>
        <dsp:cNvPr id="0" name=""/>
        <dsp:cNvSpPr/>
      </dsp:nvSpPr>
      <dsp:spPr>
        <a:xfrm>
          <a:off x="928440" y="2403565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7AB31E1-6EC9-41D6-A51D-C314BF4DFF89}">
      <dsp:nvSpPr>
        <dsp:cNvPr id="0" name=""/>
        <dsp:cNvSpPr/>
      </dsp:nvSpPr>
      <dsp:spPr>
        <a:xfrm>
          <a:off x="1635060" y="2403565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2875B05-117F-46C7-B51F-A5DBB05CB82E}">
      <dsp:nvSpPr>
        <dsp:cNvPr id="0" name=""/>
        <dsp:cNvSpPr/>
      </dsp:nvSpPr>
      <dsp:spPr>
        <a:xfrm>
          <a:off x="2341680" y="2403565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56BB2D2-B9E9-4018-B7DC-0FC50678D701}">
      <dsp:nvSpPr>
        <dsp:cNvPr id="0" name=""/>
        <dsp:cNvSpPr/>
      </dsp:nvSpPr>
      <dsp:spPr>
        <a:xfrm>
          <a:off x="3048300" y="2403565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F137643-1741-493A-8879-6963F1D13AED}">
      <dsp:nvSpPr>
        <dsp:cNvPr id="0" name=""/>
        <dsp:cNvSpPr/>
      </dsp:nvSpPr>
      <dsp:spPr>
        <a:xfrm>
          <a:off x="3754920" y="2403565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22D65D9-68D5-4EFE-BFF2-87B60FCDB5BD}">
      <dsp:nvSpPr>
        <dsp:cNvPr id="0" name=""/>
        <dsp:cNvSpPr/>
      </dsp:nvSpPr>
      <dsp:spPr>
        <a:xfrm>
          <a:off x="4461540" y="2403565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131184D-4F2F-4A47-BA3F-2F9AAC74D7F5}">
      <dsp:nvSpPr>
        <dsp:cNvPr id="0" name=""/>
        <dsp:cNvSpPr/>
      </dsp:nvSpPr>
      <dsp:spPr>
        <a:xfrm>
          <a:off x="5168160" y="2403565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78D46F8-45D3-4C5C-945F-1422F5692138}">
      <dsp:nvSpPr>
        <dsp:cNvPr id="0" name=""/>
        <dsp:cNvSpPr/>
      </dsp:nvSpPr>
      <dsp:spPr>
        <a:xfrm>
          <a:off x="928440" y="2597723"/>
          <a:ext cx="5007543" cy="4552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600" kern="1200" dirty="0" smtClean="0"/>
            <a:t>1.4WRITE IS THINKING</a:t>
          </a:r>
          <a:endParaRPr lang="zh-TW" altLang="en-US" sz="1600" kern="1200" dirty="0"/>
        </a:p>
      </dsp:txBody>
      <dsp:txXfrm>
        <a:off x="928440" y="2597723"/>
        <a:ext cx="5007543" cy="455231"/>
      </dsp:txXfrm>
    </dsp:sp>
    <dsp:sp modelId="{BA337A77-1DA8-4FB0-ADD6-B5C4F27CEF31}">
      <dsp:nvSpPr>
        <dsp:cNvPr id="0" name=""/>
        <dsp:cNvSpPr/>
      </dsp:nvSpPr>
      <dsp:spPr>
        <a:xfrm>
          <a:off x="928440" y="3052955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35DACB0-18D3-4023-A53F-1DDBD1EAAA94}">
      <dsp:nvSpPr>
        <dsp:cNvPr id="0" name=""/>
        <dsp:cNvSpPr/>
      </dsp:nvSpPr>
      <dsp:spPr>
        <a:xfrm>
          <a:off x="1635060" y="3052955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547E41D-9D7F-4859-AE95-62138635A394}">
      <dsp:nvSpPr>
        <dsp:cNvPr id="0" name=""/>
        <dsp:cNvSpPr/>
      </dsp:nvSpPr>
      <dsp:spPr>
        <a:xfrm>
          <a:off x="2341680" y="3052955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1AFE35D-20A5-4F7D-BD02-F31B17551E22}">
      <dsp:nvSpPr>
        <dsp:cNvPr id="0" name=""/>
        <dsp:cNvSpPr/>
      </dsp:nvSpPr>
      <dsp:spPr>
        <a:xfrm>
          <a:off x="3048300" y="3052955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3BEA2AD-85FA-421D-BF10-AF790687AB07}">
      <dsp:nvSpPr>
        <dsp:cNvPr id="0" name=""/>
        <dsp:cNvSpPr/>
      </dsp:nvSpPr>
      <dsp:spPr>
        <a:xfrm>
          <a:off x="3754920" y="3052955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B9F1802-5780-4A07-A0A5-CAAA8638B4AC}">
      <dsp:nvSpPr>
        <dsp:cNvPr id="0" name=""/>
        <dsp:cNvSpPr/>
      </dsp:nvSpPr>
      <dsp:spPr>
        <a:xfrm>
          <a:off x="4461540" y="3052955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E322E36-BC57-43D9-BF2F-A938C2FF8420}">
      <dsp:nvSpPr>
        <dsp:cNvPr id="0" name=""/>
        <dsp:cNvSpPr/>
      </dsp:nvSpPr>
      <dsp:spPr>
        <a:xfrm>
          <a:off x="5168160" y="3052955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8BF0B7C-68D4-40CA-97D1-367259E0F47B}">
      <dsp:nvSpPr>
        <dsp:cNvPr id="0" name=""/>
        <dsp:cNvSpPr/>
      </dsp:nvSpPr>
      <dsp:spPr>
        <a:xfrm>
          <a:off x="928440" y="3247113"/>
          <a:ext cx="5007543" cy="4552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600" kern="1200" dirty="0" smtClean="0"/>
            <a:t>2.1CREATING ROLES FOR YOURSELF AND YOUR READERS</a:t>
          </a:r>
          <a:endParaRPr lang="zh-TW" altLang="en-US" sz="1600" kern="1200" dirty="0"/>
        </a:p>
      </dsp:txBody>
      <dsp:txXfrm>
        <a:off x="928440" y="3247113"/>
        <a:ext cx="5007543" cy="455231"/>
      </dsp:txXfrm>
    </dsp:sp>
    <dsp:sp modelId="{8201DCCA-4878-4944-BC25-9B283BAABAC8}">
      <dsp:nvSpPr>
        <dsp:cNvPr id="0" name=""/>
        <dsp:cNvSpPr/>
      </dsp:nvSpPr>
      <dsp:spPr>
        <a:xfrm>
          <a:off x="928440" y="3702344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0F19524-60E4-48F6-9481-29106E519846}">
      <dsp:nvSpPr>
        <dsp:cNvPr id="0" name=""/>
        <dsp:cNvSpPr/>
      </dsp:nvSpPr>
      <dsp:spPr>
        <a:xfrm>
          <a:off x="1635060" y="3702344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F513D01-E2BB-4395-8CA8-A8363A52E0B4}">
      <dsp:nvSpPr>
        <dsp:cNvPr id="0" name=""/>
        <dsp:cNvSpPr/>
      </dsp:nvSpPr>
      <dsp:spPr>
        <a:xfrm>
          <a:off x="2341680" y="3702344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554A426-7DE8-4652-BAD8-A228603A83F7}">
      <dsp:nvSpPr>
        <dsp:cNvPr id="0" name=""/>
        <dsp:cNvSpPr/>
      </dsp:nvSpPr>
      <dsp:spPr>
        <a:xfrm>
          <a:off x="3048300" y="3702344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B52B084-4B4B-402D-8A94-7578B39947BA}">
      <dsp:nvSpPr>
        <dsp:cNvPr id="0" name=""/>
        <dsp:cNvSpPr/>
      </dsp:nvSpPr>
      <dsp:spPr>
        <a:xfrm>
          <a:off x="3754920" y="3702344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F068B0-34B5-4959-AA3B-60ECE4571881}">
      <dsp:nvSpPr>
        <dsp:cNvPr id="0" name=""/>
        <dsp:cNvSpPr/>
      </dsp:nvSpPr>
      <dsp:spPr>
        <a:xfrm>
          <a:off x="4461540" y="3702344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773D0D7-558F-4210-A517-358CD76D0BAF}">
      <dsp:nvSpPr>
        <dsp:cNvPr id="0" name=""/>
        <dsp:cNvSpPr/>
      </dsp:nvSpPr>
      <dsp:spPr>
        <a:xfrm>
          <a:off x="5168160" y="3702344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2FCAEB9-F721-45B6-BDEB-B4F228BB0DA4}">
      <dsp:nvSpPr>
        <dsp:cNvPr id="0" name=""/>
        <dsp:cNvSpPr/>
      </dsp:nvSpPr>
      <dsp:spPr>
        <a:xfrm>
          <a:off x="928440" y="3896502"/>
          <a:ext cx="5007543" cy="4552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600" kern="1200" dirty="0" smtClean="0"/>
            <a:t>2.2UNDERSTANDING YOUR ROLE</a:t>
          </a:r>
          <a:endParaRPr lang="zh-TW" altLang="en-US" sz="1600" kern="1200" dirty="0"/>
        </a:p>
      </dsp:txBody>
      <dsp:txXfrm>
        <a:off x="928440" y="3896502"/>
        <a:ext cx="5007543" cy="455231"/>
      </dsp:txXfrm>
    </dsp:sp>
    <dsp:sp modelId="{149E3D87-69F2-48C8-B68E-4EA21E57E33C}">
      <dsp:nvSpPr>
        <dsp:cNvPr id="0" name=""/>
        <dsp:cNvSpPr/>
      </dsp:nvSpPr>
      <dsp:spPr>
        <a:xfrm>
          <a:off x="928440" y="4351734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EA9433F-A155-4F3F-8EA3-555DAE71C2A3}">
      <dsp:nvSpPr>
        <dsp:cNvPr id="0" name=""/>
        <dsp:cNvSpPr/>
      </dsp:nvSpPr>
      <dsp:spPr>
        <a:xfrm>
          <a:off x="1635060" y="4351734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7365470-3A73-445B-BD95-02A8C1AE3970}">
      <dsp:nvSpPr>
        <dsp:cNvPr id="0" name=""/>
        <dsp:cNvSpPr/>
      </dsp:nvSpPr>
      <dsp:spPr>
        <a:xfrm>
          <a:off x="2341680" y="4351734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3D1304B-719B-41AB-B5C6-F4AA5F84B651}">
      <dsp:nvSpPr>
        <dsp:cNvPr id="0" name=""/>
        <dsp:cNvSpPr/>
      </dsp:nvSpPr>
      <dsp:spPr>
        <a:xfrm>
          <a:off x="3048300" y="4351734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AE3CC5F-7AF5-4420-99BA-C02B984D77E9}">
      <dsp:nvSpPr>
        <dsp:cNvPr id="0" name=""/>
        <dsp:cNvSpPr/>
      </dsp:nvSpPr>
      <dsp:spPr>
        <a:xfrm>
          <a:off x="3754920" y="4351734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05BE0C0-C74F-4086-A40C-C975B69F5BD1}">
      <dsp:nvSpPr>
        <dsp:cNvPr id="0" name=""/>
        <dsp:cNvSpPr/>
      </dsp:nvSpPr>
      <dsp:spPr>
        <a:xfrm>
          <a:off x="4461540" y="4351734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0269EC2-A9CD-4055-8324-B308F707FF2C}">
      <dsp:nvSpPr>
        <dsp:cNvPr id="0" name=""/>
        <dsp:cNvSpPr/>
      </dsp:nvSpPr>
      <dsp:spPr>
        <a:xfrm>
          <a:off x="5168160" y="4351734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47C077C-9DA8-4ECE-9C2C-856D5FE68F22}">
      <dsp:nvSpPr>
        <dsp:cNvPr id="0" name=""/>
        <dsp:cNvSpPr/>
      </dsp:nvSpPr>
      <dsp:spPr>
        <a:xfrm>
          <a:off x="928440" y="4545892"/>
          <a:ext cx="5007543" cy="4552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600" kern="1200" dirty="0" smtClean="0"/>
            <a:t>2.3IMAGINING YOUR READER’S ROLE </a:t>
          </a:r>
          <a:endParaRPr lang="zh-TW" altLang="en-US" sz="1600" kern="1200" dirty="0"/>
        </a:p>
      </dsp:txBody>
      <dsp:txXfrm>
        <a:off x="928440" y="4545892"/>
        <a:ext cx="5007543" cy="455231"/>
      </dsp:txXfrm>
    </dsp:sp>
    <dsp:sp modelId="{B874D2FB-43AF-42F3-83D5-FB247E4E81DE}">
      <dsp:nvSpPr>
        <dsp:cNvPr id="0" name=""/>
        <dsp:cNvSpPr/>
      </dsp:nvSpPr>
      <dsp:spPr>
        <a:xfrm>
          <a:off x="928440" y="5001123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C163225-D365-49D6-8018-9DA34233D022}">
      <dsp:nvSpPr>
        <dsp:cNvPr id="0" name=""/>
        <dsp:cNvSpPr/>
      </dsp:nvSpPr>
      <dsp:spPr>
        <a:xfrm>
          <a:off x="1635060" y="5001123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DD4A94A-46DC-4A4B-A99A-FA396A24071D}">
      <dsp:nvSpPr>
        <dsp:cNvPr id="0" name=""/>
        <dsp:cNvSpPr/>
      </dsp:nvSpPr>
      <dsp:spPr>
        <a:xfrm>
          <a:off x="2341680" y="5001123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35B4D3C-5510-49AC-AAFD-43E809527AC1}">
      <dsp:nvSpPr>
        <dsp:cNvPr id="0" name=""/>
        <dsp:cNvSpPr/>
      </dsp:nvSpPr>
      <dsp:spPr>
        <a:xfrm>
          <a:off x="3048300" y="5001123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A55FD67-2611-4693-A422-932A7CA25EF1}">
      <dsp:nvSpPr>
        <dsp:cNvPr id="0" name=""/>
        <dsp:cNvSpPr/>
      </dsp:nvSpPr>
      <dsp:spPr>
        <a:xfrm>
          <a:off x="3754920" y="5001123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A681F3C-3765-4B7C-B5FD-E2FBBAC589F8}">
      <dsp:nvSpPr>
        <dsp:cNvPr id="0" name=""/>
        <dsp:cNvSpPr/>
      </dsp:nvSpPr>
      <dsp:spPr>
        <a:xfrm>
          <a:off x="4461540" y="5001123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F01437F-8C63-44EC-8760-C36EC3416347}">
      <dsp:nvSpPr>
        <dsp:cNvPr id="0" name=""/>
        <dsp:cNvSpPr/>
      </dsp:nvSpPr>
      <dsp:spPr>
        <a:xfrm>
          <a:off x="5168160" y="5001123"/>
          <a:ext cx="667672" cy="111278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5A256D-5064-4008-B1C7-344DE61B7D03}">
      <dsp:nvSpPr>
        <dsp:cNvPr id="0" name=""/>
        <dsp:cNvSpPr/>
      </dsp:nvSpPr>
      <dsp:spPr>
        <a:xfrm>
          <a:off x="0" y="5336"/>
          <a:ext cx="8280919" cy="735930"/>
        </a:xfrm>
        <a:prstGeom prst="roundRect">
          <a:avLst/>
        </a:prstGeom>
        <a:solidFill>
          <a:srgbClr val="FF99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000" kern="1200" dirty="0" smtClean="0"/>
            <a:t>I’ve Found Some New and Interesting Information</a:t>
          </a:r>
          <a:endParaRPr lang="zh-TW" altLang="en-US" sz="3000" kern="1200" dirty="0"/>
        </a:p>
      </dsp:txBody>
      <dsp:txXfrm>
        <a:off x="35925" y="41261"/>
        <a:ext cx="8209069" cy="664080"/>
      </dsp:txXfrm>
    </dsp:sp>
    <dsp:sp modelId="{ED5FAF0F-3EE6-495C-9FD9-D9F283EE5FFE}">
      <dsp:nvSpPr>
        <dsp:cNvPr id="0" name=""/>
        <dsp:cNvSpPr/>
      </dsp:nvSpPr>
      <dsp:spPr>
        <a:xfrm>
          <a:off x="0" y="741266"/>
          <a:ext cx="8280919" cy="612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2919" tIns="35560" rIns="199136" bIns="3556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altLang="zh-TW" sz="2800" kern="1200" dirty="0" smtClean="0"/>
            <a:t>Interest to enhance the quality of learning.</a:t>
          </a:r>
          <a:endParaRPr lang="zh-TW" altLang="en-US" sz="2800" kern="1200" dirty="0"/>
        </a:p>
      </dsp:txBody>
      <dsp:txXfrm>
        <a:off x="0" y="741266"/>
        <a:ext cx="8280919" cy="612720"/>
      </dsp:txXfrm>
    </dsp:sp>
    <dsp:sp modelId="{B013B65D-E3E0-4494-A4DC-2963B0F4D204}">
      <dsp:nvSpPr>
        <dsp:cNvPr id="0" name=""/>
        <dsp:cNvSpPr/>
      </dsp:nvSpPr>
      <dsp:spPr>
        <a:xfrm>
          <a:off x="0" y="1389055"/>
          <a:ext cx="8280919" cy="735930"/>
        </a:xfrm>
        <a:prstGeom prst="roundRect">
          <a:avLst/>
        </a:prstGeom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I’ve Found a Solution to an Important Practical Problem</a:t>
          </a:r>
          <a:endParaRPr lang="zh-TW" altLang="en-US" sz="2800" kern="1200" dirty="0"/>
        </a:p>
      </dsp:txBody>
      <dsp:txXfrm>
        <a:off x="35925" y="1424980"/>
        <a:ext cx="8209069" cy="664080"/>
      </dsp:txXfrm>
    </dsp:sp>
    <dsp:sp modelId="{01507F9A-A50A-4A69-A3F6-9AD234E114A5}">
      <dsp:nvSpPr>
        <dsp:cNvPr id="0" name=""/>
        <dsp:cNvSpPr/>
      </dsp:nvSpPr>
      <dsp:spPr>
        <a:xfrm>
          <a:off x="0" y="2247317"/>
          <a:ext cx="8280919" cy="1416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2919" tIns="35560" rIns="199136" bIns="3556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altLang="zh-TW" sz="2800" kern="1200" dirty="0" smtClean="0"/>
            <a:t>Help you do something to solve a problems.</a:t>
          </a:r>
          <a:endParaRPr lang="zh-TW" altLang="en-US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altLang="zh-TW" sz="2800" kern="1200" dirty="0" smtClean="0"/>
            <a:t>Real world.</a:t>
          </a:r>
          <a:endParaRPr lang="en-US" altLang="zh-TW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altLang="zh-TW" sz="2800" kern="1200" dirty="0" smtClean="0"/>
            <a:t>Your role.</a:t>
          </a:r>
          <a:endParaRPr lang="en-US" altLang="zh-TW" sz="2800" kern="1200" dirty="0"/>
        </a:p>
      </dsp:txBody>
      <dsp:txXfrm>
        <a:off x="0" y="2247317"/>
        <a:ext cx="8280919" cy="1416915"/>
      </dsp:txXfrm>
    </dsp:sp>
    <dsp:sp modelId="{8E044C7E-19DF-4A84-9FA7-228E1AC22FE4}">
      <dsp:nvSpPr>
        <dsp:cNvPr id="0" name=""/>
        <dsp:cNvSpPr/>
      </dsp:nvSpPr>
      <dsp:spPr>
        <a:xfrm>
          <a:off x="0" y="3660882"/>
          <a:ext cx="8280919" cy="735930"/>
        </a:xfrm>
        <a:prstGeom prst="roundRect">
          <a:avLst/>
        </a:prstGeom>
        <a:solidFill>
          <a:srgbClr val="FFCC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I’ve Found an Answer to an Important Question</a:t>
          </a:r>
          <a:endParaRPr lang="en-US" altLang="zh-TW" sz="2800" kern="1200" dirty="0"/>
        </a:p>
      </dsp:txBody>
      <dsp:txXfrm>
        <a:off x="35925" y="3696807"/>
        <a:ext cx="8209069" cy="664080"/>
      </dsp:txXfrm>
    </dsp:sp>
    <dsp:sp modelId="{9B18EC74-710D-42B2-BBD0-52F3287DC2D7}">
      <dsp:nvSpPr>
        <dsp:cNvPr id="0" name=""/>
        <dsp:cNvSpPr/>
      </dsp:nvSpPr>
      <dsp:spPr>
        <a:xfrm>
          <a:off x="0" y="4248098"/>
          <a:ext cx="8280919" cy="957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2919" tIns="35560" rIns="199136" bIns="3556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altLang="zh-TW" sz="2800" kern="1200" dirty="0" smtClean="0"/>
            <a:t>Conceptual problem</a:t>
          </a:r>
          <a:endParaRPr lang="en-US" altLang="zh-TW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altLang="zh-TW" sz="2800" kern="1200" dirty="0" smtClean="0"/>
            <a:t>Conceptual problem →Real world</a:t>
          </a:r>
          <a:endParaRPr lang="en-US" altLang="zh-TW" sz="2800" kern="1200" dirty="0"/>
        </a:p>
      </dsp:txBody>
      <dsp:txXfrm>
        <a:off x="0" y="4248098"/>
        <a:ext cx="8280919" cy="95737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F20646-90E7-46BF-A487-655EA2FF529A}">
      <dsp:nvSpPr>
        <dsp:cNvPr id="0" name=""/>
        <dsp:cNvSpPr/>
      </dsp:nvSpPr>
      <dsp:spPr>
        <a:xfrm>
          <a:off x="0" y="524580"/>
          <a:ext cx="7429552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5510E3-1E77-443E-B9C8-C2B8EF7CC981}">
      <dsp:nvSpPr>
        <dsp:cNvPr id="0" name=""/>
        <dsp:cNvSpPr/>
      </dsp:nvSpPr>
      <dsp:spPr>
        <a:xfrm>
          <a:off x="357190" y="214312"/>
          <a:ext cx="5200686" cy="9446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574" tIns="0" rIns="196574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400" b="1" kern="1200" dirty="0" smtClean="0"/>
            <a:t>I have information for you </a:t>
          </a:r>
          <a:endParaRPr lang="zh-TW" altLang="en-US" sz="2400" b="1" kern="1200" dirty="0"/>
        </a:p>
      </dsp:txBody>
      <dsp:txXfrm>
        <a:off x="403304" y="260426"/>
        <a:ext cx="5108458" cy="852412"/>
      </dsp:txXfrm>
    </dsp:sp>
    <dsp:sp modelId="{5F115721-D8FC-4696-ADFE-54B81FA702B2}">
      <dsp:nvSpPr>
        <dsp:cNvPr id="0" name=""/>
        <dsp:cNvSpPr/>
      </dsp:nvSpPr>
      <dsp:spPr>
        <a:xfrm>
          <a:off x="0" y="1976100"/>
          <a:ext cx="7429552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669EEC-F911-4566-AED3-09125F6A96E7}">
      <dsp:nvSpPr>
        <dsp:cNvPr id="0" name=""/>
        <dsp:cNvSpPr/>
      </dsp:nvSpPr>
      <dsp:spPr>
        <a:xfrm>
          <a:off x="371477" y="1503780"/>
          <a:ext cx="5200686" cy="944640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574" tIns="0" rIns="196574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400" b="1" kern="1200" dirty="0" smtClean="0"/>
            <a:t>I can help you fix a problem</a:t>
          </a:r>
          <a:endParaRPr lang="zh-TW" altLang="en-US" sz="2400" b="1" kern="1200" dirty="0"/>
        </a:p>
      </dsp:txBody>
      <dsp:txXfrm>
        <a:off x="417591" y="1549894"/>
        <a:ext cx="5108458" cy="852412"/>
      </dsp:txXfrm>
    </dsp:sp>
    <dsp:sp modelId="{638B0088-868A-4FC3-8E43-03B8ABFF5839}">
      <dsp:nvSpPr>
        <dsp:cNvPr id="0" name=""/>
        <dsp:cNvSpPr/>
      </dsp:nvSpPr>
      <dsp:spPr>
        <a:xfrm>
          <a:off x="0" y="3427620"/>
          <a:ext cx="7429552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F7FD8E-EA32-4E3B-8F02-D81E30C2CD7B}">
      <dsp:nvSpPr>
        <dsp:cNvPr id="0" name=""/>
        <dsp:cNvSpPr/>
      </dsp:nvSpPr>
      <dsp:spPr>
        <a:xfrm>
          <a:off x="371477" y="2955300"/>
          <a:ext cx="5200686" cy="94464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574" tIns="0" rIns="196574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400" b="1" kern="1200" dirty="0" smtClean="0"/>
            <a:t>I can help you understand something better</a:t>
          </a:r>
          <a:endParaRPr lang="zh-TW" altLang="en-US" sz="2400" b="1" kern="1200" dirty="0"/>
        </a:p>
      </dsp:txBody>
      <dsp:txXfrm>
        <a:off x="417591" y="3001414"/>
        <a:ext cx="5108458" cy="85241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6D0937-75A8-446E-B37B-0344F6F82654}">
      <dsp:nvSpPr>
        <dsp:cNvPr id="0" name=""/>
        <dsp:cNvSpPr/>
      </dsp:nvSpPr>
      <dsp:spPr>
        <a:xfrm>
          <a:off x="1344" y="802768"/>
          <a:ext cx="1781618" cy="178161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who</a:t>
          </a:r>
          <a:endParaRPr lang="zh-TW" altLang="en-US" sz="2800" kern="1200" dirty="0"/>
        </a:p>
      </dsp:txBody>
      <dsp:txXfrm>
        <a:off x="262256" y="1063680"/>
        <a:ext cx="1259794" cy="1259794"/>
      </dsp:txXfrm>
    </dsp:sp>
    <dsp:sp modelId="{3EABC0B1-B9B4-4A7B-A847-B7B346D135EE}">
      <dsp:nvSpPr>
        <dsp:cNvPr id="0" name=""/>
        <dsp:cNvSpPr/>
      </dsp:nvSpPr>
      <dsp:spPr>
        <a:xfrm>
          <a:off x="1927629" y="1176908"/>
          <a:ext cx="1033338" cy="1033338"/>
        </a:xfrm>
        <a:prstGeom prst="mathPlus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700" kern="1200"/>
        </a:p>
      </dsp:txBody>
      <dsp:txXfrm>
        <a:off x="2064598" y="1572056"/>
        <a:ext cx="759400" cy="243042"/>
      </dsp:txXfrm>
    </dsp:sp>
    <dsp:sp modelId="{37F151A8-D185-4F91-9129-1A207A4A589C}">
      <dsp:nvSpPr>
        <dsp:cNvPr id="0" name=""/>
        <dsp:cNvSpPr/>
      </dsp:nvSpPr>
      <dsp:spPr>
        <a:xfrm>
          <a:off x="3105635" y="802768"/>
          <a:ext cx="1781618" cy="1781618"/>
        </a:xfrm>
        <a:prstGeom prst="ellipse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where</a:t>
          </a:r>
          <a:endParaRPr lang="zh-TW" altLang="en-US" sz="2800" kern="1200" dirty="0"/>
        </a:p>
      </dsp:txBody>
      <dsp:txXfrm>
        <a:off x="3366547" y="1063680"/>
        <a:ext cx="1259794" cy="1259794"/>
      </dsp:txXfrm>
    </dsp:sp>
    <dsp:sp modelId="{63CB056F-2BA7-483D-A0AD-AB646CD61632}">
      <dsp:nvSpPr>
        <dsp:cNvPr id="0" name=""/>
        <dsp:cNvSpPr/>
      </dsp:nvSpPr>
      <dsp:spPr>
        <a:xfrm>
          <a:off x="5031920" y="1176908"/>
          <a:ext cx="1033338" cy="1033338"/>
        </a:xfrm>
        <a:prstGeom prst="mathEqual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300" kern="1200"/>
        </a:p>
      </dsp:txBody>
      <dsp:txXfrm>
        <a:off x="5168889" y="1389776"/>
        <a:ext cx="759400" cy="607602"/>
      </dsp:txXfrm>
    </dsp:sp>
    <dsp:sp modelId="{80136FD6-FABE-4AD8-8542-A774FBFA054D}">
      <dsp:nvSpPr>
        <dsp:cNvPr id="0" name=""/>
        <dsp:cNvSpPr/>
      </dsp:nvSpPr>
      <dsp:spPr>
        <a:xfrm>
          <a:off x="6209926" y="802768"/>
          <a:ext cx="1781618" cy="1781618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The way you report</a:t>
          </a:r>
          <a:endParaRPr lang="zh-TW" altLang="en-US" sz="2800" kern="1200" dirty="0"/>
        </a:p>
      </dsp:txBody>
      <dsp:txXfrm>
        <a:off x="6470838" y="1063680"/>
        <a:ext cx="1259794" cy="12597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62CB09-2151-43EB-90B9-7D31B2C988B7}">
      <dsp:nvSpPr>
        <dsp:cNvPr id="0" name=""/>
        <dsp:cNvSpPr/>
      </dsp:nvSpPr>
      <dsp:spPr>
        <a:xfrm>
          <a:off x="0" y="220347"/>
          <a:ext cx="2230979" cy="1338588"/>
        </a:xfrm>
        <a:prstGeom prst="rect">
          <a:avLst/>
        </a:prstGeom>
        <a:solidFill>
          <a:srgbClr val="FF996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ibl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5200" kern="1200" dirty="0" smtClean="0">
              <a:solidFill>
                <a:schemeClr val="bg1">
                  <a:lumMod val="50000"/>
                </a:schemeClr>
              </a:solidFill>
            </a:rPr>
            <a:t>Who</a:t>
          </a:r>
          <a:endParaRPr lang="zh-TW" altLang="en-US" sz="5200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0" y="220347"/>
        <a:ext cx="2230979" cy="1338588"/>
      </dsp:txXfrm>
    </dsp:sp>
    <dsp:sp modelId="{C0D14E3A-EBFB-451B-B07C-84ACA172D5BC}">
      <dsp:nvSpPr>
        <dsp:cNvPr id="0" name=""/>
        <dsp:cNvSpPr/>
      </dsp:nvSpPr>
      <dsp:spPr>
        <a:xfrm>
          <a:off x="2454077" y="220347"/>
          <a:ext cx="2230979" cy="1338588"/>
        </a:xfrm>
        <a:prstGeom prst="rect">
          <a:avLst/>
        </a:prstGeom>
        <a:solidFill>
          <a:srgbClr val="99FF6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ibl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5200" kern="1200" dirty="0" smtClean="0">
              <a:solidFill>
                <a:schemeClr val="bg1">
                  <a:lumMod val="50000"/>
                </a:schemeClr>
              </a:solidFill>
            </a:rPr>
            <a:t>When</a:t>
          </a:r>
          <a:endParaRPr lang="zh-TW" altLang="en-US" sz="5200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2454077" y="220347"/>
        <a:ext cx="2230979" cy="1338588"/>
      </dsp:txXfrm>
    </dsp:sp>
    <dsp:sp modelId="{C9472BE9-BA06-48D1-A9E5-B82B31F79262}">
      <dsp:nvSpPr>
        <dsp:cNvPr id="0" name=""/>
        <dsp:cNvSpPr/>
      </dsp:nvSpPr>
      <dsp:spPr>
        <a:xfrm>
          <a:off x="4908156" y="220347"/>
          <a:ext cx="2230979" cy="1338588"/>
        </a:xfrm>
        <a:prstGeom prst="rect">
          <a:avLst/>
        </a:prstGeom>
        <a:solidFill>
          <a:srgbClr val="99336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ibl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5200" kern="1200" dirty="0" smtClean="0">
              <a:solidFill>
                <a:schemeClr val="bg1">
                  <a:lumMod val="50000"/>
                </a:schemeClr>
              </a:solidFill>
            </a:rPr>
            <a:t>Where</a:t>
          </a:r>
          <a:endParaRPr lang="zh-TW" altLang="en-US" sz="5200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4908156" y="220347"/>
        <a:ext cx="2230979" cy="1338588"/>
      </dsp:txXfrm>
    </dsp:sp>
    <dsp:sp modelId="{880124EC-C1DF-42C8-8CD4-67A59D6D3606}">
      <dsp:nvSpPr>
        <dsp:cNvPr id="0" name=""/>
        <dsp:cNvSpPr/>
      </dsp:nvSpPr>
      <dsp:spPr>
        <a:xfrm>
          <a:off x="0" y="1782033"/>
          <a:ext cx="2230979" cy="1338588"/>
        </a:xfrm>
        <a:prstGeom prst="rect">
          <a:avLst/>
        </a:prstGeom>
        <a:solidFill>
          <a:srgbClr val="6699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ibl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5200" kern="1200" dirty="0" smtClean="0">
              <a:solidFill>
                <a:schemeClr val="bg1">
                  <a:lumMod val="50000"/>
                </a:schemeClr>
              </a:solidFill>
            </a:rPr>
            <a:t>What</a:t>
          </a:r>
          <a:endParaRPr lang="zh-TW" altLang="en-US" sz="5200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0" y="1782033"/>
        <a:ext cx="2230979" cy="1338588"/>
      </dsp:txXfrm>
    </dsp:sp>
    <dsp:sp modelId="{29B19618-2AF1-4871-AAF3-9540ACBBC9C5}">
      <dsp:nvSpPr>
        <dsp:cNvPr id="0" name=""/>
        <dsp:cNvSpPr/>
      </dsp:nvSpPr>
      <dsp:spPr>
        <a:xfrm>
          <a:off x="2454077" y="1782033"/>
          <a:ext cx="2230979" cy="1338588"/>
        </a:xfrm>
        <a:prstGeom prst="rect">
          <a:avLst/>
        </a:prstGeom>
        <a:solidFill>
          <a:srgbClr val="FF5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ibl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5200" kern="1200" dirty="0" smtClean="0">
              <a:solidFill>
                <a:schemeClr val="bg1">
                  <a:lumMod val="50000"/>
                </a:schemeClr>
              </a:solidFill>
            </a:rPr>
            <a:t>Why</a:t>
          </a:r>
          <a:endParaRPr lang="zh-TW" altLang="en-US" sz="5200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2454077" y="1782033"/>
        <a:ext cx="2230979" cy="1338588"/>
      </dsp:txXfrm>
    </dsp:sp>
    <dsp:sp modelId="{91BBB904-DE6A-4C1E-8BD6-4CB8823DE85F}">
      <dsp:nvSpPr>
        <dsp:cNvPr id="0" name=""/>
        <dsp:cNvSpPr/>
      </dsp:nvSpPr>
      <dsp:spPr>
        <a:xfrm>
          <a:off x="4908156" y="1782033"/>
          <a:ext cx="2230979" cy="1338588"/>
        </a:xfrm>
        <a:prstGeom prst="rect">
          <a:avLst/>
        </a:prstGeom>
        <a:solidFill>
          <a:srgbClr val="FFFF6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ibl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5200" kern="1200" dirty="0" smtClean="0">
              <a:solidFill>
                <a:schemeClr val="bg1">
                  <a:lumMod val="50000"/>
                </a:schemeClr>
              </a:solidFill>
            </a:rPr>
            <a:t>How</a:t>
          </a:r>
          <a:endParaRPr lang="zh-TW" altLang="en-US" sz="5200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4908156" y="1782033"/>
        <a:ext cx="2230979" cy="13385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6041EF-B3FF-47FC-B718-ACC47A83BE23}">
      <dsp:nvSpPr>
        <dsp:cNvPr id="0" name=""/>
        <dsp:cNvSpPr/>
      </dsp:nvSpPr>
      <dsp:spPr>
        <a:xfrm>
          <a:off x="0" y="543771"/>
          <a:ext cx="7272188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996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A4E5DD-D944-49E7-9161-0A1C62513DFE}">
      <dsp:nvSpPr>
        <dsp:cNvPr id="0" name=""/>
        <dsp:cNvSpPr/>
      </dsp:nvSpPr>
      <dsp:spPr>
        <a:xfrm>
          <a:off x="363609" y="12411"/>
          <a:ext cx="5090531" cy="1062720"/>
        </a:xfrm>
        <a:prstGeom prst="roundRect">
          <a:avLst/>
        </a:prstGeom>
        <a:solidFill>
          <a:schemeClr val="accent6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192410" tIns="0" rIns="192410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kern="1200" dirty="0" smtClean="0"/>
            <a:t>The research we do</a:t>
          </a:r>
          <a:endParaRPr lang="zh-TW" altLang="en-US" sz="3600" kern="1200" dirty="0"/>
        </a:p>
      </dsp:txBody>
      <dsp:txXfrm>
        <a:off x="415487" y="64289"/>
        <a:ext cx="4986775" cy="958964"/>
      </dsp:txXfrm>
    </dsp:sp>
    <dsp:sp modelId="{A5C0F28A-94F4-4619-A6A8-D96F4520303B}">
      <dsp:nvSpPr>
        <dsp:cNvPr id="0" name=""/>
        <dsp:cNvSpPr/>
      </dsp:nvSpPr>
      <dsp:spPr>
        <a:xfrm>
          <a:off x="0" y="2176732"/>
          <a:ext cx="7272188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6699F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757322-DC2D-4C3D-A126-E9AACA7D120B}">
      <dsp:nvSpPr>
        <dsp:cNvPr id="0" name=""/>
        <dsp:cNvSpPr/>
      </dsp:nvSpPr>
      <dsp:spPr>
        <a:xfrm>
          <a:off x="363609" y="1645372"/>
          <a:ext cx="5090531" cy="1062720"/>
        </a:xfrm>
        <a:prstGeom prst="roundRect">
          <a:avLst/>
        </a:prstGeom>
        <a:solidFill>
          <a:schemeClr val="accent5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92410" tIns="0" rIns="192410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kern="1200" dirty="0" smtClean="0"/>
            <a:t>Evaluate </a:t>
          </a:r>
          <a:endParaRPr lang="zh-TW" altLang="en-US" sz="3600" kern="1200" dirty="0"/>
        </a:p>
      </dsp:txBody>
      <dsp:txXfrm>
        <a:off x="415487" y="1697250"/>
        <a:ext cx="4986775" cy="95896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C6542C-6A23-405C-B19B-0C9525B78ADD}">
      <dsp:nvSpPr>
        <dsp:cNvPr id="0" name=""/>
        <dsp:cNvSpPr/>
      </dsp:nvSpPr>
      <dsp:spPr>
        <a:xfrm>
          <a:off x="0" y="10275"/>
          <a:ext cx="7884368" cy="786240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Solve a puzzle and discover that no one else knows</a:t>
          </a:r>
          <a:endParaRPr lang="zh-TW" altLang="en-US" sz="2800" kern="1200" dirty="0"/>
        </a:p>
      </dsp:txBody>
      <dsp:txXfrm>
        <a:off x="38381" y="48656"/>
        <a:ext cx="7807606" cy="709478"/>
      </dsp:txXfrm>
    </dsp:sp>
    <dsp:sp modelId="{B0637E7A-C2E0-46CC-9712-191473C1A5CA}">
      <dsp:nvSpPr>
        <dsp:cNvPr id="0" name=""/>
        <dsp:cNvSpPr/>
      </dsp:nvSpPr>
      <dsp:spPr>
        <a:xfrm>
          <a:off x="0" y="917476"/>
          <a:ext cx="7884368" cy="786240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Turn puzzle into question</a:t>
          </a:r>
          <a:endParaRPr lang="zh-TW" altLang="en-US" sz="2800" kern="1200" dirty="0"/>
        </a:p>
      </dsp:txBody>
      <dsp:txXfrm>
        <a:off x="38381" y="955857"/>
        <a:ext cx="7807606" cy="709478"/>
      </dsp:txXfrm>
    </dsp:sp>
    <dsp:sp modelId="{01D3E0AA-8234-4DA0-B572-6BBBA76699F1}">
      <dsp:nvSpPr>
        <dsp:cNvPr id="0" name=""/>
        <dsp:cNvSpPr/>
      </dsp:nvSpPr>
      <dsp:spPr>
        <a:xfrm>
          <a:off x="0" y="1824676"/>
          <a:ext cx="7884368" cy="786240"/>
        </a:xfrm>
        <a:prstGeom prst="roundRect">
          <a:avLst/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Discover new question</a:t>
          </a:r>
          <a:endParaRPr lang="zh-TW" altLang="en-US" sz="2800" kern="1200" dirty="0"/>
        </a:p>
      </dsp:txBody>
      <dsp:txXfrm>
        <a:off x="38381" y="1863057"/>
        <a:ext cx="7807606" cy="709478"/>
      </dsp:txXfrm>
    </dsp:sp>
    <dsp:sp modelId="{3607E4B5-98CE-44A7-BE6A-D5E6D53E7416}">
      <dsp:nvSpPr>
        <dsp:cNvPr id="0" name=""/>
        <dsp:cNvSpPr/>
      </dsp:nvSpPr>
      <dsp:spPr>
        <a:xfrm>
          <a:off x="0" y="2731875"/>
          <a:ext cx="7884368" cy="786240"/>
        </a:xfrm>
        <a:prstGeom prst="roundRect">
          <a:avLst/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The ability to judge</a:t>
          </a:r>
          <a:endParaRPr lang="zh-TW" altLang="en-US" sz="2800" kern="1200" dirty="0"/>
        </a:p>
      </dsp:txBody>
      <dsp:txXfrm>
        <a:off x="38381" y="2770256"/>
        <a:ext cx="7807606" cy="70947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AE44FF-D48E-4C84-9939-76A2F9BA418A}">
      <dsp:nvSpPr>
        <dsp:cNvPr id="0" name=""/>
        <dsp:cNvSpPr/>
      </dsp:nvSpPr>
      <dsp:spPr>
        <a:xfrm>
          <a:off x="0" y="716919"/>
          <a:ext cx="6840760" cy="655200"/>
        </a:xfrm>
        <a:prstGeom prst="rect">
          <a:avLst/>
        </a:prstGeom>
        <a:noFill/>
        <a:ln w="9525" cap="flat" cmpd="sng" algn="ctr">
          <a:solidFill>
            <a:srgbClr val="FFFF66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734B4C9-EF96-434A-A980-A7DDED0FEAEA}">
      <dsp:nvSpPr>
        <dsp:cNvPr id="0" name=""/>
        <dsp:cNvSpPr/>
      </dsp:nvSpPr>
      <dsp:spPr>
        <a:xfrm>
          <a:off x="342038" y="333159"/>
          <a:ext cx="4788532" cy="767520"/>
        </a:xfrm>
        <a:prstGeom prst="roundRect">
          <a:avLst/>
        </a:prstGeom>
        <a:solidFill>
          <a:srgbClr val="FFFF6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80995" tIns="0" rIns="180995" bIns="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600" kern="1200" dirty="0" smtClean="0">
              <a:solidFill>
                <a:schemeClr val="bg2">
                  <a:lumMod val="10000"/>
                </a:schemeClr>
              </a:solidFill>
            </a:rPr>
            <a:t>Listen more than you can speak</a:t>
          </a:r>
          <a:endParaRPr lang="zh-TW" altLang="en-US" sz="2600" kern="1200" dirty="0">
            <a:solidFill>
              <a:schemeClr val="bg2">
                <a:lumMod val="10000"/>
              </a:schemeClr>
            </a:solidFill>
          </a:endParaRPr>
        </a:p>
      </dsp:txBody>
      <dsp:txXfrm>
        <a:off x="379505" y="370626"/>
        <a:ext cx="4713598" cy="692586"/>
      </dsp:txXfrm>
    </dsp:sp>
    <dsp:sp modelId="{F6F5DD53-D5AD-4B08-8AB6-291DAFBA33FB}">
      <dsp:nvSpPr>
        <dsp:cNvPr id="0" name=""/>
        <dsp:cNvSpPr/>
      </dsp:nvSpPr>
      <dsp:spPr>
        <a:xfrm>
          <a:off x="0" y="1896280"/>
          <a:ext cx="6840760" cy="655200"/>
        </a:xfrm>
        <a:prstGeom prst="rect">
          <a:avLst/>
        </a:prstGeom>
        <a:noFill/>
        <a:ln w="9525" cap="flat" cmpd="sng" algn="ctr">
          <a:solidFill>
            <a:srgbClr val="99FF66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24E8604-D042-4305-B0AF-92977FE1DA8C}">
      <dsp:nvSpPr>
        <dsp:cNvPr id="0" name=""/>
        <dsp:cNvSpPr/>
      </dsp:nvSpPr>
      <dsp:spPr>
        <a:xfrm>
          <a:off x="342038" y="1512520"/>
          <a:ext cx="4788532" cy="767520"/>
        </a:xfrm>
        <a:prstGeom prst="roundRect">
          <a:avLst/>
        </a:prstGeom>
        <a:solidFill>
          <a:srgbClr val="99FF6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80995" tIns="0" rIns="180995" bIns="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600" kern="1200" dirty="0" smtClean="0">
              <a:solidFill>
                <a:schemeClr val="bg2">
                  <a:lumMod val="10000"/>
                </a:schemeClr>
              </a:solidFill>
            </a:rPr>
            <a:t>Write it up</a:t>
          </a:r>
          <a:endParaRPr lang="zh-TW" altLang="en-US" sz="2600" kern="1200" dirty="0">
            <a:solidFill>
              <a:schemeClr val="bg2">
                <a:lumMod val="10000"/>
              </a:schemeClr>
            </a:solidFill>
          </a:endParaRPr>
        </a:p>
      </dsp:txBody>
      <dsp:txXfrm>
        <a:off x="379505" y="1549987"/>
        <a:ext cx="4713598" cy="692586"/>
      </dsp:txXfrm>
    </dsp:sp>
    <dsp:sp modelId="{7BF5C605-DB4B-4DFB-A44D-C0CFAFFDA3C6}">
      <dsp:nvSpPr>
        <dsp:cNvPr id="0" name=""/>
        <dsp:cNvSpPr/>
      </dsp:nvSpPr>
      <dsp:spPr>
        <a:xfrm>
          <a:off x="0" y="3075639"/>
          <a:ext cx="6840760" cy="655200"/>
        </a:xfrm>
        <a:prstGeom prst="rect">
          <a:avLst/>
        </a:prstGeom>
        <a:noFill/>
        <a:ln w="9525" cap="flat" cmpd="sng" algn="ctr">
          <a:solidFill>
            <a:srgbClr val="FF5050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0A09B69-7A9D-4356-957C-206EEE6141DA}">
      <dsp:nvSpPr>
        <dsp:cNvPr id="0" name=""/>
        <dsp:cNvSpPr/>
      </dsp:nvSpPr>
      <dsp:spPr>
        <a:xfrm>
          <a:off x="342038" y="2691880"/>
          <a:ext cx="4788532" cy="767520"/>
        </a:xfrm>
        <a:prstGeom prst="roundRect">
          <a:avLst/>
        </a:prstGeom>
        <a:solidFill>
          <a:srgbClr val="FF5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80995" tIns="0" rIns="180995" bIns="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600" kern="1200" dirty="0" smtClean="0">
              <a:solidFill>
                <a:schemeClr val="bg2">
                  <a:lumMod val="10000"/>
                </a:schemeClr>
              </a:solidFill>
            </a:rPr>
            <a:t>Not only write it up, but use it</a:t>
          </a:r>
          <a:endParaRPr lang="zh-TW" altLang="en-US" sz="2600" kern="1200" dirty="0">
            <a:solidFill>
              <a:schemeClr val="bg2">
                <a:lumMod val="10000"/>
              </a:schemeClr>
            </a:solidFill>
          </a:endParaRPr>
        </a:p>
      </dsp:txBody>
      <dsp:txXfrm>
        <a:off x="379505" y="2729347"/>
        <a:ext cx="4713598" cy="69258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4C9C42-86B1-4180-B391-2CCEE71AA8B3}">
      <dsp:nvSpPr>
        <dsp:cNvPr id="0" name=""/>
        <dsp:cNvSpPr/>
      </dsp:nvSpPr>
      <dsp:spPr>
        <a:xfrm>
          <a:off x="0" y="3633207"/>
          <a:ext cx="7344816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71C4BC-C8DD-49F7-95C7-991FD182EB2A}">
      <dsp:nvSpPr>
        <dsp:cNvPr id="0" name=""/>
        <dsp:cNvSpPr/>
      </dsp:nvSpPr>
      <dsp:spPr>
        <a:xfrm>
          <a:off x="0" y="2122458"/>
          <a:ext cx="7344816" cy="0"/>
        </a:xfrm>
        <a:prstGeom prst="line">
          <a:avLst/>
        </a:prstGeom>
        <a:noFill/>
        <a:ln w="25400" cap="flat" cmpd="sng" algn="ctr">
          <a:solidFill>
            <a:srgbClr val="FF3300"/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67664A-2600-4DB7-B1DF-DF35EE126CD7}">
      <dsp:nvSpPr>
        <dsp:cNvPr id="0" name=""/>
        <dsp:cNvSpPr/>
      </dsp:nvSpPr>
      <dsp:spPr>
        <a:xfrm>
          <a:off x="1909652" y="683650"/>
          <a:ext cx="5435163" cy="14388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055" tIns="59055" rIns="59055" bIns="59055" numCol="1" spcCol="1270" anchor="b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100" kern="1200" dirty="0" smtClean="0"/>
            <a:t>Writing a research report is thinking with and for your </a:t>
          </a:r>
          <a:r>
            <a:rPr lang="en-US" altLang="zh-TW" sz="3100" kern="1200" dirty="0" smtClean="0"/>
            <a:t>readers</a:t>
          </a:r>
          <a:endParaRPr lang="zh-TW" altLang="en-US" sz="3100" kern="1200" dirty="0"/>
        </a:p>
      </dsp:txBody>
      <dsp:txXfrm>
        <a:off x="1909652" y="683650"/>
        <a:ext cx="5435163" cy="1438808"/>
      </dsp:txXfrm>
    </dsp:sp>
    <dsp:sp modelId="{7D1EA38C-19B1-4D26-9FAC-41F5E716D587}">
      <dsp:nvSpPr>
        <dsp:cNvPr id="0" name=""/>
        <dsp:cNvSpPr/>
      </dsp:nvSpPr>
      <dsp:spPr>
        <a:xfrm>
          <a:off x="0" y="683650"/>
          <a:ext cx="1909652" cy="1438808"/>
        </a:xfrm>
        <a:prstGeom prst="round2SameRect">
          <a:avLst>
            <a:gd name="adj1" fmla="val 16670"/>
            <a:gd name="adj2" fmla="val 0"/>
          </a:avLst>
        </a:prstGeom>
        <a:solidFill>
          <a:srgbClr val="FF33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0965" tIns="100965" rIns="100965" bIns="100965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300" kern="1200" dirty="0"/>
        </a:p>
      </dsp:txBody>
      <dsp:txXfrm>
        <a:off x="70249" y="753899"/>
        <a:ext cx="1769154" cy="1368559"/>
      </dsp:txXfrm>
    </dsp:sp>
    <dsp:sp modelId="{BEC6FFF6-6852-416A-96D6-82DD291EE94F}">
      <dsp:nvSpPr>
        <dsp:cNvPr id="0" name=""/>
        <dsp:cNvSpPr/>
      </dsp:nvSpPr>
      <dsp:spPr>
        <a:xfrm>
          <a:off x="1909652" y="2194399"/>
          <a:ext cx="5435163" cy="14388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055" tIns="59055" rIns="59055" bIns="59055" numCol="1" spcCol="1270" anchor="b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100" kern="1200" dirty="0" smtClean="0"/>
            <a:t>Thinking for others is more thoughtful than just about any other kind of thinking </a:t>
          </a:r>
          <a:endParaRPr lang="zh-TW" altLang="en-US" sz="3100" kern="1200" dirty="0"/>
        </a:p>
      </dsp:txBody>
      <dsp:txXfrm>
        <a:off x="1909652" y="2194399"/>
        <a:ext cx="5435163" cy="1438808"/>
      </dsp:txXfrm>
    </dsp:sp>
    <dsp:sp modelId="{220A3D7F-410D-49F9-A7F4-8804DBF2A967}">
      <dsp:nvSpPr>
        <dsp:cNvPr id="0" name=""/>
        <dsp:cNvSpPr/>
      </dsp:nvSpPr>
      <dsp:spPr>
        <a:xfrm>
          <a:off x="0" y="2194399"/>
          <a:ext cx="1909652" cy="1438808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0965" tIns="100965" rIns="100965" bIns="100965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300" kern="1200" dirty="0"/>
        </a:p>
      </dsp:txBody>
      <dsp:txXfrm>
        <a:off x="70249" y="2264648"/>
        <a:ext cx="1769154" cy="136855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18AC42-AD62-4649-AF37-DA94E2FD2238}">
      <dsp:nvSpPr>
        <dsp:cNvPr id="0" name=""/>
        <dsp:cNvSpPr/>
      </dsp:nvSpPr>
      <dsp:spPr>
        <a:xfrm>
          <a:off x="13092" y="755"/>
          <a:ext cx="6648458" cy="180891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200" kern="1200" dirty="0" smtClean="0"/>
            <a:t>All conversations are social activities in which we are expected play our parts.</a:t>
          </a:r>
          <a:endParaRPr lang="zh-TW" altLang="en-US" sz="3200" kern="1200" dirty="0"/>
        </a:p>
      </dsp:txBody>
      <dsp:txXfrm>
        <a:off x="66073" y="53736"/>
        <a:ext cx="6542496" cy="1702957"/>
      </dsp:txXfrm>
    </dsp:sp>
    <dsp:sp modelId="{8F6D7F40-6A42-4CCF-96EC-6F33B23B72B4}">
      <dsp:nvSpPr>
        <dsp:cNvPr id="0" name=""/>
        <dsp:cNvSpPr/>
      </dsp:nvSpPr>
      <dsp:spPr>
        <a:xfrm>
          <a:off x="26072" y="1997881"/>
          <a:ext cx="1045588" cy="1045588"/>
        </a:xfrm>
        <a:prstGeom prst="roundRect">
          <a:avLst>
            <a:gd name="adj" fmla="val 166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EBC0D4-A791-4E2E-B7ED-8D4F7470105B}">
      <dsp:nvSpPr>
        <dsp:cNvPr id="0" name=""/>
        <dsp:cNvSpPr/>
      </dsp:nvSpPr>
      <dsp:spPr>
        <a:xfrm>
          <a:off x="1134396" y="1997881"/>
          <a:ext cx="5514175" cy="1045588"/>
        </a:xfrm>
        <a:prstGeom prst="roundRect">
          <a:avLst>
            <a:gd name="adj" fmla="val 166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500" kern="1200" dirty="0" smtClean="0"/>
            <a:t>In face-to-face conversations</a:t>
          </a:r>
          <a:endParaRPr lang="zh-TW" altLang="en-US" sz="2500" kern="1200" dirty="0"/>
        </a:p>
      </dsp:txBody>
      <dsp:txXfrm>
        <a:off x="1185447" y="2048932"/>
        <a:ext cx="5412073" cy="943486"/>
      </dsp:txXfrm>
    </dsp:sp>
    <dsp:sp modelId="{C3E9351C-1637-412B-BE83-048AA4140BD3}">
      <dsp:nvSpPr>
        <dsp:cNvPr id="0" name=""/>
        <dsp:cNvSpPr/>
      </dsp:nvSpPr>
      <dsp:spPr>
        <a:xfrm>
          <a:off x="26072" y="3168939"/>
          <a:ext cx="1045588" cy="1045588"/>
        </a:xfrm>
        <a:prstGeom prst="roundRect">
          <a:avLst>
            <a:gd name="adj" fmla="val 1667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505B6C-7979-4D2B-9BE3-1832CB9383A8}">
      <dsp:nvSpPr>
        <dsp:cNvPr id="0" name=""/>
        <dsp:cNvSpPr/>
      </dsp:nvSpPr>
      <dsp:spPr>
        <a:xfrm>
          <a:off x="1134396" y="3168939"/>
          <a:ext cx="5514175" cy="1045588"/>
        </a:xfrm>
        <a:prstGeom prst="roundRect">
          <a:avLst>
            <a:gd name="adj" fmla="val 1667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500" kern="1200" dirty="0" smtClean="0"/>
            <a:t>In an imagined conversation in writing</a:t>
          </a:r>
          <a:endParaRPr lang="zh-TW" altLang="en-US" sz="2500" kern="1200" dirty="0"/>
        </a:p>
      </dsp:txBody>
      <dsp:txXfrm>
        <a:off x="1185447" y="3219990"/>
        <a:ext cx="5412073" cy="94348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206A61-5320-44BE-9F49-B4CD60B1A2B2}">
      <dsp:nvSpPr>
        <dsp:cNvPr id="0" name=""/>
        <dsp:cNvSpPr/>
      </dsp:nvSpPr>
      <dsp:spPr>
        <a:xfrm>
          <a:off x="286825" y="1888956"/>
          <a:ext cx="2258175" cy="1476219"/>
        </a:xfrm>
        <a:prstGeom prst="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190500" extrusionH="12700"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000" kern="1200" dirty="0" smtClean="0"/>
            <a:t>Writer and readers as colleagues. </a:t>
          </a:r>
          <a:endParaRPr lang="zh-TW" altLang="en-US" sz="2000" kern="1200" dirty="0"/>
        </a:p>
      </dsp:txBody>
      <dsp:txXfrm>
        <a:off x="648134" y="1888956"/>
        <a:ext cx="1896867" cy="1476219"/>
      </dsp:txXfrm>
    </dsp:sp>
    <dsp:sp modelId="{8C5F0A0F-AC15-4058-A5A0-0AE783E61575}">
      <dsp:nvSpPr>
        <dsp:cNvPr id="0" name=""/>
        <dsp:cNvSpPr/>
      </dsp:nvSpPr>
      <dsp:spPr>
        <a:xfrm>
          <a:off x="711292" y="101769"/>
          <a:ext cx="1546496" cy="154649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6500" kern="1200" dirty="0" smtClean="0"/>
            <a:t>a</a:t>
          </a:r>
          <a:endParaRPr lang="zh-TW" altLang="en-US" sz="6500" kern="1200" dirty="0"/>
        </a:p>
      </dsp:txBody>
      <dsp:txXfrm>
        <a:off x="937771" y="328248"/>
        <a:ext cx="1093538" cy="1093538"/>
      </dsp:txXfrm>
    </dsp:sp>
    <dsp:sp modelId="{5EAC87C3-7403-4EC9-9FCF-256AC6E582E9}">
      <dsp:nvSpPr>
        <dsp:cNvPr id="0" name=""/>
        <dsp:cNvSpPr/>
      </dsp:nvSpPr>
      <dsp:spPr>
        <a:xfrm>
          <a:off x="3769527" y="1888956"/>
          <a:ext cx="2319744" cy="1440183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190500" extrusionH="12700"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kern="1200" dirty="0" smtClean="0"/>
            <a:t>Writer is an expert, but reader who know little.</a:t>
          </a:r>
          <a:endParaRPr lang="zh-TW" altLang="en-US" sz="2000" kern="1200" dirty="0"/>
        </a:p>
      </dsp:txBody>
      <dsp:txXfrm>
        <a:off x="4140686" y="1888956"/>
        <a:ext cx="1948585" cy="1440183"/>
      </dsp:txXfrm>
    </dsp:sp>
    <dsp:sp modelId="{F621F4FD-AE96-43AD-A8D6-C606A1789503}">
      <dsp:nvSpPr>
        <dsp:cNvPr id="0" name=""/>
        <dsp:cNvSpPr/>
      </dsp:nvSpPr>
      <dsp:spPr>
        <a:xfrm>
          <a:off x="3795300" y="4013697"/>
          <a:ext cx="2319744" cy="1367213"/>
        </a:xfrm>
        <a:prstGeom prst="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190500" extrusionH="12700"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000" kern="1200" dirty="0" smtClean="0"/>
            <a:t>Writer and readers as colleagues .</a:t>
          </a:r>
          <a:endParaRPr lang="zh-TW" altLang="en-US" sz="2000" kern="1200" dirty="0"/>
        </a:p>
      </dsp:txBody>
      <dsp:txXfrm>
        <a:off x="4166459" y="4013697"/>
        <a:ext cx="1948585" cy="1367213"/>
      </dsp:txXfrm>
    </dsp:sp>
    <dsp:sp modelId="{C68E787D-2619-40D0-A460-3B020AD2421F}">
      <dsp:nvSpPr>
        <dsp:cNvPr id="0" name=""/>
        <dsp:cNvSpPr/>
      </dsp:nvSpPr>
      <dsp:spPr>
        <a:xfrm>
          <a:off x="4128379" y="147158"/>
          <a:ext cx="1546496" cy="154649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6500" kern="1200" dirty="0" smtClean="0"/>
            <a:t>b</a:t>
          </a:r>
          <a:endParaRPr lang="zh-TW" altLang="en-US" sz="6500" kern="1200" dirty="0"/>
        </a:p>
      </dsp:txBody>
      <dsp:txXfrm>
        <a:off x="4354858" y="373637"/>
        <a:ext cx="1093538" cy="109353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4FF2C7-4229-463D-91DA-DB94D7E392D2}">
      <dsp:nvSpPr>
        <dsp:cNvPr id="0" name=""/>
        <dsp:cNvSpPr/>
      </dsp:nvSpPr>
      <dsp:spPr>
        <a:xfrm>
          <a:off x="-4560586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25400" cap="flat" cmpd="sng" algn="ctr">
          <a:solidFill>
            <a:schemeClr val="tx2">
              <a:lumMod val="60000"/>
              <a:lumOff val="4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91DEDF-94A7-4FA8-AED5-E96450E6C712}">
      <dsp:nvSpPr>
        <dsp:cNvPr id="0" name=""/>
        <dsp:cNvSpPr/>
      </dsp:nvSpPr>
      <dsp:spPr>
        <a:xfrm>
          <a:off x="747064" y="580583"/>
          <a:ext cx="5327497" cy="1161003"/>
        </a:xfrm>
        <a:prstGeom prst="rect">
          <a:avLst/>
        </a:prstGeom>
        <a:solidFill>
          <a:srgbClr val="FFCC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1547" tIns="88900" rIns="88900" bIns="8890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500" kern="1200" dirty="0" smtClean="0"/>
            <a:t>Beginners myth?</a:t>
          </a:r>
          <a:endParaRPr lang="zh-TW" altLang="en-US" sz="3500" kern="1200" dirty="0"/>
        </a:p>
      </dsp:txBody>
      <dsp:txXfrm>
        <a:off x="747064" y="580583"/>
        <a:ext cx="5327497" cy="1161003"/>
      </dsp:txXfrm>
    </dsp:sp>
    <dsp:sp modelId="{DCC027F8-1A43-4D61-BF4A-9B7444738B82}">
      <dsp:nvSpPr>
        <dsp:cNvPr id="0" name=""/>
        <dsp:cNvSpPr/>
      </dsp:nvSpPr>
      <dsp:spPr>
        <a:xfrm>
          <a:off x="21437" y="435457"/>
          <a:ext cx="1451254" cy="14512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FFCC00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1430C24-1BF1-4F25-9BEC-A12B25FA7879}">
      <dsp:nvSpPr>
        <dsp:cNvPr id="0" name=""/>
        <dsp:cNvSpPr/>
      </dsp:nvSpPr>
      <dsp:spPr>
        <a:xfrm>
          <a:off x="747064" y="2322413"/>
          <a:ext cx="5327497" cy="1161003"/>
        </a:xfrm>
        <a:prstGeom prst="rect">
          <a:avLst/>
        </a:prstGeom>
        <a:solidFill>
          <a:srgbClr val="FF99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1547" tIns="88900" rIns="88900" bIns="8890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500" kern="1200" dirty="0" smtClean="0"/>
            <a:t>Switch the role of student and teacher.</a:t>
          </a:r>
          <a:endParaRPr lang="zh-TW" altLang="en-US" sz="3500" kern="1200" dirty="0"/>
        </a:p>
      </dsp:txBody>
      <dsp:txXfrm>
        <a:off x="747064" y="2322413"/>
        <a:ext cx="5327497" cy="1161003"/>
      </dsp:txXfrm>
    </dsp:sp>
    <dsp:sp modelId="{0C967AE1-6CA5-4BEE-9CD8-4EA256C4A2BB}">
      <dsp:nvSpPr>
        <dsp:cNvPr id="0" name=""/>
        <dsp:cNvSpPr/>
      </dsp:nvSpPr>
      <dsp:spPr>
        <a:xfrm>
          <a:off x="21437" y="2177288"/>
          <a:ext cx="1451254" cy="14512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FF9999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1/layout/TabList">
  <dgm:title val="標籤清單"/>
  <dgm:desc val="用來顯示非連續或分成群組的資訊方塊。適合用在少量階層 1 文字的情況。第一個階層 2 文字會顯示在階層 1 文字旁邊，而其餘的階層 2 文字會出現在階層 1 文字下方。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8D3135-7E78-4550-9858-6B80CFDF4674}" type="datetimeFigureOut">
              <a:rPr lang="zh-TW" altLang="en-US" smtClean="0"/>
              <a:pPr/>
              <a:t>2012/9/25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D233FC-0D43-434B-B991-6AA6BC1B0BA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3081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ko-KR" altLang="en-US" dirty="0" smtClean="0"/>
          </a:p>
        </p:txBody>
      </p:sp>
      <p:sp>
        <p:nvSpPr>
          <p:cNvPr id="5120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0C162E1-2CAF-4666-84A8-BD282768BD05}" type="slidenum">
              <a:rPr lang="ko-KR" altLang="en-US" smtClean="0">
                <a:latin typeface="굴림" pitchFamily="34" charset="-127"/>
                <a:ea typeface="굴림" pitchFamily="34" charset="-127"/>
              </a:rPr>
              <a:pPr/>
              <a:t>1</a:t>
            </a:fld>
            <a:endParaRPr lang="ko-KR" altLang="en-US" smtClean="0">
              <a:latin typeface="굴림" pitchFamily="34" charset="-127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4608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A7A7C66-BA6A-4EC5-B75C-87F3388E4B82}" type="slidenum">
              <a:rPr lang="ko-KR" altLang="en-US" smtClean="0">
                <a:latin typeface="굴림" pitchFamily="34" charset="-127"/>
                <a:ea typeface="굴림" pitchFamily="34" charset="-127"/>
              </a:rPr>
              <a:pPr/>
              <a:t>2</a:t>
            </a:fld>
            <a:endParaRPr lang="en-US" altLang="ko-KR" dirty="0" smtClean="0">
              <a:latin typeface="굴림" pitchFamily="34" charset="-127"/>
              <a:ea typeface="굴림" pitchFamily="34" charset="-127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4E40F-E322-4172-BF32-A27E4FCE88D7}" type="datetimeFigureOut">
              <a:rPr lang="zh-TW" altLang="en-US" smtClean="0"/>
              <a:pPr/>
              <a:t>2012/9/25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AF72A-750B-4505-99C5-6690853C5AA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4E40F-E322-4172-BF32-A27E4FCE88D7}" type="datetimeFigureOut">
              <a:rPr lang="zh-TW" altLang="en-US" smtClean="0"/>
              <a:pPr/>
              <a:t>2012/9/25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AF72A-750B-4505-99C5-6690853C5AA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4E40F-E322-4172-BF32-A27E4FCE88D7}" type="datetimeFigureOut">
              <a:rPr lang="zh-TW" altLang="en-US" smtClean="0"/>
              <a:pPr/>
              <a:t>2012/9/25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AF72A-750B-4505-99C5-6690853C5AA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4E40F-E322-4172-BF32-A27E4FCE88D7}" type="datetimeFigureOut">
              <a:rPr lang="zh-TW" altLang="en-US" smtClean="0"/>
              <a:pPr/>
              <a:t>2012/9/25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AF72A-750B-4505-99C5-6690853C5AA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4E40F-E322-4172-BF32-A27E4FCE88D7}" type="datetimeFigureOut">
              <a:rPr lang="zh-TW" altLang="en-US" smtClean="0"/>
              <a:pPr/>
              <a:t>2012/9/25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AF72A-750B-4505-99C5-6690853C5AA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4E40F-E322-4172-BF32-A27E4FCE88D7}" type="datetimeFigureOut">
              <a:rPr lang="zh-TW" altLang="en-US" smtClean="0"/>
              <a:pPr/>
              <a:t>2012/9/25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AF72A-750B-4505-99C5-6690853C5AA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4E40F-E322-4172-BF32-A27E4FCE88D7}" type="datetimeFigureOut">
              <a:rPr lang="zh-TW" altLang="en-US" smtClean="0"/>
              <a:pPr/>
              <a:t>2012/9/25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AF72A-750B-4505-99C5-6690853C5AA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4E40F-E322-4172-BF32-A27E4FCE88D7}" type="datetimeFigureOut">
              <a:rPr lang="zh-TW" altLang="en-US" smtClean="0"/>
              <a:pPr/>
              <a:t>2012/9/25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AF72A-750B-4505-99C5-6690853C5AA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4E40F-E322-4172-BF32-A27E4FCE88D7}" type="datetimeFigureOut">
              <a:rPr lang="zh-TW" altLang="en-US" smtClean="0"/>
              <a:pPr/>
              <a:t>2012/9/25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AF72A-750B-4505-99C5-6690853C5AA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4E40F-E322-4172-BF32-A27E4FCE88D7}" type="datetimeFigureOut">
              <a:rPr lang="zh-TW" altLang="en-US" smtClean="0"/>
              <a:pPr/>
              <a:t>2012/9/25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AF72A-750B-4505-99C5-6690853C5AA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4E40F-E322-4172-BF32-A27E4FCE88D7}" type="datetimeFigureOut">
              <a:rPr lang="zh-TW" altLang="en-US" smtClean="0"/>
              <a:pPr/>
              <a:t>2012/9/25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AF72A-750B-4505-99C5-6690853C5AA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F4E40F-E322-4172-BF32-A27E4FCE88D7}" type="datetimeFigureOut">
              <a:rPr lang="zh-TW" altLang="en-US" smtClean="0"/>
              <a:pPr/>
              <a:t>2012/9/25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BAF72A-750B-4505-99C5-6690853C5AA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diagramLayout" Target="../diagrams/layout8.xml"/><Relationship Id="rId7" Type="http://schemas.openxmlformats.org/officeDocument/2006/relationships/image" Target="../media/image13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Relationship Id="rId9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TextBox 228"/>
          <p:cNvSpPr txBox="1">
            <a:spLocks noChangeArrowheads="1"/>
          </p:cNvSpPr>
          <p:nvPr/>
        </p:nvSpPr>
        <p:spPr bwMode="auto">
          <a:xfrm>
            <a:off x="285750" y="1127125"/>
            <a:ext cx="44291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ko-KR" sz="3200" dirty="0">
                <a:solidFill>
                  <a:schemeClr val="bg1"/>
                </a:solidFill>
                <a:latin typeface="Arial Black" pitchFamily="34" charset="0"/>
                <a:ea typeface="맑은 고딕" pitchFamily="34" charset="-127"/>
              </a:rPr>
              <a:t>Part1. </a:t>
            </a:r>
          </a:p>
          <a:p>
            <a:r>
              <a:rPr kumimoji="0" lang="en-US" altLang="ko-KR" sz="2800" b="1" dirty="0">
                <a:solidFill>
                  <a:schemeClr val="bg1"/>
                </a:solidFill>
                <a:latin typeface="맑은 고딕" pitchFamily="34" charset="-127"/>
                <a:ea typeface="맑은 고딕" pitchFamily="34" charset="-127"/>
              </a:rPr>
              <a:t>About </a:t>
            </a:r>
            <a:r>
              <a:rPr lang="ko-KR" altLang="en-US" sz="2800" b="1">
                <a:solidFill>
                  <a:schemeClr val="bg1"/>
                </a:solidFill>
              </a:rPr>
              <a:t>背景</a:t>
            </a:r>
            <a:endParaRPr kumimoji="0" lang="ko-KR" altLang="en-US" sz="2800" b="1">
              <a:solidFill>
                <a:schemeClr val="bg1"/>
              </a:solidFill>
              <a:latin typeface="맑은 고딕" pitchFamily="34" charset="-127"/>
              <a:ea typeface="맑은 고딕" pitchFamily="34" charset="-127"/>
            </a:endParaRPr>
          </a:p>
        </p:txBody>
      </p:sp>
      <p:sp>
        <p:nvSpPr>
          <p:cNvPr id="230" name="TextBox 229"/>
          <p:cNvSpPr txBox="1">
            <a:spLocks noChangeArrowheads="1"/>
          </p:cNvSpPr>
          <p:nvPr/>
        </p:nvSpPr>
        <p:spPr bwMode="auto">
          <a:xfrm>
            <a:off x="285750" y="2484438"/>
            <a:ext cx="821531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ko-KR" sz="3200" dirty="0">
                <a:solidFill>
                  <a:schemeClr val="bg1"/>
                </a:solidFill>
                <a:latin typeface="Arial Black" pitchFamily="34" charset="0"/>
                <a:ea typeface="맑은 고딕" pitchFamily="34" charset="-127"/>
              </a:rPr>
              <a:t>Part2. </a:t>
            </a:r>
          </a:p>
          <a:p>
            <a:r>
              <a:rPr lang="ko-KR" altLang="en-US" sz="2800" b="1">
                <a:solidFill>
                  <a:schemeClr val="bg1"/>
                </a:solidFill>
              </a:rPr>
              <a:t>競爭優勢</a:t>
            </a:r>
            <a:endParaRPr kumimoji="0" lang="ko-KR" altLang="en-US" sz="2800" b="1">
              <a:solidFill>
                <a:schemeClr val="bg1"/>
              </a:solidFill>
              <a:latin typeface="맑은 고딕" pitchFamily="34" charset="-127"/>
              <a:ea typeface="맑은 고딕" pitchFamily="34" charset="-127"/>
            </a:endParaRPr>
          </a:p>
        </p:txBody>
      </p:sp>
      <p:sp>
        <p:nvSpPr>
          <p:cNvPr id="182" name="TextBox 181"/>
          <p:cNvSpPr txBox="1">
            <a:spLocks noChangeArrowheads="1"/>
          </p:cNvSpPr>
          <p:nvPr/>
        </p:nvSpPr>
        <p:spPr bwMode="auto">
          <a:xfrm>
            <a:off x="285750" y="3913188"/>
            <a:ext cx="8215313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ko-KR" sz="3200" dirty="0">
                <a:solidFill>
                  <a:schemeClr val="bg1"/>
                </a:solidFill>
                <a:latin typeface="Arial Black" pitchFamily="34" charset="0"/>
                <a:ea typeface="맑은 고딕" pitchFamily="34" charset="-127"/>
              </a:rPr>
              <a:t>Part3</a:t>
            </a:r>
            <a:r>
              <a:rPr kumimoji="0" lang="en-US" altLang="ko-KR" sz="3200" b="1" dirty="0">
                <a:solidFill>
                  <a:schemeClr val="bg1"/>
                </a:solidFill>
                <a:latin typeface="Arial Black" pitchFamily="34" charset="0"/>
                <a:ea typeface="맑은 고딕" pitchFamily="34" charset="-127"/>
              </a:rPr>
              <a:t>. </a:t>
            </a:r>
          </a:p>
          <a:p>
            <a:r>
              <a:rPr lang="ko-KR" altLang="en-US" sz="3200" b="1">
                <a:solidFill>
                  <a:schemeClr val="bg1"/>
                </a:solidFill>
              </a:rPr>
              <a:t>營運狀況</a:t>
            </a:r>
            <a:endParaRPr kumimoji="0" lang="ko-KR" altLang="en-US" sz="3200" b="1">
              <a:solidFill>
                <a:schemeClr val="bg1"/>
              </a:solidFill>
              <a:latin typeface="맑은 고딕" pitchFamily="34" charset="-127"/>
              <a:ea typeface="맑은 고딕" pitchFamily="34" charset="-127"/>
            </a:endParaRPr>
          </a:p>
        </p:txBody>
      </p:sp>
      <p:sp>
        <p:nvSpPr>
          <p:cNvPr id="183" name="TextBox 182"/>
          <p:cNvSpPr txBox="1">
            <a:spLocks noChangeArrowheads="1"/>
          </p:cNvSpPr>
          <p:nvPr/>
        </p:nvSpPr>
        <p:spPr bwMode="auto">
          <a:xfrm>
            <a:off x="285750" y="5286375"/>
            <a:ext cx="821531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ko-KR" sz="3200" dirty="0">
                <a:solidFill>
                  <a:schemeClr val="bg1"/>
                </a:solidFill>
                <a:latin typeface="Arial Black" pitchFamily="34" charset="0"/>
                <a:ea typeface="맑은 고딕" pitchFamily="34" charset="-127"/>
              </a:rPr>
              <a:t>Part4. </a:t>
            </a:r>
          </a:p>
          <a:p>
            <a:r>
              <a:rPr lang="zh-TW" altLang="en-US" sz="2800" b="1" dirty="0">
                <a:solidFill>
                  <a:schemeClr val="bg1"/>
                </a:solidFill>
              </a:rPr>
              <a:t>未來發展、社會責任及形象</a:t>
            </a:r>
            <a:endParaRPr kumimoji="0" lang="en-US" altLang="ko-KR" sz="2800" b="1" dirty="0">
              <a:solidFill>
                <a:schemeClr val="bg1"/>
              </a:solidFill>
              <a:latin typeface="Arial Black" pitchFamily="34" charset="0"/>
              <a:ea typeface="맑은 고딕" pitchFamily="34" charset="-127"/>
            </a:endParaRP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250825" y="260350"/>
            <a:ext cx="11113" cy="144463"/>
            <a:chOff x="158" y="164"/>
            <a:chExt cx="7" cy="91"/>
          </a:xfrm>
        </p:grpSpPr>
        <p:sp>
          <p:nvSpPr>
            <p:cNvPr id="6152" name="Rectangle 8"/>
            <p:cNvSpPr>
              <a:spLocks noChangeArrowheads="1"/>
            </p:cNvSpPr>
            <p:nvPr/>
          </p:nvSpPr>
          <p:spPr bwMode="auto">
            <a:xfrm>
              <a:off x="158" y="164"/>
              <a:ext cx="7" cy="3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6153" name="Rectangle 9"/>
            <p:cNvSpPr>
              <a:spLocks noChangeArrowheads="1"/>
            </p:cNvSpPr>
            <p:nvPr/>
          </p:nvSpPr>
          <p:spPr bwMode="auto">
            <a:xfrm>
              <a:off x="158" y="222"/>
              <a:ext cx="7" cy="3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8882063" y="260350"/>
            <a:ext cx="11112" cy="144463"/>
            <a:chOff x="158" y="164"/>
            <a:chExt cx="7" cy="91"/>
          </a:xfrm>
        </p:grpSpPr>
        <p:sp>
          <p:nvSpPr>
            <p:cNvPr id="6155" name="Rectangle 11"/>
            <p:cNvSpPr>
              <a:spLocks noChangeArrowheads="1"/>
            </p:cNvSpPr>
            <p:nvPr/>
          </p:nvSpPr>
          <p:spPr bwMode="auto">
            <a:xfrm>
              <a:off x="158" y="164"/>
              <a:ext cx="7" cy="3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6156" name="Rectangle 12"/>
            <p:cNvSpPr>
              <a:spLocks noChangeArrowheads="1"/>
            </p:cNvSpPr>
            <p:nvPr/>
          </p:nvSpPr>
          <p:spPr bwMode="auto">
            <a:xfrm>
              <a:off x="158" y="222"/>
              <a:ext cx="7" cy="3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</p:grp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250825" y="6453188"/>
            <a:ext cx="11113" cy="144462"/>
            <a:chOff x="158" y="164"/>
            <a:chExt cx="7" cy="91"/>
          </a:xfrm>
        </p:grpSpPr>
        <p:sp>
          <p:nvSpPr>
            <p:cNvPr id="6158" name="Rectangle 14"/>
            <p:cNvSpPr>
              <a:spLocks noChangeArrowheads="1"/>
            </p:cNvSpPr>
            <p:nvPr/>
          </p:nvSpPr>
          <p:spPr bwMode="auto">
            <a:xfrm>
              <a:off x="158" y="164"/>
              <a:ext cx="7" cy="3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6159" name="Rectangle 15"/>
            <p:cNvSpPr>
              <a:spLocks noChangeArrowheads="1"/>
            </p:cNvSpPr>
            <p:nvPr/>
          </p:nvSpPr>
          <p:spPr bwMode="auto">
            <a:xfrm>
              <a:off x="158" y="222"/>
              <a:ext cx="7" cy="3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</p:grpSp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8882063" y="6453188"/>
            <a:ext cx="11112" cy="144462"/>
            <a:chOff x="158" y="164"/>
            <a:chExt cx="7" cy="91"/>
          </a:xfrm>
        </p:grpSpPr>
        <p:sp>
          <p:nvSpPr>
            <p:cNvPr id="6161" name="Rectangle 17"/>
            <p:cNvSpPr>
              <a:spLocks noChangeArrowheads="1"/>
            </p:cNvSpPr>
            <p:nvPr/>
          </p:nvSpPr>
          <p:spPr bwMode="auto">
            <a:xfrm>
              <a:off x="158" y="164"/>
              <a:ext cx="7" cy="3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6162" name="Rectangle 18"/>
            <p:cNvSpPr>
              <a:spLocks noChangeArrowheads="1"/>
            </p:cNvSpPr>
            <p:nvPr/>
          </p:nvSpPr>
          <p:spPr bwMode="auto">
            <a:xfrm>
              <a:off x="158" y="222"/>
              <a:ext cx="7" cy="3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</p:grpSp>
      <p:grpSp>
        <p:nvGrpSpPr>
          <p:cNvPr id="6" name="Group 415"/>
          <p:cNvGrpSpPr>
            <a:grpSpLocks/>
          </p:cNvGrpSpPr>
          <p:nvPr/>
        </p:nvGrpSpPr>
        <p:grpSpPr bwMode="auto">
          <a:xfrm>
            <a:off x="323850" y="404813"/>
            <a:ext cx="71438" cy="6049962"/>
            <a:chOff x="204" y="255"/>
            <a:chExt cx="45" cy="3811"/>
          </a:xfrm>
        </p:grpSpPr>
        <p:sp>
          <p:nvSpPr>
            <p:cNvPr id="6519" name="Rectangle 375"/>
            <p:cNvSpPr>
              <a:spLocks noChangeArrowheads="1"/>
            </p:cNvSpPr>
            <p:nvPr/>
          </p:nvSpPr>
          <p:spPr bwMode="auto">
            <a:xfrm>
              <a:off x="204" y="3639"/>
              <a:ext cx="45" cy="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6520" name="Rectangle 376"/>
            <p:cNvSpPr>
              <a:spLocks noChangeArrowheads="1"/>
            </p:cNvSpPr>
            <p:nvPr/>
          </p:nvSpPr>
          <p:spPr bwMode="auto">
            <a:xfrm>
              <a:off x="204" y="4062"/>
              <a:ext cx="45" cy="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6525" name="Rectangle 381"/>
            <p:cNvSpPr>
              <a:spLocks noChangeArrowheads="1"/>
            </p:cNvSpPr>
            <p:nvPr/>
          </p:nvSpPr>
          <p:spPr bwMode="auto">
            <a:xfrm>
              <a:off x="204" y="2793"/>
              <a:ext cx="45" cy="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6526" name="Rectangle 382"/>
            <p:cNvSpPr>
              <a:spLocks noChangeArrowheads="1"/>
            </p:cNvSpPr>
            <p:nvPr/>
          </p:nvSpPr>
          <p:spPr bwMode="auto">
            <a:xfrm>
              <a:off x="204" y="3216"/>
              <a:ext cx="45" cy="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6528" name="Rectangle 384"/>
            <p:cNvSpPr>
              <a:spLocks noChangeArrowheads="1"/>
            </p:cNvSpPr>
            <p:nvPr/>
          </p:nvSpPr>
          <p:spPr bwMode="auto">
            <a:xfrm>
              <a:off x="204" y="1947"/>
              <a:ext cx="45" cy="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6529" name="Rectangle 385"/>
            <p:cNvSpPr>
              <a:spLocks noChangeArrowheads="1"/>
            </p:cNvSpPr>
            <p:nvPr/>
          </p:nvSpPr>
          <p:spPr bwMode="auto">
            <a:xfrm>
              <a:off x="204" y="2370"/>
              <a:ext cx="45" cy="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6531" name="Rectangle 387"/>
            <p:cNvSpPr>
              <a:spLocks noChangeArrowheads="1"/>
            </p:cNvSpPr>
            <p:nvPr/>
          </p:nvSpPr>
          <p:spPr bwMode="auto">
            <a:xfrm>
              <a:off x="204" y="1101"/>
              <a:ext cx="45" cy="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6532" name="Rectangle 388"/>
            <p:cNvSpPr>
              <a:spLocks noChangeArrowheads="1"/>
            </p:cNvSpPr>
            <p:nvPr/>
          </p:nvSpPr>
          <p:spPr bwMode="auto">
            <a:xfrm>
              <a:off x="204" y="1524"/>
              <a:ext cx="45" cy="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6534" name="Rectangle 390"/>
            <p:cNvSpPr>
              <a:spLocks noChangeArrowheads="1"/>
            </p:cNvSpPr>
            <p:nvPr/>
          </p:nvSpPr>
          <p:spPr bwMode="auto">
            <a:xfrm>
              <a:off x="204" y="255"/>
              <a:ext cx="45" cy="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6535" name="Rectangle 391"/>
            <p:cNvSpPr>
              <a:spLocks noChangeArrowheads="1"/>
            </p:cNvSpPr>
            <p:nvPr/>
          </p:nvSpPr>
          <p:spPr bwMode="auto">
            <a:xfrm>
              <a:off x="204" y="678"/>
              <a:ext cx="45" cy="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6536" name="Rectangle 392"/>
            <p:cNvSpPr>
              <a:spLocks noChangeArrowheads="1"/>
            </p:cNvSpPr>
            <p:nvPr/>
          </p:nvSpPr>
          <p:spPr bwMode="auto">
            <a:xfrm>
              <a:off x="204" y="3850"/>
              <a:ext cx="23" cy="4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 w="25400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6538" name="Rectangle 394"/>
            <p:cNvSpPr>
              <a:spLocks noChangeArrowheads="1"/>
            </p:cNvSpPr>
            <p:nvPr/>
          </p:nvSpPr>
          <p:spPr bwMode="auto">
            <a:xfrm>
              <a:off x="204" y="3004"/>
              <a:ext cx="23" cy="4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 w="25400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6539" name="Rectangle 395"/>
            <p:cNvSpPr>
              <a:spLocks noChangeArrowheads="1"/>
            </p:cNvSpPr>
            <p:nvPr/>
          </p:nvSpPr>
          <p:spPr bwMode="auto">
            <a:xfrm>
              <a:off x="204" y="3427"/>
              <a:ext cx="23" cy="4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 w="25400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6540" name="Rectangle 396"/>
            <p:cNvSpPr>
              <a:spLocks noChangeArrowheads="1"/>
            </p:cNvSpPr>
            <p:nvPr/>
          </p:nvSpPr>
          <p:spPr bwMode="auto">
            <a:xfrm>
              <a:off x="204" y="2158"/>
              <a:ext cx="23" cy="4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 w="25400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6541" name="Rectangle 397"/>
            <p:cNvSpPr>
              <a:spLocks noChangeArrowheads="1"/>
            </p:cNvSpPr>
            <p:nvPr/>
          </p:nvSpPr>
          <p:spPr bwMode="auto">
            <a:xfrm>
              <a:off x="204" y="2581"/>
              <a:ext cx="23" cy="4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 w="25400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6542" name="Rectangle 398"/>
            <p:cNvSpPr>
              <a:spLocks noChangeArrowheads="1"/>
            </p:cNvSpPr>
            <p:nvPr/>
          </p:nvSpPr>
          <p:spPr bwMode="auto">
            <a:xfrm>
              <a:off x="204" y="1312"/>
              <a:ext cx="23" cy="4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 w="25400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6543" name="Rectangle 399"/>
            <p:cNvSpPr>
              <a:spLocks noChangeArrowheads="1"/>
            </p:cNvSpPr>
            <p:nvPr/>
          </p:nvSpPr>
          <p:spPr bwMode="auto">
            <a:xfrm>
              <a:off x="204" y="1735"/>
              <a:ext cx="23" cy="4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 w="25400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6544" name="Rectangle 400"/>
            <p:cNvSpPr>
              <a:spLocks noChangeArrowheads="1"/>
            </p:cNvSpPr>
            <p:nvPr/>
          </p:nvSpPr>
          <p:spPr bwMode="auto">
            <a:xfrm>
              <a:off x="204" y="466"/>
              <a:ext cx="23" cy="4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 w="25400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6545" name="Rectangle 401"/>
            <p:cNvSpPr>
              <a:spLocks noChangeArrowheads="1"/>
            </p:cNvSpPr>
            <p:nvPr/>
          </p:nvSpPr>
          <p:spPr bwMode="auto">
            <a:xfrm>
              <a:off x="204" y="889"/>
              <a:ext cx="23" cy="4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 w="25400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</p:grpSp>
      <p:grpSp>
        <p:nvGrpSpPr>
          <p:cNvPr id="7" name="Group 416"/>
          <p:cNvGrpSpPr>
            <a:grpSpLocks/>
          </p:cNvGrpSpPr>
          <p:nvPr/>
        </p:nvGrpSpPr>
        <p:grpSpPr bwMode="auto">
          <a:xfrm flipH="1">
            <a:off x="8748713" y="404813"/>
            <a:ext cx="69850" cy="6049962"/>
            <a:chOff x="204" y="255"/>
            <a:chExt cx="45" cy="3811"/>
          </a:xfrm>
        </p:grpSpPr>
        <p:sp>
          <p:nvSpPr>
            <p:cNvPr id="6561" name="Rectangle 417"/>
            <p:cNvSpPr>
              <a:spLocks noChangeArrowheads="1"/>
            </p:cNvSpPr>
            <p:nvPr/>
          </p:nvSpPr>
          <p:spPr bwMode="auto">
            <a:xfrm>
              <a:off x="204" y="3639"/>
              <a:ext cx="45" cy="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6562" name="Rectangle 418"/>
            <p:cNvSpPr>
              <a:spLocks noChangeArrowheads="1"/>
            </p:cNvSpPr>
            <p:nvPr/>
          </p:nvSpPr>
          <p:spPr bwMode="auto">
            <a:xfrm>
              <a:off x="204" y="4062"/>
              <a:ext cx="45" cy="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6563" name="Rectangle 419"/>
            <p:cNvSpPr>
              <a:spLocks noChangeArrowheads="1"/>
            </p:cNvSpPr>
            <p:nvPr/>
          </p:nvSpPr>
          <p:spPr bwMode="auto">
            <a:xfrm>
              <a:off x="204" y="2793"/>
              <a:ext cx="45" cy="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6564" name="Rectangle 420"/>
            <p:cNvSpPr>
              <a:spLocks noChangeArrowheads="1"/>
            </p:cNvSpPr>
            <p:nvPr/>
          </p:nvSpPr>
          <p:spPr bwMode="auto">
            <a:xfrm>
              <a:off x="204" y="3216"/>
              <a:ext cx="45" cy="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6565" name="Rectangle 421"/>
            <p:cNvSpPr>
              <a:spLocks noChangeArrowheads="1"/>
            </p:cNvSpPr>
            <p:nvPr/>
          </p:nvSpPr>
          <p:spPr bwMode="auto">
            <a:xfrm>
              <a:off x="204" y="1947"/>
              <a:ext cx="45" cy="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6566" name="Rectangle 422"/>
            <p:cNvSpPr>
              <a:spLocks noChangeArrowheads="1"/>
            </p:cNvSpPr>
            <p:nvPr/>
          </p:nvSpPr>
          <p:spPr bwMode="auto">
            <a:xfrm>
              <a:off x="204" y="2370"/>
              <a:ext cx="45" cy="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6567" name="Rectangle 423"/>
            <p:cNvSpPr>
              <a:spLocks noChangeArrowheads="1"/>
            </p:cNvSpPr>
            <p:nvPr/>
          </p:nvSpPr>
          <p:spPr bwMode="auto">
            <a:xfrm>
              <a:off x="204" y="1101"/>
              <a:ext cx="45" cy="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6568" name="Rectangle 424"/>
            <p:cNvSpPr>
              <a:spLocks noChangeArrowheads="1"/>
            </p:cNvSpPr>
            <p:nvPr/>
          </p:nvSpPr>
          <p:spPr bwMode="auto">
            <a:xfrm>
              <a:off x="204" y="1524"/>
              <a:ext cx="45" cy="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6569" name="Rectangle 425"/>
            <p:cNvSpPr>
              <a:spLocks noChangeArrowheads="1"/>
            </p:cNvSpPr>
            <p:nvPr/>
          </p:nvSpPr>
          <p:spPr bwMode="auto">
            <a:xfrm>
              <a:off x="204" y="255"/>
              <a:ext cx="45" cy="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6570" name="Rectangle 426"/>
            <p:cNvSpPr>
              <a:spLocks noChangeArrowheads="1"/>
            </p:cNvSpPr>
            <p:nvPr/>
          </p:nvSpPr>
          <p:spPr bwMode="auto">
            <a:xfrm>
              <a:off x="204" y="678"/>
              <a:ext cx="45" cy="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6571" name="Rectangle 427"/>
            <p:cNvSpPr>
              <a:spLocks noChangeArrowheads="1"/>
            </p:cNvSpPr>
            <p:nvPr/>
          </p:nvSpPr>
          <p:spPr bwMode="auto">
            <a:xfrm>
              <a:off x="204" y="3850"/>
              <a:ext cx="23" cy="4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 w="25400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6572" name="Rectangle 428"/>
            <p:cNvSpPr>
              <a:spLocks noChangeArrowheads="1"/>
            </p:cNvSpPr>
            <p:nvPr/>
          </p:nvSpPr>
          <p:spPr bwMode="auto">
            <a:xfrm>
              <a:off x="204" y="3004"/>
              <a:ext cx="23" cy="4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 w="25400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6573" name="Rectangle 429"/>
            <p:cNvSpPr>
              <a:spLocks noChangeArrowheads="1"/>
            </p:cNvSpPr>
            <p:nvPr/>
          </p:nvSpPr>
          <p:spPr bwMode="auto">
            <a:xfrm>
              <a:off x="204" y="3427"/>
              <a:ext cx="23" cy="4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 w="25400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6574" name="Rectangle 430"/>
            <p:cNvSpPr>
              <a:spLocks noChangeArrowheads="1"/>
            </p:cNvSpPr>
            <p:nvPr/>
          </p:nvSpPr>
          <p:spPr bwMode="auto">
            <a:xfrm>
              <a:off x="204" y="2158"/>
              <a:ext cx="23" cy="4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 w="25400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6575" name="Rectangle 431"/>
            <p:cNvSpPr>
              <a:spLocks noChangeArrowheads="1"/>
            </p:cNvSpPr>
            <p:nvPr/>
          </p:nvSpPr>
          <p:spPr bwMode="auto">
            <a:xfrm>
              <a:off x="204" y="2581"/>
              <a:ext cx="23" cy="4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 w="25400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6576" name="Rectangle 432"/>
            <p:cNvSpPr>
              <a:spLocks noChangeArrowheads="1"/>
            </p:cNvSpPr>
            <p:nvPr/>
          </p:nvSpPr>
          <p:spPr bwMode="auto">
            <a:xfrm>
              <a:off x="204" y="1312"/>
              <a:ext cx="23" cy="4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 w="25400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6577" name="Rectangle 433"/>
            <p:cNvSpPr>
              <a:spLocks noChangeArrowheads="1"/>
            </p:cNvSpPr>
            <p:nvPr/>
          </p:nvSpPr>
          <p:spPr bwMode="auto">
            <a:xfrm>
              <a:off x="204" y="1735"/>
              <a:ext cx="23" cy="4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 w="25400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6578" name="Rectangle 434"/>
            <p:cNvSpPr>
              <a:spLocks noChangeArrowheads="1"/>
            </p:cNvSpPr>
            <p:nvPr/>
          </p:nvSpPr>
          <p:spPr bwMode="auto">
            <a:xfrm>
              <a:off x="204" y="466"/>
              <a:ext cx="23" cy="4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 w="25400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6579" name="Rectangle 435"/>
            <p:cNvSpPr>
              <a:spLocks noChangeArrowheads="1"/>
            </p:cNvSpPr>
            <p:nvPr/>
          </p:nvSpPr>
          <p:spPr bwMode="auto">
            <a:xfrm>
              <a:off x="204" y="889"/>
              <a:ext cx="23" cy="4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 w="25400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</p:grpSp>
      <p:grpSp>
        <p:nvGrpSpPr>
          <p:cNvPr id="8" name="Group 448"/>
          <p:cNvGrpSpPr>
            <a:grpSpLocks/>
          </p:cNvGrpSpPr>
          <p:nvPr/>
        </p:nvGrpSpPr>
        <p:grpSpPr bwMode="auto">
          <a:xfrm>
            <a:off x="588963" y="323850"/>
            <a:ext cx="238125" cy="6213475"/>
            <a:chOff x="235" y="204"/>
            <a:chExt cx="150" cy="3914"/>
          </a:xfrm>
        </p:grpSpPr>
        <p:pic>
          <p:nvPicPr>
            <p:cNvPr id="6582" name="Picture 438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235" y="4010"/>
              <a:ext cx="150" cy="1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583" name="Picture 439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235" y="3566"/>
              <a:ext cx="150" cy="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584" name="Picture 440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235" y="3158"/>
              <a:ext cx="150" cy="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585" name="Picture 441"/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235" y="2750"/>
              <a:ext cx="150" cy="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586" name="Picture 442"/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235" y="2341"/>
              <a:ext cx="150" cy="1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587" name="Picture 443"/>
            <p:cNvPicPr>
              <a:picLocks noChangeAspect="1" noChangeArrowheads="1"/>
            </p:cNvPicPr>
            <p:nvPr/>
          </p:nvPicPr>
          <p:blipFill>
            <a:blip r:embed="rId8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235" y="1888"/>
              <a:ext cx="150" cy="1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588" name="Picture 444"/>
            <p:cNvPicPr>
              <a:picLocks noChangeAspect="1" noChangeArrowheads="1"/>
            </p:cNvPicPr>
            <p:nvPr/>
          </p:nvPicPr>
          <p:blipFill>
            <a:blip r:embed="rId9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235" y="1480"/>
              <a:ext cx="150" cy="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589" name="Picture 445"/>
            <p:cNvPicPr>
              <a:picLocks noChangeAspect="1" noChangeArrowheads="1"/>
            </p:cNvPicPr>
            <p:nvPr/>
          </p:nvPicPr>
          <p:blipFill>
            <a:blip r:embed="rId10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235" y="1071"/>
              <a:ext cx="150" cy="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590" name="Picture 446"/>
            <p:cNvPicPr>
              <a:picLocks noChangeAspect="1" noChangeArrowheads="1"/>
            </p:cNvPicPr>
            <p:nvPr/>
          </p:nvPicPr>
          <p:blipFill>
            <a:blip r:embed="rId11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235" y="618"/>
              <a:ext cx="150" cy="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591" name="Picture 447"/>
            <p:cNvPicPr>
              <a:picLocks noChangeAspect="1" noChangeArrowheads="1"/>
            </p:cNvPicPr>
            <p:nvPr/>
          </p:nvPicPr>
          <p:blipFill>
            <a:blip r:embed="rId12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235" y="204"/>
              <a:ext cx="150" cy="1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9" name="Group 449"/>
          <p:cNvGrpSpPr>
            <a:grpSpLocks/>
          </p:cNvGrpSpPr>
          <p:nvPr/>
        </p:nvGrpSpPr>
        <p:grpSpPr bwMode="auto">
          <a:xfrm>
            <a:off x="8316913" y="323850"/>
            <a:ext cx="238125" cy="6213475"/>
            <a:chOff x="235" y="204"/>
            <a:chExt cx="150" cy="3914"/>
          </a:xfrm>
        </p:grpSpPr>
        <p:pic>
          <p:nvPicPr>
            <p:cNvPr id="6594" name="Picture 450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235" y="4010"/>
              <a:ext cx="150" cy="1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595" name="Picture 451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235" y="3566"/>
              <a:ext cx="150" cy="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596" name="Picture 452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235" y="3158"/>
              <a:ext cx="150" cy="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597" name="Picture 453"/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235" y="2750"/>
              <a:ext cx="150" cy="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598" name="Picture 454"/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235" y="2341"/>
              <a:ext cx="150" cy="1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599" name="Picture 455"/>
            <p:cNvPicPr>
              <a:picLocks noChangeAspect="1" noChangeArrowheads="1"/>
            </p:cNvPicPr>
            <p:nvPr/>
          </p:nvPicPr>
          <p:blipFill>
            <a:blip r:embed="rId8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235" y="1888"/>
              <a:ext cx="150" cy="1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600" name="Picture 456"/>
            <p:cNvPicPr>
              <a:picLocks noChangeAspect="1" noChangeArrowheads="1"/>
            </p:cNvPicPr>
            <p:nvPr/>
          </p:nvPicPr>
          <p:blipFill>
            <a:blip r:embed="rId9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235" y="1480"/>
              <a:ext cx="150" cy="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601" name="Picture 457"/>
            <p:cNvPicPr>
              <a:picLocks noChangeAspect="1" noChangeArrowheads="1"/>
            </p:cNvPicPr>
            <p:nvPr/>
          </p:nvPicPr>
          <p:blipFill>
            <a:blip r:embed="rId10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235" y="1071"/>
              <a:ext cx="150" cy="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602" name="Picture 458"/>
            <p:cNvPicPr>
              <a:picLocks noChangeAspect="1" noChangeArrowheads="1"/>
            </p:cNvPicPr>
            <p:nvPr/>
          </p:nvPicPr>
          <p:blipFill>
            <a:blip r:embed="rId11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235" y="618"/>
              <a:ext cx="150" cy="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603" name="Picture 459"/>
            <p:cNvPicPr>
              <a:picLocks noChangeAspect="1" noChangeArrowheads="1"/>
            </p:cNvPicPr>
            <p:nvPr/>
          </p:nvPicPr>
          <p:blipFill>
            <a:blip r:embed="rId12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235" y="204"/>
              <a:ext cx="150" cy="1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0" name="Group 474"/>
          <p:cNvGrpSpPr>
            <a:grpSpLocks/>
          </p:cNvGrpSpPr>
          <p:nvPr/>
        </p:nvGrpSpPr>
        <p:grpSpPr bwMode="auto">
          <a:xfrm>
            <a:off x="250825" y="260350"/>
            <a:ext cx="8642350" cy="6337300"/>
            <a:chOff x="158" y="164"/>
            <a:chExt cx="5444" cy="3992"/>
          </a:xfrm>
        </p:grpSpPr>
        <p:grpSp>
          <p:nvGrpSpPr>
            <p:cNvPr id="11" name="Group 475"/>
            <p:cNvGrpSpPr>
              <a:grpSpLocks/>
            </p:cNvGrpSpPr>
            <p:nvPr/>
          </p:nvGrpSpPr>
          <p:grpSpPr bwMode="auto">
            <a:xfrm>
              <a:off x="158" y="164"/>
              <a:ext cx="7" cy="91"/>
              <a:chOff x="158" y="164"/>
              <a:chExt cx="7" cy="91"/>
            </a:xfrm>
          </p:grpSpPr>
          <p:sp>
            <p:nvSpPr>
              <p:cNvPr id="3181" name="Rectangle 476"/>
              <p:cNvSpPr>
                <a:spLocks noChangeArrowheads="1"/>
              </p:cNvSpPr>
              <p:nvPr/>
            </p:nvSpPr>
            <p:spPr bwMode="auto">
              <a:xfrm>
                <a:off x="158" y="164"/>
                <a:ext cx="7" cy="33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맑은 고딕" pitchFamily="34" charset="-127"/>
                  <a:ea typeface="맑은 고딕" pitchFamily="34" charset="-127"/>
                </a:endParaRPr>
              </a:p>
            </p:txBody>
          </p:sp>
          <p:sp>
            <p:nvSpPr>
              <p:cNvPr id="3182" name="Rectangle 477"/>
              <p:cNvSpPr>
                <a:spLocks noChangeArrowheads="1"/>
              </p:cNvSpPr>
              <p:nvPr/>
            </p:nvSpPr>
            <p:spPr bwMode="auto">
              <a:xfrm>
                <a:off x="158" y="222"/>
                <a:ext cx="7" cy="33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맑은 고딕" pitchFamily="34" charset="-127"/>
                  <a:ea typeface="맑은 고딕" pitchFamily="34" charset="-127"/>
                </a:endParaRPr>
              </a:p>
            </p:txBody>
          </p:sp>
        </p:grpSp>
        <p:grpSp>
          <p:nvGrpSpPr>
            <p:cNvPr id="12" name="Group 478"/>
            <p:cNvGrpSpPr>
              <a:grpSpLocks/>
            </p:cNvGrpSpPr>
            <p:nvPr/>
          </p:nvGrpSpPr>
          <p:grpSpPr bwMode="auto">
            <a:xfrm>
              <a:off x="5595" y="164"/>
              <a:ext cx="7" cy="91"/>
              <a:chOff x="158" y="164"/>
              <a:chExt cx="7" cy="91"/>
            </a:xfrm>
          </p:grpSpPr>
          <p:sp>
            <p:nvSpPr>
              <p:cNvPr id="3179" name="Rectangle 479"/>
              <p:cNvSpPr>
                <a:spLocks noChangeArrowheads="1"/>
              </p:cNvSpPr>
              <p:nvPr/>
            </p:nvSpPr>
            <p:spPr bwMode="auto">
              <a:xfrm>
                <a:off x="158" y="164"/>
                <a:ext cx="7" cy="33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맑은 고딕" pitchFamily="34" charset="-127"/>
                  <a:ea typeface="맑은 고딕" pitchFamily="34" charset="-127"/>
                </a:endParaRPr>
              </a:p>
            </p:txBody>
          </p:sp>
          <p:sp>
            <p:nvSpPr>
              <p:cNvPr id="3180" name="Rectangle 480"/>
              <p:cNvSpPr>
                <a:spLocks noChangeArrowheads="1"/>
              </p:cNvSpPr>
              <p:nvPr/>
            </p:nvSpPr>
            <p:spPr bwMode="auto">
              <a:xfrm>
                <a:off x="158" y="222"/>
                <a:ext cx="7" cy="33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맑은 고딕" pitchFamily="34" charset="-127"/>
                  <a:ea typeface="맑은 고딕" pitchFamily="34" charset="-127"/>
                </a:endParaRPr>
              </a:p>
            </p:txBody>
          </p:sp>
        </p:grpSp>
        <p:grpSp>
          <p:nvGrpSpPr>
            <p:cNvPr id="13" name="Group 481"/>
            <p:cNvGrpSpPr>
              <a:grpSpLocks/>
            </p:cNvGrpSpPr>
            <p:nvPr/>
          </p:nvGrpSpPr>
          <p:grpSpPr bwMode="auto">
            <a:xfrm>
              <a:off x="158" y="4065"/>
              <a:ext cx="7" cy="91"/>
              <a:chOff x="158" y="164"/>
              <a:chExt cx="7" cy="91"/>
            </a:xfrm>
          </p:grpSpPr>
          <p:sp>
            <p:nvSpPr>
              <p:cNvPr id="3177" name="Rectangle 482"/>
              <p:cNvSpPr>
                <a:spLocks noChangeArrowheads="1"/>
              </p:cNvSpPr>
              <p:nvPr/>
            </p:nvSpPr>
            <p:spPr bwMode="auto">
              <a:xfrm>
                <a:off x="158" y="164"/>
                <a:ext cx="7" cy="33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맑은 고딕" pitchFamily="34" charset="-127"/>
                  <a:ea typeface="맑은 고딕" pitchFamily="34" charset="-127"/>
                </a:endParaRPr>
              </a:p>
            </p:txBody>
          </p:sp>
          <p:sp>
            <p:nvSpPr>
              <p:cNvPr id="3178" name="Rectangle 483"/>
              <p:cNvSpPr>
                <a:spLocks noChangeArrowheads="1"/>
              </p:cNvSpPr>
              <p:nvPr/>
            </p:nvSpPr>
            <p:spPr bwMode="auto">
              <a:xfrm>
                <a:off x="158" y="222"/>
                <a:ext cx="7" cy="33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맑은 고딕" pitchFamily="34" charset="-127"/>
                  <a:ea typeface="맑은 고딕" pitchFamily="34" charset="-127"/>
                </a:endParaRPr>
              </a:p>
            </p:txBody>
          </p:sp>
        </p:grpSp>
        <p:grpSp>
          <p:nvGrpSpPr>
            <p:cNvPr id="14" name="Group 484"/>
            <p:cNvGrpSpPr>
              <a:grpSpLocks/>
            </p:cNvGrpSpPr>
            <p:nvPr/>
          </p:nvGrpSpPr>
          <p:grpSpPr bwMode="auto">
            <a:xfrm>
              <a:off x="5595" y="4065"/>
              <a:ext cx="7" cy="91"/>
              <a:chOff x="158" y="164"/>
              <a:chExt cx="7" cy="91"/>
            </a:xfrm>
          </p:grpSpPr>
          <p:sp>
            <p:nvSpPr>
              <p:cNvPr id="3175" name="Rectangle 485"/>
              <p:cNvSpPr>
                <a:spLocks noChangeArrowheads="1"/>
              </p:cNvSpPr>
              <p:nvPr/>
            </p:nvSpPr>
            <p:spPr bwMode="auto">
              <a:xfrm>
                <a:off x="158" y="164"/>
                <a:ext cx="7" cy="33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맑은 고딕" pitchFamily="34" charset="-127"/>
                  <a:ea typeface="맑은 고딕" pitchFamily="34" charset="-127"/>
                </a:endParaRPr>
              </a:p>
            </p:txBody>
          </p:sp>
          <p:sp>
            <p:nvSpPr>
              <p:cNvPr id="3176" name="Rectangle 486"/>
              <p:cNvSpPr>
                <a:spLocks noChangeArrowheads="1"/>
              </p:cNvSpPr>
              <p:nvPr/>
            </p:nvSpPr>
            <p:spPr bwMode="auto">
              <a:xfrm>
                <a:off x="158" y="222"/>
                <a:ext cx="7" cy="33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맑은 고딕" pitchFamily="34" charset="-127"/>
                  <a:ea typeface="맑은 고딕" pitchFamily="34" charset="-127"/>
                </a:endParaRPr>
              </a:p>
            </p:txBody>
          </p:sp>
        </p:grpSp>
        <p:grpSp>
          <p:nvGrpSpPr>
            <p:cNvPr id="15" name="Group 487"/>
            <p:cNvGrpSpPr>
              <a:grpSpLocks/>
            </p:cNvGrpSpPr>
            <p:nvPr/>
          </p:nvGrpSpPr>
          <p:grpSpPr bwMode="auto">
            <a:xfrm>
              <a:off x="204" y="255"/>
              <a:ext cx="45" cy="3811"/>
              <a:chOff x="204" y="255"/>
              <a:chExt cx="45" cy="3811"/>
            </a:xfrm>
          </p:grpSpPr>
          <p:sp>
            <p:nvSpPr>
              <p:cNvPr id="3156" name="Rectangle 488"/>
              <p:cNvSpPr>
                <a:spLocks noChangeArrowheads="1"/>
              </p:cNvSpPr>
              <p:nvPr/>
            </p:nvSpPr>
            <p:spPr bwMode="auto">
              <a:xfrm>
                <a:off x="204" y="3639"/>
                <a:ext cx="45" cy="4"/>
              </a:xfrm>
              <a:prstGeom prst="rect">
                <a:avLst/>
              </a:prstGeom>
              <a:solidFill>
                <a:schemeClr val="bg1"/>
              </a:solidFill>
              <a:ln w="254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맑은 고딕" pitchFamily="34" charset="-127"/>
                  <a:ea typeface="맑은 고딕" pitchFamily="34" charset="-127"/>
                </a:endParaRPr>
              </a:p>
            </p:txBody>
          </p:sp>
          <p:sp>
            <p:nvSpPr>
              <p:cNvPr id="3157" name="Rectangle 489"/>
              <p:cNvSpPr>
                <a:spLocks noChangeArrowheads="1"/>
              </p:cNvSpPr>
              <p:nvPr/>
            </p:nvSpPr>
            <p:spPr bwMode="auto">
              <a:xfrm>
                <a:off x="204" y="4062"/>
                <a:ext cx="45" cy="4"/>
              </a:xfrm>
              <a:prstGeom prst="rect">
                <a:avLst/>
              </a:prstGeom>
              <a:solidFill>
                <a:schemeClr val="bg1"/>
              </a:solidFill>
              <a:ln w="254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맑은 고딕" pitchFamily="34" charset="-127"/>
                  <a:ea typeface="맑은 고딕" pitchFamily="34" charset="-127"/>
                </a:endParaRPr>
              </a:p>
            </p:txBody>
          </p:sp>
          <p:sp>
            <p:nvSpPr>
              <p:cNvPr id="3158" name="Rectangle 490"/>
              <p:cNvSpPr>
                <a:spLocks noChangeArrowheads="1"/>
              </p:cNvSpPr>
              <p:nvPr/>
            </p:nvSpPr>
            <p:spPr bwMode="auto">
              <a:xfrm>
                <a:off x="204" y="2793"/>
                <a:ext cx="45" cy="4"/>
              </a:xfrm>
              <a:prstGeom prst="rect">
                <a:avLst/>
              </a:prstGeom>
              <a:solidFill>
                <a:schemeClr val="bg1"/>
              </a:solidFill>
              <a:ln w="254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맑은 고딕" pitchFamily="34" charset="-127"/>
                  <a:ea typeface="맑은 고딕" pitchFamily="34" charset="-127"/>
                </a:endParaRPr>
              </a:p>
            </p:txBody>
          </p:sp>
          <p:sp>
            <p:nvSpPr>
              <p:cNvPr id="3159" name="Rectangle 491"/>
              <p:cNvSpPr>
                <a:spLocks noChangeArrowheads="1"/>
              </p:cNvSpPr>
              <p:nvPr/>
            </p:nvSpPr>
            <p:spPr bwMode="auto">
              <a:xfrm>
                <a:off x="204" y="3216"/>
                <a:ext cx="45" cy="4"/>
              </a:xfrm>
              <a:prstGeom prst="rect">
                <a:avLst/>
              </a:prstGeom>
              <a:solidFill>
                <a:schemeClr val="bg1"/>
              </a:solidFill>
              <a:ln w="254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맑은 고딕" pitchFamily="34" charset="-127"/>
                  <a:ea typeface="맑은 고딕" pitchFamily="34" charset="-127"/>
                </a:endParaRPr>
              </a:p>
            </p:txBody>
          </p:sp>
          <p:sp>
            <p:nvSpPr>
              <p:cNvPr id="3160" name="Rectangle 492"/>
              <p:cNvSpPr>
                <a:spLocks noChangeArrowheads="1"/>
              </p:cNvSpPr>
              <p:nvPr/>
            </p:nvSpPr>
            <p:spPr bwMode="auto">
              <a:xfrm>
                <a:off x="204" y="1947"/>
                <a:ext cx="45" cy="4"/>
              </a:xfrm>
              <a:prstGeom prst="rect">
                <a:avLst/>
              </a:prstGeom>
              <a:solidFill>
                <a:schemeClr val="bg1"/>
              </a:solidFill>
              <a:ln w="254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맑은 고딕" pitchFamily="34" charset="-127"/>
                  <a:ea typeface="맑은 고딕" pitchFamily="34" charset="-127"/>
                </a:endParaRPr>
              </a:p>
            </p:txBody>
          </p:sp>
          <p:sp>
            <p:nvSpPr>
              <p:cNvPr id="3161" name="Rectangle 493"/>
              <p:cNvSpPr>
                <a:spLocks noChangeArrowheads="1"/>
              </p:cNvSpPr>
              <p:nvPr/>
            </p:nvSpPr>
            <p:spPr bwMode="auto">
              <a:xfrm>
                <a:off x="204" y="2370"/>
                <a:ext cx="45" cy="4"/>
              </a:xfrm>
              <a:prstGeom prst="rect">
                <a:avLst/>
              </a:prstGeom>
              <a:solidFill>
                <a:schemeClr val="bg1"/>
              </a:solidFill>
              <a:ln w="254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맑은 고딕" pitchFamily="34" charset="-127"/>
                  <a:ea typeface="맑은 고딕" pitchFamily="34" charset="-127"/>
                </a:endParaRPr>
              </a:p>
            </p:txBody>
          </p:sp>
          <p:sp>
            <p:nvSpPr>
              <p:cNvPr id="3162" name="Rectangle 494"/>
              <p:cNvSpPr>
                <a:spLocks noChangeArrowheads="1"/>
              </p:cNvSpPr>
              <p:nvPr/>
            </p:nvSpPr>
            <p:spPr bwMode="auto">
              <a:xfrm>
                <a:off x="204" y="1101"/>
                <a:ext cx="45" cy="4"/>
              </a:xfrm>
              <a:prstGeom prst="rect">
                <a:avLst/>
              </a:prstGeom>
              <a:solidFill>
                <a:schemeClr val="bg1"/>
              </a:solidFill>
              <a:ln w="254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맑은 고딕" pitchFamily="34" charset="-127"/>
                  <a:ea typeface="맑은 고딕" pitchFamily="34" charset="-127"/>
                </a:endParaRPr>
              </a:p>
            </p:txBody>
          </p:sp>
          <p:sp>
            <p:nvSpPr>
              <p:cNvPr id="3163" name="Rectangle 495"/>
              <p:cNvSpPr>
                <a:spLocks noChangeArrowheads="1"/>
              </p:cNvSpPr>
              <p:nvPr/>
            </p:nvSpPr>
            <p:spPr bwMode="auto">
              <a:xfrm>
                <a:off x="204" y="1524"/>
                <a:ext cx="45" cy="4"/>
              </a:xfrm>
              <a:prstGeom prst="rect">
                <a:avLst/>
              </a:prstGeom>
              <a:solidFill>
                <a:schemeClr val="bg1"/>
              </a:solidFill>
              <a:ln w="254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맑은 고딕" pitchFamily="34" charset="-127"/>
                  <a:ea typeface="맑은 고딕" pitchFamily="34" charset="-127"/>
                </a:endParaRPr>
              </a:p>
            </p:txBody>
          </p:sp>
          <p:sp>
            <p:nvSpPr>
              <p:cNvPr id="3164" name="Rectangle 496"/>
              <p:cNvSpPr>
                <a:spLocks noChangeArrowheads="1"/>
              </p:cNvSpPr>
              <p:nvPr/>
            </p:nvSpPr>
            <p:spPr bwMode="auto">
              <a:xfrm>
                <a:off x="204" y="255"/>
                <a:ext cx="45" cy="4"/>
              </a:xfrm>
              <a:prstGeom prst="rect">
                <a:avLst/>
              </a:prstGeom>
              <a:solidFill>
                <a:schemeClr val="bg1"/>
              </a:solidFill>
              <a:ln w="254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맑은 고딕" pitchFamily="34" charset="-127"/>
                  <a:ea typeface="맑은 고딕" pitchFamily="34" charset="-127"/>
                </a:endParaRPr>
              </a:p>
            </p:txBody>
          </p:sp>
          <p:sp>
            <p:nvSpPr>
              <p:cNvPr id="3165" name="Rectangle 497"/>
              <p:cNvSpPr>
                <a:spLocks noChangeArrowheads="1"/>
              </p:cNvSpPr>
              <p:nvPr/>
            </p:nvSpPr>
            <p:spPr bwMode="auto">
              <a:xfrm>
                <a:off x="204" y="678"/>
                <a:ext cx="45" cy="4"/>
              </a:xfrm>
              <a:prstGeom prst="rect">
                <a:avLst/>
              </a:prstGeom>
              <a:solidFill>
                <a:schemeClr val="bg1"/>
              </a:solidFill>
              <a:ln w="254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맑은 고딕" pitchFamily="34" charset="-127"/>
                  <a:ea typeface="맑은 고딕" pitchFamily="34" charset="-127"/>
                </a:endParaRPr>
              </a:p>
            </p:txBody>
          </p:sp>
          <p:sp>
            <p:nvSpPr>
              <p:cNvPr id="3166" name="Rectangle 498"/>
              <p:cNvSpPr>
                <a:spLocks noChangeArrowheads="1"/>
              </p:cNvSpPr>
              <p:nvPr/>
            </p:nvSpPr>
            <p:spPr bwMode="auto">
              <a:xfrm>
                <a:off x="204" y="3850"/>
                <a:ext cx="23" cy="4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254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맑은 고딕" pitchFamily="34" charset="-127"/>
                  <a:ea typeface="맑은 고딕" pitchFamily="34" charset="-127"/>
                </a:endParaRPr>
              </a:p>
            </p:txBody>
          </p:sp>
          <p:sp>
            <p:nvSpPr>
              <p:cNvPr id="3167" name="Rectangle 499"/>
              <p:cNvSpPr>
                <a:spLocks noChangeArrowheads="1"/>
              </p:cNvSpPr>
              <p:nvPr/>
            </p:nvSpPr>
            <p:spPr bwMode="auto">
              <a:xfrm>
                <a:off x="204" y="3004"/>
                <a:ext cx="23" cy="4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254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맑은 고딕" pitchFamily="34" charset="-127"/>
                  <a:ea typeface="맑은 고딕" pitchFamily="34" charset="-127"/>
                </a:endParaRPr>
              </a:p>
            </p:txBody>
          </p:sp>
          <p:sp>
            <p:nvSpPr>
              <p:cNvPr id="3168" name="Rectangle 500"/>
              <p:cNvSpPr>
                <a:spLocks noChangeArrowheads="1"/>
              </p:cNvSpPr>
              <p:nvPr/>
            </p:nvSpPr>
            <p:spPr bwMode="auto">
              <a:xfrm>
                <a:off x="204" y="3427"/>
                <a:ext cx="23" cy="4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254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맑은 고딕" pitchFamily="34" charset="-127"/>
                  <a:ea typeface="맑은 고딕" pitchFamily="34" charset="-127"/>
                </a:endParaRPr>
              </a:p>
            </p:txBody>
          </p:sp>
          <p:sp>
            <p:nvSpPr>
              <p:cNvPr id="3169" name="Rectangle 501"/>
              <p:cNvSpPr>
                <a:spLocks noChangeArrowheads="1"/>
              </p:cNvSpPr>
              <p:nvPr/>
            </p:nvSpPr>
            <p:spPr bwMode="auto">
              <a:xfrm>
                <a:off x="204" y="2158"/>
                <a:ext cx="23" cy="4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254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맑은 고딕" pitchFamily="34" charset="-127"/>
                  <a:ea typeface="맑은 고딕" pitchFamily="34" charset="-127"/>
                </a:endParaRPr>
              </a:p>
            </p:txBody>
          </p:sp>
          <p:sp>
            <p:nvSpPr>
              <p:cNvPr id="3170" name="Rectangle 502"/>
              <p:cNvSpPr>
                <a:spLocks noChangeArrowheads="1"/>
              </p:cNvSpPr>
              <p:nvPr/>
            </p:nvSpPr>
            <p:spPr bwMode="auto">
              <a:xfrm>
                <a:off x="204" y="2581"/>
                <a:ext cx="23" cy="4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254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맑은 고딕" pitchFamily="34" charset="-127"/>
                  <a:ea typeface="맑은 고딕" pitchFamily="34" charset="-127"/>
                </a:endParaRPr>
              </a:p>
            </p:txBody>
          </p:sp>
          <p:sp>
            <p:nvSpPr>
              <p:cNvPr id="3171" name="Rectangle 503"/>
              <p:cNvSpPr>
                <a:spLocks noChangeArrowheads="1"/>
              </p:cNvSpPr>
              <p:nvPr/>
            </p:nvSpPr>
            <p:spPr bwMode="auto">
              <a:xfrm>
                <a:off x="204" y="1312"/>
                <a:ext cx="23" cy="4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254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맑은 고딕" pitchFamily="34" charset="-127"/>
                  <a:ea typeface="맑은 고딕" pitchFamily="34" charset="-127"/>
                </a:endParaRPr>
              </a:p>
            </p:txBody>
          </p:sp>
          <p:sp>
            <p:nvSpPr>
              <p:cNvPr id="3172" name="Rectangle 504"/>
              <p:cNvSpPr>
                <a:spLocks noChangeArrowheads="1"/>
              </p:cNvSpPr>
              <p:nvPr/>
            </p:nvSpPr>
            <p:spPr bwMode="auto">
              <a:xfrm>
                <a:off x="204" y="1735"/>
                <a:ext cx="23" cy="4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254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맑은 고딕" pitchFamily="34" charset="-127"/>
                  <a:ea typeface="맑은 고딕" pitchFamily="34" charset="-127"/>
                </a:endParaRPr>
              </a:p>
            </p:txBody>
          </p:sp>
          <p:sp>
            <p:nvSpPr>
              <p:cNvPr id="3173" name="Rectangle 505"/>
              <p:cNvSpPr>
                <a:spLocks noChangeArrowheads="1"/>
              </p:cNvSpPr>
              <p:nvPr/>
            </p:nvSpPr>
            <p:spPr bwMode="auto">
              <a:xfrm>
                <a:off x="204" y="466"/>
                <a:ext cx="23" cy="4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254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맑은 고딕" pitchFamily="34" charset="-127"/>
                  <a:ea typeface="맑은 고딕" pitchFamily="34" charset="-127"/>
                </a:endParaRPr>
              </a:p>
            </p:txBody>
          </p:sp>
          <p:sp>
            <p:nvSpPr>
              <p:cNvPr id="3174" name="Rectangle 506"/>
              <p:cNvSpPr>
                <a:spLocks noChangeArrowheads="1"/>
              </p:cNvSpPr>
              <p:nvPr/>
            </p:nvSpPr>
            <p:spPr bwMode="auto">
              <a:xfrm>
                <a:off x="204" y="889"/>
                <a:ext cx="23" cy="4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254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맑은 고딕" pitchFamily="34" charset="-127"/>
                  <a:ea typeface="맑은 고딕" pitchFamily="34" charset="-127"/>
                </a:endParaRPr>
              </a:p>
            </p:txBody>
          </p:sp>
        </p:grpSp>
        <p:grpSp>
          <p:nvGrpSpPr>
            <p:cNvPr id="16" name="Group 507"/>
            <p:cNvGrpSpPr>
              <a:grpSpLocks/>
            </p:cNvGrpSpPr>
            <p:nvPr/>
          </p:nvGrpSpPr>
          <p:grpSpPr bwMode="auto">
            <a:xfrm flipH="1">
              <a:off x="5511" y="255"/>
              <a:ext cx="44" cy="3811"/>
              <a:chOff x="204" y="255"/>
              <a:chExt cx="45" cy="3811"/>
            </a:xfrm>
          </p:grpSpPr>
          <p:sp>
            <p:nvSpPr>
              <p:cNvPr id="3137" name="Rectangle 508"/>
              <p:cNvSpPr>
                <a:spLocks noChangeArrowheads="1"/>
              </p:cNvSpPr>
              <p:nvPr/>
            </p:nvSpPr>
            <p:spPr bwMode="auto">
              <a:xfrm>
                <a:off x="204" y="3639"/>
                <a:ext cx="45" cy="4"/>
              </a:xfrm>
              <a:prstGeom prst="rect">
                <a:avLst/>
              </a:prstGeom>
              <a:solidFill>
                <a:schemeClr val="bg1"/>
              </a:solidFill>
              <a:ln w="254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맑은 고딕" pitchFamily="34" charset="-127"/>
                  <a:ea typeface="맑은 고딕" pitchFamily="34" charset="-127"/>
                </a:endParaRPr>
              </a:p>
            </p:txBody>
          </p:sp>
          <p:sp>
            <p:nvSpPr>
              <p:cNvPr id="3138" name="Rectangle 509"/>
              <p:cNvSpPr>
                <a:spLocks noChangeArrowheads="1"/>
              </p:cNvSpPr>
              <p:nvPr/>
            </p:nvSpPr>
            <p:spPr bwMode="auto">
              <a:xfrm>
                <a:off x="204" y="4062"/>
                <a:ext cx="45" cy="4"/>
              </a:xfrm>
              <a:prstGeom prst="rect">
                <a:avLst/>
              </a:prstGeom>
              <a:solidFill>
                <a:schemeClr val="bg1"/>
              </a:solidFill>
              <a:ln w="254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맑은 고딕" pitchFamily="34" charset="-127"/>
                  <a:ea typeface="맑은 고딕" pitchFamily="34" charset="-127"/>
                </a:endParaRPr>
              </a:p>
            </p:txBody>
          </p:sp>
          <p:sp>
            <p:nvSpPr>
              <p:cNvPr id="3139" name="Rectangle 510"/>
              <p:cNvSpPr>
                <a:spLocks noChangeArrowheads="1"/>
              </p:cNvSpPr>
              <p:nvPr/>
            </p:nvSpPr>
            <p:spPr bwMode="auto">
              <a:xfrm>
                <a:off x="204" y="2793"/>
                <a:ext cx="45" cy="4"/>
              </a:xfrm>
              <a:prstGeom prst="rect">
                <a:avLst/>
              </a:prstGeom>
              <a:solidFill>
                <a:schemeClr val="bg1"/>
              </a:solidFill>
              <a:ln w="254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맑은 고딕" pitchFamily="34" charset="-127"/>
                  <a:ea typeface="맑은 고딕" pitchFamily="34" charset="-127"/>
                </a:endParaRPr>
              </a:p>
            </p:txBody>
          </p:sp>
          <p:sp>
            <p:nvSpPr>
              <p:cNvPr id="3140" name="Rectangle 511"/>
              <p:cNvSpPr>
                <a:spLocks noChangeArrowheads="1"/>
              </p:cNvSpPr>
              <p:nvPr/>
            </p:nvSpPr>
            <p:spPr bwMode="auto">
              <a:xfrm>
                <a:off x="204" y="3216"/>
                <a:ext cx="45" cy="4"/>
              </a:xfrm>
              <a:prstGeom prst="rect">
                <a:avLst/>
              </a:prstGeom>
              <a:solidFill>
                <a:schemeClr val="bg1"/>
              </a:solidFill>
              <a:ln w="254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맑은 고딕" pitchFamily="34" charset="-127"/>
                  <a:ea typeface="맑은 고딕" pitchFamily="34" charset="-127"/>
                </a:endParaRPr>
              </a:p>
            </p:txBody>
          </p:sp>
          <p:sp>
            <p:nvSpPr>
              <p:cNvPr id="3141" name="Rectangle 512"/>
              <p:cNvSpPr>
                <a:spLocks noChangeArrowheads="1"/>
              </p:cNvSpPr>
              <p:nvPr/>
            </p:nvSpPr>
            <p:spPr bwMode="auto">
              <a:xfrm>
                <a:off x="204" y="1947"/>
                <a:ext cx="45" cy="4"/>
              </a:xfrm>
              <a:prstGeom prst="rect">
                <a:avLst/>
              </a:prstGeom>
              <a:solidFill>
                <a:schemeClr val="bg1"/>
              </a:solidFill>
              <a:ln w="254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맑은 고딕" pitchFamily="34" charset="-127"/>
                  <a:ea typeface="맑은 고딕" pitchFamily="34" charset="-127"/>
                </a:endParaRPr>
              </a:p>
            </p:txBody>
          </p:sp>
          <p:sp>
            <p:nvSpPr>
              <p:cNvPr id="3142" name="Rectangle 513"/>
              <p:cNvSpPr>
                <a:spLocks noChangeArrowheads="1"/>
              </p:cNvSpPr>
              <p:nvPr/>
            </p:nvSpPr>
            <p:spPr bwMode="auto">
              <a:xfrm>
                <a:off x="204" y="2370"/>
                <a:ext cx="45" cy="4"/>
              </a:xfrm>
              <a:prstGeom prst="rect">
                <a:avLst/>
              </a:prstGeom>
              <a:solidFill>
                <a:schemeClr val="bg1"/>
              </a:solidFill>
              <a:ln w="254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맑은 고딕" pitchFamily="34" charset="-127"/>
                  <a:ea typeface="맑은 고딕" pitchFamily="34" charset="-127"/>
                </a:endParaRPr>
              </a:p>
            </p:txBody>
          </p:sp>
          <p:sp>
            <p:nvSpPr>
              <p:cNvPr id="3143" name="Rectangle 514"/>
              <p:cNvSpPr>
                <a:spLocks noChangeArrowheads="1"/>
              </p:cNvSpPr>
              <p:nvPr/>
            </p:nvSpPr>
            <p:spPr bwMode="auto">
              <a:xfrm>
                <a:off x="204" y="1101"/>
                <a:ext cx="45" cy="4"/>
              </a:xfrm>
              <a:prstGeom prst="rect">
                <a:avLst/>
              </a:prstGeom>
              <a:solidFill>
                <a:schemeClr val="bg1"/>
              </a:solidFill>
              <a:ln w="254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맑은 고딕" pitchFamily="34" charset="-127"/>
                  <a:ea typeface="맑은 고딕" pitchFamily="34" charset="-127"/>
                </a:endParaRPr>
              </a:p>
            </p:txBody>
          </p:sp>
          <p:sp>
            <p:nvSpPr>
              <p:cNvPr id="3144" name="Rectangle 515"/>
              <p:cNvSpPr>
                <a:spLocks noChangeArrowheads="1"/>
              </p:cNvSpPr>
              <p:nvPr/>
            </p:nvSpPr>
            <p:spPr bwMode="auto">
              <a:xfrm>
                <a:off x="204" y="1524"/>
                <a:ext cx="45" cy="4"/>
              </a:xfrm>
              <a:prstGeom prst="rect">
                <a:avLst/>
              </a:prstGeom>
              <a:solidFill>
                <a:schemeClr val="bg1"/>
              </a:solidFill>
              <a:ln w="254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맑은 고딕" pitchFamily="34" charset="-127"/>
                  <a:ea typeface="맑은 고딕" pitchFamily="34" charset="-127"/>
                </a:endParaRPr>
              </a:p>
            </p:txBody>
          </p:sp>
          <p:sp>
            <p:nvSpPr>
              <p:cNvPr id="3145" name="Rectangle 516"/>
              <p:cNvSpPr>
                <a:spLocks noChangeArrowheads="1"/>
              </p:cNvSpPr>
              <p:nvPr/>
            </p:nvSpPr>
            <p:spPr bwMode="auto">
              <a:xfrm>
                <a:off x="204" y="255"/>
                <a:ext cx="45" cy="4"/>
              </a:xfrm>
              <a:prstGeom prst="rect">
                <a:avLst/>
              </a:prstGeom>
              <a:solidFill>
                <a:schemeClr val="bg1"/>
              </a:solidFill>
              <a:ln w="254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맑은 고딕" pitchFamily="34" charset="-127"/>
                  <a:ea typeface="맑은 고딕" pitchFamily="34" charset="-127"/>
                </a:endParaRPr>
              </a:p>
            </p:txBody>
          </p:sp>
          <p:sp>
            <p:nvSpPr>
              <p:cNvPr id="3146" name="Rectangle 517"/>
              <p:cNvSpPr>
                <a:spLocks noChangeArrowheads="1"/>
              </p:cNvSpPr>
              <p:nvPr/>
            </p:nvSpPr>
            <p:spPr bwMode="auto">
              <a:xfrm>
                <a:off x="204" y="678"/>
                <a:ext cx="45" cy="4"/>
              </a:xfrm>
              <a:prstGeom prst="rect">
                <a:avLst/>
              </a:prstGeom>
              <a:solidFill>
                <a:schemeClr val="bg1"/>
              </a:solidFill>
              <a:ln w="254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맑은 고딕" pitchFamily="34" charset="-127"/>
                  <a:ea typeface="맑은 고딕" pitchFamily="34" charset="-127"/>
                </a:endParaRPr>
              </a:p>
            </p:txBody>
          </p:sp>
          <p:sp>
            <p:nvSpPr>
              <p:cNvPr id="3147" name="Rectangle 518"/>
              <p:cNvSpPr>
                <a:spLocks noChangeArrowheads="1"/>
              </p:cNvSpPr>
              <p:nvPr/>
            </p:nvSpPr>
            <p:spPr bwMode="auto">
              <a:xfrm>
                <a:off x="204" y="3850"/>
                <a:ext cx="23" cy="4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254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맑은 고딕" pitchFamily="34" charset="-127"/>
                  <a:ea typeface="맑은 고딕" pitchFamily="34" charset="-127"/>
                </a:endParaRPr>
              </a:p>
            </p:txBody>
          </p:sp>
          <p:sp>
            <p:nvSpPr>
              <p:cNvPr id="3148" name="Rectangle 519"/>
              <p:cNvSpPr>
                <a:spLocks noChangeArrowheads="1"/>
              </p:cNvSpPr>
              <p:nvPr/>
            </p:nvSpPr>
            <p:spPr bwMode="auto">
              <a:xfrm>
                <a:off x="204" y="3004"/>
                <a:ext cx="23" cy="4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254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맑은 고딕" pitchFamily="34" charset="-127"/>
                  <a:ea typeface="맑은 고딕" pitchFamily="34" charset="-127"/>
                </a:endParaRPr>
              </a:p>
            </p:txBody>
          </p:sp>
          <p:sp>
            <p:nvSpPr>
              <p:cNvPr id="3149" name="Rectangle 520"/>
              <p:cNvSpPr>
                <a:spLocks noChangeArrowheads="1"/>
              </p:cNvSpPr>
              <p:nvPr/>
            </p:nvSpPr>
            <p:spPr bwMode="auto">
              <a:xfrm>
                <a:off x="204" y="3427"/>
                <a:ext cx="23" cy="4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254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맑은 고딕" pitchFamily="34" charset="-127"/>
                  <a:ea typeface="맑은 고딕" pitchFamily="34" charset="-127"/>
                </a:endParaRPr>
              </a:p>
            </p:txBody>
          </p:sp>
          <p:sp>
            <p:nvSpPr>
              <p:cNvPr id="3150" name="Rectangle 521"/>
              <p:cNvSpPr>
                <a:spLocks noChangeArrowheads="1"/>
              </p:cNvSpPr>
              <p:nvPr/>
            </p:nvSpPr>
            <p:spPr bwMode="auto">
              <a:xfrm>
                <a:off x="204" y="2158"/>
                <a:ext cx="23" cy="4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254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맑은 고딕" pitchFamily="34" charset="-127"/>
                  <a:ea typeface="맑은 고딕" pitchFamily="34" charset="-127"/>
                </a:endParaRPr>
              </a:p>
            </p:txBody>
          </p:sp>
          <p:sp>
            <p:nvSpPr>
              <p:cNvPr id="3151" name="Rectangle 522"/>
              <p:cNvSpPr>
                <a:spLocks noChangeArrowheads="1"/>
              </p:cNvSpPr>
              <p:nvPr/>
            </p:nvSpPr>
            <p:spPr bwMode="auto">
              <a:xfrm>
                <a:off x="204" y="2581"/>
                <a:ext cx="23" cy="4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254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맑은 고딕" pitchFamily="34" charset="-127"/>
                  <a:ea typeface="맑은 고딕" pitchFamily="34" charset="-127"/>
                </a:endParaRPr>
              </a:p>
            </p:txBody>
          </p:sp>
          <p:sp>
            <p:nvSpPr>
              <p:cNvPr id="3152" name="Rectangle 523"/>
              <p:cNvSpPr>
                <a:spLocks noChangeArrowheads="1"/>
              </p:cNvSpPr>
              <p:nvPr/>
            </p:nvSpPr>
            <p:spPr bwMode="auto">
              <a:xfrm>
                <a:off x="204" y="1312"/>
                <a:ext cx="23" cy="4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254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맑은 고딕" pitchFamily="34" charset="-127"/>
                  <a:ea typeface="맑은 고딕" pitchFamily="34" charset="-127"/>
                </a:endParaRPr>
              </a:p>
            </p:txBody>
          </p:sp>
          <p:sp>
            <p:nvSpPr>
              <p:cNvPr id="3153" name="Rectangle 524"/>
              <p:cNvSpPr>
                <a:spLocks noChangeArrowheads="1"/>
              </p:cNvSpPr>
              <p:nvPr/>
            </p:nvSpPr>
            <p:spPr bwMode="auto">
              <a:xfrm>
                <a:off x="204" y="1735"/>
                <a:ext cx="23" cy="4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254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맑은 고딕" pitchFamily="34" charset="-127"/>
                  <a:ea typeface="맑은 고딕" pitchFamily="34" charset="-127"/>
                </a:endParaRPr>
              </a:p>
            </p:txBody>
          </p:sp>
          <p:sp>
            <p:nvSpPr>
              <p:cNvPr id="3154" name="Rectangle 525"/>
              <p:cNvSpPr>
                <a:spLocks noChangeArrowheads="1"/>
              </p:cNvSpPr>
              <p:nvPr/>
            </p:nvSpPr>
            <p:spPr bwMode="auto">
              <a:xfrm>
                <a:off x="204" y="466"/>
                <a:ext cx="23" cy="4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254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맑은 고딕" pitchFamily="34" charset="-127"/>
                  <a:ea typeface="맑은 고딕" pitchFamily="34" charset="-127"/>
                </a:endParaRPr>
              </a:p>
            </p:txBody>
          </p:sp>
          <p:sp>
            <p:nvSpPr>
              <p:cNvPr id="3155" name="Rectangle 526"/>
              <p:cNvSpPr>
                <a:spLocks noChangeArrowheads="1"/>
              </p:cNvSpPr>
              <p:nvPr/>
            </p:nvSpPr>
            <p:spPr bwMode="auto">
              <a:xfrm>
                <a:off x="204" y="889"/>
                <a:ext cx="23" cy="4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254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맑은 고딕" pitchFamily="34" charset="-127"/>
                  <a:ea typeface="맑은 고딕" pitchFamily="34" charset="-127"/>
                </a:endParaRPr>
              </a:p>
            </p:txBody>
          </p:sp>
        </p:grpSp>
        <p:grpSp>
          <p:nvGrpSpPr>
            <p:cNvPr id="17" name="Group 527"/>
            <p:cNvGrpSpPr>
              <a:grpSpLocks/>
            </p:cNvGrpSpPr>
            <p:nvPr/>
          </p:nvGrpSpPr>
          <p:grpSpPr bwMode="auto">
            <a:xfrm>
              <a:off x="371" y="204"/>
              <a:ext cx="150" cy="3914"/>
              <a:chOff x="235" y="204"/>
              <a:chExt cx="150" cy="3914"/>
            </a:xfrm>
          </p:grpSpPr>
          <p:pic>
            <p:nvPicPr>
              <p:cNvPr id="6672" name="Picture 528"/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235" y="4010"/>
                <a:ext cx="150" cy="1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6673" name="Picture 529"/>
              <p:cNvPicPr>
                <a:picLocks noChangeAspect="1" noChangeArrowheads="1"/>
              </p:cNvPicPr>
              <p:nvPr/>
            </p:nvPicPr>
            <p:blipFill>
              <a:blip r:embed="rId4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235" y="3566"/>
                <a:ext cx="150" cy="1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6674" name="Picture 530"/>
              <p:cNvPicPr>
                <a:picLocks noChangeAspect="1" noChangeArrowheads="1"/>
              </p:cNvPicPr>
              <p:nvPr/>
            </p:nvPicPr>
            <p:blipFill>
              <a:blip r:embed="rId5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235" y="3158"/>
                <a:ext cx="150" cy="1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6675" name="Picture 531"/>
              <p:cNvPicPr>
                <a:picLocks noChangeAspect="1" noChangeArrowheads="1"/>
              </p:cNvPicPr>
              <p:nvPr/>
            </p:nvPicPr>
            <p:blipFill>
              <a:blip r:embed="rId6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235" y="2750"/>
                <a:ext cx="150" cy="1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6676" name="Picture 532"/>
              <p:cNvPicPr>
                <a:picLocks noChangeAspect="1" noChangeArrowheads="1"/>
              </p:cNvPicPr>
              <p:nvPr/>
            </p:nvPicPr>
            <p:blipFill>
              <a:blip r:embed="rId7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235" y="2341"/>
                <a:ext cx="150" cy="1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6677" name="Picture 533"/>
              <p:cNvPicPr>
                <a:picLocks noChangeAspect="1" noChangeArrowheads="1"/>
              </p:cNvPicPr>
              <p:nvPr/>
            </p:nvPicPr>
            <p:blipFill>
              <a:blip r:embed="rId8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235" y="1888"/>
                <a:ext cx="150" cy="1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6678" name="Picture 534"/>
              <p:cNvPicPr>
                <a:picLocks noChangeAspect="1" noChangeArrowheads="1"/>
              </p:cNvPicPr>
              <p:nvPr/>
            </p:nvPicPr>
            <p:blipFill>
              <a:blip r:embed="rId9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235" y="1480"/>
                <a:ext cx="150" cy="1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6679" name="Picture 535"/>
              <p:cNvPicPr>
                <a:picLocks noChangeAspect="1" noChangeArrowheads="1"/>
              </p:cNvPicPr>
              <p:nvPr/>
            </p:nvPicPr>
            <p:blipFill>
              <a:blip r:embed="rId10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235" y="1071"/>
                <a:ext cx="150" cy="1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6680" name="Picture 536"/>
              <p:cNvPicPr>
                <a:picLocks noChangeAspect="1" noChangeArrowheads="1"/>
              </p:cNvPicPr>
              <p:nvPr/>
            </p:nvPicPr>
            <p:blipFill>
              <a:blip r:embed="rId11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235" y="618"/>
                <a:ext cx="150" cy="1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6681" name="Picture 537"/>
              <p:cNvPicPr>
                <a:picLocks noChangeAspect="1" noChangeArrowheads="1"/>
              </p:cNvPicPr>
              <p:nvPr/>
            </p:nvPicPr>
            <p:blipFill>
              <a:blip r:embed="rId12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235" y="204"/>
                <a:ext cx="150" cy="1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grpSp>
          <p:nvGrpSpPr>
            <p:cNvPr id="18" name="Group 538"/>
            <p:cNvGrpSpPr>
              <a:grpSpLocks/>
            </p:cNvGrpSpPr>
            <p:nvPr/>
          </p:nvGrpSpPr>
          <p:grpSpPr bwMode="auto">
            <a:xfrm>
              <a:off x="5239" y="204"/>
              <a:ext cx="150" cy="3914"/>
              <a:chOff x="235" y="204"/>
              <a:chExt cx="150" cy="3914"/>
            </a:xfrm>
          </p:grpSpPr>
          <p:pic>
            <p:nvPicPr>
              <p:cNvPr id="6683" name="Picture 539"/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235" y="4010"/>
                <a:ext cx="150" cy="1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6684" name="Picture 540"/>
              <p:cNvPicPr>
                <a:picLocks noChangeAspect="1" noChangeArrowheads="1"/>
              </p:cNvPicPr>
              <p:nvPr/>
            </p:nvPicPr>
            <p:blipFill>
              <a:blip r:embed="rId4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235" y="3566"/>
                <a:ext cx="150" cy="1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6685" name="Picture 541"/>
              <p:cNvPicPr>
                <a:picLocks noChangeAspect="1" noChangeArrowheads="1"/>
              </p:cNvPicPr>
              <p:nvPr/>
            </p:nvPicPr>
            <p:blipFill>
              <a:blip r:embed="rId5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235" y="3158"/>
                <a:ext cx="150" cy="1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6686" name="Picture 542"/>
              <p:cNvPicPr>
                <a:picLocks noChangeAspect="1" noChangeArrowheads="1"/>
              </p:cNvPicPr>
              <p:nvPr/>
            </p:nvPicPr>
            <p:blipFill>
              <a:blip r:embed="rId6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235" y="2750"/>
                <a:ext cx="150" cy="1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6687" name="Picture 543"/>
              <p:cNvPicPr>
                <a:picLocks noChangeAspect="1" noChangeArrowheads="1"/>
              </p:cNvPicPr>
              <p:nvPr/>
            </p:nvPicPr>
            <p:blipFill>
              <a:blip r:embed="rId7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235" y="2341"/>
                <a:ext cx="150" cy="1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6688" name="Picture 544"/>
              <p:cNvPicPr>
                <a:picLocks noChangeAspect="1" noChangeArrowheads="1"/>
              </p:cNvPicPr>
              <p:nvPr/>
            </p:nvPicPr>
            <p:blipFill>
              <a:blip r:embed="rId8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235" y="1888"/>
                <a:ext cx="150" cy="1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6689" name="Picture 545"/>
              <p:cNvPicPr>
                <a:picLocks noChangeAspect="1" noChangeArrowheads="1"/>
              </p:cNvPicPr>
              <p:nvPr/>
            </p:nvPicPr>
            <p:blipFill>
              <a:blip r:embed="rId9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235" y="1480"/>
                <a:ext cx="150" cy="1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6690" name="Picture 546"/>
              <p:cNvPicPr>
                <a:picLocks noChangeAspect="1" noChangeArrowheads="1"/>
              </p:cNvPicPr>
              <p:nvPr/>
            </p:nvPicPr>
            <p:blipFill>
              <a:blip r:embed="rId10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235" y="1071"/>
                <a:ext cx="150" cy="1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6691" name="Picture 547"/>
              <p:cNvPicPr>
                <a:picLocks noChangeAspect="1" noChangeArrowheads="1"/>
              </p:cNvPicPr>
              <p:nvPr/>
            </p:nvPicPr>
            <p:blipFill>
              <a:blip r:embed="rId11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235" y="618"/>
                <a:ext cx="150" cy="1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6692" name="Picture 548"/>
              <p:cNvPicPr>
                <a:picLocks noChangeAspect="1" noChangeArrowheads="1"/>
              </p:cNvPicPr>
              <p:nvPr/>
            </p:nvPicPr>
            <p:blipFill>
              <a:blip r:embed="rId12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235" y="204"/>
                <a:ext cx="150" cy="1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</p:grpSp>
      <p:grpSp>
        <p:nvGrpSpPr>
          <p:cNvPr id="19" name="Group 680"/>
          <p:cNvGrpSpPr>
            <a:grpSpLocks/>
          </p:cNvGrpSpPr>
          <p:nvPr/>
        </p:nvGrpSpPr>
        <p:grpSpPr bwMode="auto">
          <a:xfrm>
            <a:off x="8299450" y="4797425"/>
            <a:ext cx="482600" cy="482600"/>
            <a:chOff x="372" y="981"/>
            <a:chExt cx="741" cy="737"/>
          </a:xfrm>
          <a:solidFill>
            <a:schemeClr val="accent6"/>
          </a:solidFill>
        </p:grpSpPr>
        <p:sp>
          <p:nvSpPr>
            <p:cNvPr id="6825" name="AutoShape 681"/>
            <p:cNvSpPr>
              <a:spLocks noChangeArrowheads="1"/>
            </p:cNvSpPr>
            <p:nvPr/>
          </p:nvSpPr>
          <p:spPr bwMode="auto">
            <a:xfrm rot="-13500000">
              <a:off x="372" y="981"/>
              <a:ext cx="741" cy="737"/>
            </a:xfrm>
            <a:custGeom>
              <a:avLst/>
              <a:gdLst>
                <a:gd name="G0" fmla="+- 1700 0 0"/>
                <a:gd name="G1" fmla="+- 21600 0 1700"/>
                <a:gd name="G2" fmla="+- 21600 0 1700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700" y="10800"/>
                  </a:moveTo>
                  <a:cubicBezTo>
                    <a:pt x="1700" y="15826"/>
                    <a:pt x="5774" y="19900"/>
                    <a:pt x="10800" y="19900"/>
                  </a:cubicBezTo>
                  <a:cubicBezTo>
                    <a:pt x="15826" y="19900"/>
                    <a:pt x="19900" y="15826"/>
                    <a:pt x="19900" y="10800"/>
                  </a:cubicBezTo>
                  <a:cubicBezTo>
                    <a:pt x="19900" y="5774"/>
                    <a:pt x="15826" y="1700"/>
                    <a:pt x="10800" y="1700"/>
                  </a:cubicBezTo>
                  <a:cubicBezTo>
                    <a:pt x="5774" y="1700"/>
                    <a:pt x="1700" y="5774"/>
                    <a:pt x="1700" y="10800"/>
                  </a:cubicBezTo>
                  <a:close/>
                </a:path>
              </a:pathLst>
            </a:custGeom>
            <a:grpFill/>
            <a:ln w="3175" algn="ctr">
              <a:solidFill>
                <a:schemeClr val="accent6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6826" name="Oval 682"/>
            <p:cNvSpPr>
              <a:spLocks noChangeArrowheads="1"/>
            </p:cNvSpPr>
            <p:nvPr/>
          </p:nvSpPr>
          <p:spPr bwMode="auto">
            <a:xfrm>
              <a:off x="560" y="1167"/>
              <a:ext cx="364" cy="364"/>
            </a:xfrm>
            <a:prstGeom prst="ellipse">
              <a:avLst/>
            </a:prstGeom>
            <a:grpFill/>
            <a:ln w="3175" algn="ctr">
              <a:solidFill>
                <a:schemeClr val="accent6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</p:grpSp>
      <p:grpSp>
        <p:nvGrpSpPr>
          <p:cNvPr id="20" name="Group 683"/>
          <p:cNvGrpSpPr>
            <a:grpSpLocks/>
          </p:cNvGrpSpPr>
          <p:nvPr/>
        </p:nvGrpSpPr>
        <p:grpSpPr bwMode="auto">
          <a:xfrm>
            <a:off x="8388424" y="3933056"/>
            <a:ext cx="295300" cy="295300"/>
            <a:chOff x="372" y="981"/>
            <a:chExt cx="741" cy="737"/>
          </a:xfrm>
          <a:solidFill>
            <a:schemeClr val="accent6"/>
          </a:solidFill>
        </p:grpSpPr>
        <p:sp>
          <p:nvSpPr>
            <p:cNvPr id="6828" name="AutoShape 684"/>
            <p:cNvSpPr>
              <a:spLocks noChangeArrowheads="1"/>
            </p:cNvSpPr>
            <p:nvPr/>
          </p:nvSpPr>
          <p:spPr bwMode="auto">
            <a:xfrm rot="-13500000">
              <a:off x="372" y="981"/>
              <a:ext cx="741" cy="737"/>
            </a:xfrm>
            <a:custGeom>
              <a:avLst/>
              <a:gdLst>
                <a:gd name="G0" fmla="+- 1700 0 0"/>
                <a:gd name="G1" fmla="+- 21600 0 1700"/>
                <a:gd name="G2" fmla="+- 21600 0 1700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700" y="10800"/>
                  </a:moveTo>
                  <a:cubicBezTo>
                    <a:pt x="1700" y="15826"/>
                    <a:pt x="5774" y="19900"/>
                    <a:pt x="10800" y="19900"/>
                  </a:cubicBezTo>
                  <a:cubicBezTo>
                    <a:pt x="15826" y="19900"/>
                    <a:pt x="19900" y="15826"/>
                    <a:pt x="19900" y="10800"/>
                  </a:cubicBezTo>
                  <a:cubicBezTo>
                    <a:pt x="19900" y="5774"/>
                    <a:pt x="15826" y="1700"/>
                    <a:pt x="10800" y="1700"/>
                  </a:cubicBezTo>
                  <a:cubicBezTo>
                    <a:pt x="5774" y="1700"/>
                    <a:pt x="1700" y="5774"/>
                    <a:pt x="1700" y="10800"/>
                  </a:cubicBezTo>
                  <a:close/>
                </a:path>
              </a:pathLst>
            </a:custGeom>
            <a:grpFill/>
            <a:ln w="317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6829" name="Oval 685"/>
            <p:cNvSpPr>
              <a:spLocks noChangeArrowheads="1"/>
            </p:cNvSpPr>
            <p:nvPr/>
          </p:nvSpPr>
          <p:spPr bwMode="auto">
            <a:xfrm>
              <a:off x="560" y="1167"/>
              <a:ext cx="364" cy="364"/>
            </a:xfrm>
            <a:prstGeom prst="ellipse">
              <a:avLst/>
            </a:prstGeom>
            <a:grpFill/>
            <a:ln w="317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</p:grpSp>
      <p:grpSp>
        <p:nvGrpSpPr>
          <p:cNvPr id="21" name="Group 686"/>
          <p:cNvGrpSpPr>
            <a:grpSpLocks/>
          </p:cNvGrpSpPr>
          <p:nvPr/>
        </p:nvGrpSpPr>
        <p:grpSpPr bwMode="auto">
          <a:xfrm rot="19052525">
            <a:off x="7929563" y="2940050"/>
            <a:ext cx="746125" cy="746125"/>
            <a:chOff x="372" y="981"/>
            <a:chExt cx="741" cy="737"/>
          </a:xfrm>
        </p:grpSpPr>
        <p:sp>
          <p:nvSpPr>
            <p:cNvPr id="6831" name="AutoShape 687"/>
            <p:cNvSpPr>
              <a:spLocks noChangeArrowheads="1"/>
            </p:cNvSpPr>
            <p:nvPr/>
          </p:nvSpPr>
          <p:spPr bwMode="auto">
            <a:xfrm rot="-13500000">
              <a:off x="372" y="981"/>
              <a:ext cx="741" cy="737"/>
            </a:xfrm>
            <a:custGeom>
              <a:avLst/>
              <a:gdLst>
                <a:gd name="G0" fmla="+- 1700 0 0"/>
                <a:gd name="G1" fmla="+- 21600 0 1700"/>
                <a:gd name="G2" fmla="+- 21600 0 1700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700" y="10800"/>
                  </a:moveTo>
                  <a:cubicBezTo>
                    <a:pt x="1700" y="15826"/>
                    <a:pt x="5774" y="19900"/>
                    <a:pt x="10800" y="19900"/>
                  </a:cubicBezTo>
                  <a:cubicBezTo>
                    <a:pt x="15826" y="19900"/>
                    <a:pt x="19900" y="15826"/>
                    <a:pt x="19900" y="10800"/>
                  </a:cubicBezTo>
                  <a:cubicBezTo>
                    <a:pt x="19900" y="5774"/>
                    <a:pt x="15826" y="1700"/>
                    <a:pt x="10800" y="1700"/>
                  </a:cubicBezTo>
                  <a:cubicBezTo>
                    <a:pt x="5774" y="1700"/>
                    <a:pt x="1700" y="5774"/>
                    <a:pt x="1700" y="10800"/>
                  </a:cubicBezTo>
                  <a:close/>
                </a:path>
              </a:pathLst>
            </a:custGeom>
            <a:solidFill>
              <a:srgbClr val="FFC000">
                <a:alpha val="50000"/>
              </a:srgbClr>
            </a:solidFill>
            <a:ln w="3175" algn="ctr">
              <a:solidFill>
                <a:schemeClr val="accent6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6832" name="Oval 688"/>
            <p:cNvSpPr>
              <a:spLocks noChangeArrowheads="1"/>
            </p:cNvSpPr>
            <p:nvPr/>
          </p:nvSpPr>
          <p:spPr bwMode="auto">
            <a:xfrm>
              <a:off x="560" y="1168"/>
              <a:ext cx="364" cy="364"/>
            </a:xfrm>
            <a:prstGeom prst="ellipse">
              <a:avLst/>
            </a:prstGeom>
            <a:solidFill>
              <a:srgbClr val="FFC000">
                <a:alpha val="50000"/>
              </a:srgbClr>
            </a:solidFill>
            <a:ln w="3175" algn="ctr">
              <a:solidFill>
                <a:schemeClr val="accent6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</p:grpSp>
      <p:sp>
        <p:nvSpPr>
          <p:cNvPr id="187" name="TextBox 26"/>
          <p:cNvSpPr txBox="1"/>
          <p:nvPr/>
        </p:nvSpPr>
        <p:spPr>
          <a:xfrm>
            <a:off x="827584" y="1778040"/>
            <a:ext cx="6840760" cy="193899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6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微軟正黑體" pitchFamily="34" charset="-120"/>
                <a:ea typeface="微軟正黑體" pitchFamily="34" charset="-120"/>
              </a:rPr>
              <a:t>The craft of research</a:t>
            </a:r>
            <a:endParaRPr kumimoji="0" lang="en-US" altLang="ko-KR" sz="6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88" name="Picture 7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700217" y="526182"/>
            <a:ext cx="1400175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9" name="矩形 188"/>
          <p:cNvSpPr/>
          <p:nvPr/>
        </p:nvSpPr>
        <p:spPr>
          <a:xfrm>
            <a:off x="3768122" y="4437112"/>
            <a:ext cx="36841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75057" dist="38100" dir="5400000" sy="-20000" rotWithShape="0">
                    <a:schemeClr val="accent5">
                      <a:lumMod val="40000"/>
                      <a:lumOff val="60000"/>
                      <a:alpha val="69000"/>
                    </a:scheme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Chapter1 and 2.</a:t>
            </a:r>
            <a:endParaRPr lang="zh-TW" altLang="en-US" sz="3200" b="1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75057" dist="38100" dir="5400000" sy="-20000" rotWithShape="0">
                  <a:schemeClr val="accent5">
                    <a:lumMod val="40000"/>
                    <a:lumOff val="60000"/>
                    <a:alpha val="69000"/>
                  </a:scheme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4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75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0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4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0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5" presetClass="emph" presetSubtype="0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0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5" presetClass="emph" presetSubtype="0" repeatCount="4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7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3" presetClass="path" presetSubtype="0" accel="50000" decel="5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0.03924 0 L 3.88889E-6 0 " pathEditMode="relative" rAng="0" ptsTypes="AA">
                                      <p:cBhvr>
                                        <p:cTn id="37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" y="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5" presetClass="path" presetSubtype="0" accel="50000" decel="50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0.03941 0 L -2.77778E-7 0 " pathEditMode="relative" rAng="0" ptsTypes="AA">
                                      <p:cBhvr>
                                        <p:cTn id="42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" y="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35" presetClass="emph" presetSubtype="0" repeatCount="4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7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5" presetClass="emph" presetSubtype="0" repeatCount="4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7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4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7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5" presetClass="emph" presetSubtype="0" repeatCount="4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6" dur="7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5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0 L -0.04722 0 " pathEditMode="relative" rAng="0" ptsTypes="AA">
                                      <p:cBhvr>
                                        <p:cTn id="60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" y="0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63" presetClass="path" presetSubtype="0" accel="50000" decel="50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Motion origin="layout" path="M -0.04722 0 L 0.07083 0 " pathEditMode="relative" rAng="0" ptsTypes="AA">
                                      <p:cBhvr>
                                        <p:cTn id="62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" y="0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35" presetClass="emph" presetSubtype="0" repeatCount="4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4" dur="7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3.7037E-7 L -0.88281 3.7037E-7 " pathEditMode="relative" rAng="0" ptsTypes="AA">
                                      <p:cBhvr>
                                        <p:cTn id="6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1" y="0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5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2.22222E-6 3.7037E-7 L -0.88281 3.7037E-7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1" y="0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5" presetClass="path" presetSubtype="0" accel="50000" decel="5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2.22222E-6 3.7037E-7 L -0.88281 3.7037E-7 " pathEditMode="relative" rAng="0" ptsTypes="AA">
                                      <p:cBhvr>
                                        <p:cTn id="7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1" y="0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grpId="0" nodeType="withEffect">
                                  <p:stCondLst>
                                    <p:cond delay="62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3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35" presetClass="emph" presetSubtype="0" repeatCount="10000" fill="hold" grpId="1" nodeType="withEffect">
                                  <p:stCondLst>
                                    <p:cond delay="6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3" dur="3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grpId="0" nodeType="withEffect">
                                  <p:stCondLst>
                                    <p:cond delay="72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3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35" presetClass="emph" presetSubtype="0" repeatCount="10000" fill="hold" grpId="1" nodeType="withEffect">
                                  <p:stCondLst>
                                    <p:cond delay="7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3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3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35" presetClass="emph" presetSubtype="0" repeatCount="10000" fill="hold" grpId="1" nodeType="withEffect">
                                  <p:stCondLst>
                                    <p:cond delay="8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3" dur="3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2" presetClass="entr" presetSubtype="8" fill="hold" grpId="0" nodeType="withEffect">
                                  <p:stCondLst>
                                    <p:cond delay="92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3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35" presetClass="emph" presetSubtype="0" repeatCount="10000" fill="hold" grpId="1" nodeType="withEffect">
                                  <p:stCondLst>
                                    <p:cond delay="9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8" dur="3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900" decel="100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472 4.98612E-6 L -1.66667E-6 4.98612E-6 " pathEditMode="relative" rAng="0" ptsTypes="AA">
                                      <p:cBhvr>
                                        <p:cTn id="118" dur="2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000"/>
                            </p:stCondLst>
                            <p:childTnLst>
                              <p:par>
                                <p:cTn id="1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500"/>
                            </p:stCondLst>
                            <p:childTnLst>
                              <p:par>
                                <p:cTn id="126" presetID="37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900" decel="100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3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552 0.00463 L 0.05313 0.00231 " pathEditMode="relative" rAng="0" ptsTypes="AA">
                                      <p:cBhvr>
                                        <p:cTn id="134" dur="2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9" grpId="0"/>
      <p:bldP spid="229" grpId="1"/>
      <p:bldP spid="230" grpId="0"/>
      <p:bldP spid="230" grpId="1"/>
      <p:bldP spid="182" grpId="0"/>
      <p:bldP spid="182" grpId="1"/>
      <p:bldP spid="183" grpId="0"/>
      <p:bldP spid="183" grpId="1"/>
      <p:bldP spid="189" grpId="0"/>
      <p:bldP spid="189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27"/>
          <p:cNvSpPr>
            <a:spLocks/>
          </p:cNvSpPr>
          <p:nvPr/>
        </p:nvSpPr>
        <p:spPr bwMode="auto">
          <a:xfrm>
            <a:off x="6618288" y="938213"/>
            <a:ext cx="1157287" cy="3673475"/>
          </a:xfrm>
          <a:custGeom>
            <a:avLst/>
            <a:gdLst>
              <a:gd name="T0" fmla="*/ 2147483647 w 1043"/>
              <a:gd name="T1" fmla="*/ 2147483647 h 3311"/>
              <a:gd name="T2" fmla="*/ 2147483647 w 1043"/>
              <a:gd name="T3" fmla="*/ 2147483647 h 3311"/>
              <a:gd name="T4" fmla="*/ 0 w 1043"/>
              <a:gd name="T5" fmla="*/ 0 h 3311"/>
              <a:gd name="T6" fmla="*/ 0 60000 65536"/>
              <a:gd name="T7" fmla="*/ 0 60000 65536"/>
              <a:gd name="T8" fmla="*/ 0 60000 65536"/>
              <a:gd name="T9" fmla="*/ 0 w 1043"/>
              <a:gd name="T10" fmla="*/ 0 h 3311"/>
              <a:gd name="T11" fmla="*/ 1043 w 1043"/>
              <a:gd name="T12" fmla="*/ 3311 h 331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43" h="3311">
                <a:moveTo>
                  <a:pt x="1043" y="3311"/>
                </a:moveTo>
                <a:lnTo>
                  <a:pt x="1043" y="1043"/>
                </a:lnTo>
                <a:lnTo>
                  <a:pt x="0" y="0"/>
                </a:lnTo>
              </a:path>
            </a:pathLst>
          </a:custGeom>
          <a:noFill/>
          <a:ln w="38100" cap="rnd" cmpd="sng">
            <a:solidFill>
              <a:srgbClr val="7030A0"/>
            </a:solidFill>
            <a:prstDash val="sysDot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TW" altLang="en-US">
              <a:solidFill>
                <a:srgbClr val="002060"/>
              </a:solidFill>
            </a:endParaRPr>
          </a:p>
        </p:txBody>
      </p:sp>
      <p:grpSp>
        <p:nvGrpSpPr>
          <p:cNvPr id="2" name="Group 399"/>
          <p:cNvGrpSpPr>
            <a:grpSpLocks/>
          </p:cNvGrpSpPr>
          <p:nvPr/>
        </p:nvGrpSpPr>
        <p:grpSpPr bwMode="auto">
          <a:xfrm>
            <a:off x="0" y="928670"/>
            <a:ext cx="6589681" cy="103169"/>
            <a:chOff x="1519" y="403"/>
            <a:chExt cx="2858" cy="79"/>
          </a:xfrm>
          <a:solidFill>
            <a:srgbClr val="C00000">
              <a:alpha val="52000"/>
            </a:srgbClr>
          </a:solidFill>
        </p:grpSpPr>
        <p:sp>
          <p:nvSpPr>
            <p:cNvPr id="13" name="Rectangle 395"/>
            <p:cNvSpPr>
              <a:spLocks noChangeArrowheads="1"/>
            </p:cNvSpPr>
            <p:nvPr/>
          </p:nvSpPr>
          <p:spPr bwMode="auto">
            <a:xfrm>
              <a:off x="1519" y="436"/>
              <a:ext cx="2858" cy="46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  <p:sp>
          <p:nvSpPr>
            <p:cNvPr id="14" name="Rectangle 396"/>
            <p:cNvSpPr>
              <a:spLocks noChangeArrowheads="1"/>
            </p:cNvSpPr>
            <p:nvPr/>
          </p:nvSpPr>
          <p:spPr bwMode="auto">
            <a:xfrm>
              <a:off x="1519" y="403"/>
              <a:ext cx="2858" cy="1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</p:grpSp>
      <p:sp>
        <p:nvSpPr>
          <p:cNvPr id="34" name="모서리가 둥근 직사각형 33"/>
          <p:cNvSpPr/>
          <p:nvPr/>
        </p:nvSpPr>
        <p:spPr bwMode="auto">
          <a:xfrm>
            <a:off x="179512" y="1124744"/>
            <a:ext cx="8784976" cy="5544616"/>
          </a:xfrm>
          <a:prstGeom prst="roundRect">
            <a:avLst/>
          </a:prstGeom>
          <a:noFill/>
          <a:ln w="28575">
            <a:solidFill>
              <a:srgbClr val="7030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rgbClr val="002060"/>
              </a:solidFill>
            </a:endParaRPr>
          </a:p>
        </p:txBody>
      </p:sp>
      <p:sp>
        <p:nvSpPr>
          <p:cNvPr id="20" name="標題 1"/>
          <p:cNvSpPr txBox="1">
            <a:spLocks/>
          </p:cNvSpPr>
          <p:nvPr/>
        </p:nvSpPr>
        <p:spPr>
          <a:xfrm>
            <a:off x="4500563" y="2133600"/>
            <a:ext cx="1614487" cy="690563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r>
              <a:rPr kumimoji="0" lang="zh-TW" altLang="en-US" sz="2400" b="1" dirty="0">
                <a:solidFill>
                  <a:schemeClr val="bg1"/>
                </a:solidFill>
                <a:latin typeface="+mn-ea"/>
                <a:ea typeface="+mn-ea"/>
              </a:rPr>
              <a:t>做</a:t>
            </a: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</a:rPr>
              <a:t>到美國第一</a:t>
            </a:r>
          </a:p>
          <a:p>
            <a:pPr algn="ctr">
              <a:defRPr/>
            </a:pPr>
            <a:r>
              <a:rPr kumimoji="0" lang="en-US" altLang="zh-TW" sz="2400" b="1" dirty="0">
                <a:solidFill>
                  <a:schemeClr val="bg1"/>
                </a:solidFill>
                <a:latin typeface="+mj-ea"/>
                <a:ea typeface="+mj-ea"/>
              </a:rPr>
              <a:t>1981~1990</a:t>
            </a:r>
          </a:p>
        </p:txBody>
      </p:sp>
      <p:sp>
        <p:nvSpPr>
          <p:cNvPr id="21" name="標題 1"/>
          <p:cNvSpPr txBox="1">
            <a:spLocks/>
          </p:cNvSpPr>
          <p:nvPr/>
        </p:nvSpPr>
        <p:spPr>
          <a:xfrm>
            <a:off x="6227763" y="1773238"/>
            <a:ext cx="1944687" cy="6889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漫漫國際路</a:t>
            </a:r>
            <a:endParaRPr kumimoji="0" lang="en-US" altLang="zh-TW" sz="2400" b="1" dirty="0">
              <a:solidFill>
                <a:schemeClr val="bg1"/>
              </a:solidFill>
              <a:latin typeface="+mj-ea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kumimoji="0" lang="en-US" altLang="zh-TW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1991</a:t>
            </a: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至今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351259" y="3717032"/>
            <a:ext cx="762580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 smtClean="0"/>
              <a:t>-When you write for others , you demand more of yourself </a:t>
            </a:r>
          </a:p>
          <a:p>
            <a:r>
              <a:rPr lang="en-US" altLang="zh-TW" sz="2400" dirty="0" smtClean="0"/>
              <a:t>than when you write for </a:t>
            </a:r>
            <a:r>
              <a:rPr lang="en-US" altLang="zh-TW" sz="2400" dirty="0" smtClean="0"/>
              <a:t>yourself alone.</a:t>
            </a:r>
          </a:p>
          <a:p>
            <a:endParaRPr lang="en-US" altLang="zh-TW" sz="2400" dirty="0" smtClean="0"/>
          </a:p>
          <a:p>
            <a:r>
              <a:rPr lang="en-US" altLang="zh-TW" sz="2400" dirty="0" smtClean="0"/>
              <a:t>-You will understand your own work better when you try to </a:t>
            </a:r>
          </a:p>
          <a:p>
            <a:r>
              <a:rPr lang="en-US" altLang="zh-TW" sz="2400" dirty="0"/>
              <a:t>a</a:t>
            </a:r>
            <a:r>
              <a:rPr lang="en-US" altLang="zh-TW" sz="2400" dirty="0" smtClean="0"/>
              <a:t>nticipate your readers’ inevitable and critical question.</a:t>
            </a:r>
            <a:endParaRPr lang="en-US" altLang="zh-TW" sz="2400" dirty="0" smtClean="0"/>
          </a:p>
          <a:p>
            <a:endParaRPr lang="en-US" altLang="zh-TW" sz="2400" dirty="0"/>
          </a:p>
        </p:txBody>
      </p:sp>
      <p:sp>
        <p:nvSpPr>
          <p:cNvPr id="4" name="文字方塊 3"/>
          <p:cNvSpPr txBox="1"/>
          <p:nvPr/>
        </p:nvSpPr>
        <p:spPr>
          <a:xfrm>
            <a:off x="35496" y="260648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4400" dirty="0"/>
              <a:t>1.3WHY A FORMAL REPORT</a:t>
            </a:r>
            <a:endParaRPr lang="zh-TW" altLang="en-US" sz="4400" dirty="0"/>
          </a:p>
        </p:txBody>
      </p:sp>
      <p:sp>
        <p:nvSpPr>
          <p:cNvPr id="5" name="流程圖: 文件 4"/>
          <p:cNvSpPr/>
          <p:nvPr/>
        </p:nvSpPr>
        <p:spPr>
          <a:xfrm>
            <a:off x="251520" y="1772816"/>
            <a:ext cx="7920930" cy="1656184"/>
          </a:xfrm>
          <a:prstGeom prst="flowChartDocumen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Arial" pitchFamily="34" charset="0"/>
              <a:buChar char="•"/>
            </a:pPr>
            <a:r>
              <a:rPr lang="en-US" altLang="zh-TW" sz="3200" dirty="0"/>
              <a:t>Can I write my research in my own way ?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altLang="zh-TW" sz="3200" dirty="0"/>
              <a:t>If I write as you expect to me , I </a:t>
            </a:r>
            <a:r>
              <a:rPr lang="en-US" altLang="zh-TW" sz="3200" dirty="0" smtClean="0"/>
              <a:t>risk </a:t>
            </a:r>
            <a:r>
              <a:rPr lang="en-US" altLang="zh-TW" sz="3200" dirty="0"/>
              <a:t>losing my </a:t>
            </a:r>
            <a:r>
              <a:rPr lang="en-US" altLang="zh-TW" sz="3200" dirty="0" smtClean="0"/>
              <a:t>identity</a:t>
            </a:r>
            <a:r>
              <a:rPr lang="en-US" altLang="zh-TW" sz="3200" dirty="0" smtClean="0"/>
              <a:t>?</a:t>
            </a:r>
            <a:endParaRPr lang="en-US" altLang="zh-TW" sz="3200" dirty="0"/>
          </a:p>
        </p:txBody>
      </p:sp>
    </p:spTree>
    <p:extLst>
      <p:ext uri="{BB962C8B-B14F-4D97-AF65-F5344CB8AC3E}">
        <p14:creationId xmlns:p14="http://schemas.microsoft.com/office/powerpoint/2010/main" val="2596614078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34" grpId="0" animBg="1"/>
      <p:bldP spid="3" grpId="0"/>
      <p:bldP spid="4" grpId="0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27"/>
          <p:cNvSpPr>
            <a:spLocks/>
          </p:cNvSpPr>
          <p:nvPr/>
        </p:nvSpPr>
        <p:spPr bwMode="auto">
          <a:xfrm>
            <a:off x="6618288" y="938213"/>
            <a:ext cx="1157287" cy="3673475"/>
          </a:xfrm>
          <a:custGeom>
            <a:avLst/>
            <a:gdLst>
              <a:gd name="T0" fmla="*/ 2147483647 w 1043"/>
              <a:gd name="T1" fmla="*/ 2147483647 h 3311"/>
              <a:gd name="T2" fmla="*/ 2147483647 w 1043"/>
              <a:gd name="T3" fmla="*/ 2147483647 h 3311"/>
              <a:gd name="T4" fmla="*/ 0 w 1043"/>
              <a:gd name="T5" fmla="*/ 0 h 3311"/>
              <a:gd name="T6" fmla="*/ 0 60000 65536"/>
              <a:gd name="T7" fmla="*/ 0 60000 65536"/>
              <a:gd name="T8" fmla="*/ 0 60000 65536"/>
              <a:gd name="T9" fmla="*/ 0 w 1043"/>
              <a:gd name="T10" fmla="*/ 0 h 3311"/>
              <a:gd name="T11" fmla="*/ 1043 w 1043"/>
              <a:gd name="T12" fmla="*/ 3311 h 331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43" h="3311">
                <a:moveTo>
                  <a:pt x="1043" y="3311"/>
                </a:moveTo>
                <a:lnTo>
                  <a:pt x="1043" y="1043"/>
                </a:lnTo>
                <a:lnTo>
                  <a:pt x="0" y="0"/>
                </a:lnTo>
              </a:path>
            </a:pathLst>
          </a:custGeom>
          <a:noFill/>
          <a:ln w="38100" cap="rnd" cmpd="sng">
            <a:solidFill>
              <a:srgbClr val="7030A0"/>
            </a:solidFill>
            <a:prstDash val="sysDot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TW" altLang="en-US">
              <a:solidFill>
                <a:srgbClr val="002060"/>
              </a:solidFill>
            </a:endParaRPr>
          </a:p>
        </p:txBody>
      </p:sp>
      <p:grpSp>
        <p:nvGrpSpPr>
          <p:cNvPr id="2" name="Group 399"/>
          <p:cNvGrpSpPr>
            <a:grpSpLocks/>
          </p:cNvGrpSpPr>
          <p:nvPr/>
        </p:nvGrpSpPr>
        <p:grpSpPr bwMode="auto">
          <a:xfrm>
            <a:off x="0" y="928670"/>
            <a:ext cx="6589681" cy="103169"/>
            <a:chOff x="1519" y="403"/>
            <a:chExt cx="2858" cy="79"/>
          </a:xfrm>
          <a:solidFill>
            <a:srgbClr val="C00000">
              <a:alpha val="52000"/>
            </a:srgbClr>
          </a:solidFill>
        </p:grpSpPr>
        <p:sp>
          <p:nvSpPr>
            <p:cNvPr id="13" name="Rectangle 395"/>
            <p:cNvSpPr>
              <a:spLocks noChangeArrowheads="1"/>
            </p:cNvSpPr>
            <p:nvPr/>
          </p:nvSpPr>
          <p:spPr bwMode="auto">
            <a:xfrm>
              <a:off x="1519" y="436"/>
              <a:ext cx="2858" cy="46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  <p:sp>
          <p:nvSpPr>
            <p:cNvPr id="14" name="Rectangle 396"/>
            <p:cNvSpPr>
              <a:spLocks noChangeArrowheads="1"/>
            </p:cNvSpPr>
            <p:nvPr/>
          </p:nvSpPr>
          <p:spPr bwMode="auto">
            <a:xfrm>
              <a:off x="1519" y="403"/>
              <a:ext cx="2858" cy="1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</p:grpSp>
      <p:sp>
        <p:nvSpPr>
          <p:cNvPr id="34" name="모서리가 둥근 직사각형 33"/>
          <p:cNvSpPr/>
          <p:nvPr/>
        </p:nvSpPr>
        <p:spPr bwMode="auto">
          <a:xfrm>
            <a:off x="179512" y="1124744"/>
            <a:ext cx="8784976" cy="5544616"/>
          </a:xfrm>
          <a:prstGeom prst="roundRect">
            <a:avLst/>
          </a:prstGeom>
          <a:noFill/>
          <a:ln w="28575">
            <a:solidFill>
              <a:srgbClr val="7030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rgbClr val="002060"/>
              </a:solidFill>
            </a:endParaRPr>
          </a:p>
        </p:txBody>
      </p:sp>
      <p:sp>
        <p:nvSpPr>
          <p:cNvPr id="20" name="標題 1"/>
          <p:cNvSpPr txBox="1">
            <a:spLocks/>
          </p:cNvSpPr>
          <p:nvPr/>
        </p:nvSpPr>
        <p:spPr>
          <a:xfrm>
            <a:off x="4500563" y="2133600"/>
            <a:ext cx="1614487" cy="690563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r>
              <a:rPr kumimoji="0" lang="zh-TW" altLang="en-US" sz="2400" b="1" dirty="0">
                <a:solidFill>
                  <a:schemeClr val="bg1"/>
                </a:solidFill>
                <a:latin typeface="+mn-ea"/>
                <a:ea typeface="+mn-ea"/>
              </a:rPr>
              <a:t>做</a:t>
            </a: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</a:rPr>
              <a:t>到美國第一</a:t>
            </a:r>
          </a:p>
          <a:p>
            <a:pPr algn="ctr">
              <a:defRPr/>
            </a:pPr>
            <a:r>
              <a:rPr kumimoji="0" lang="en-US" altLang="zh-TW" sz="2400" b="1" dirty="0">
                <a:solidFill>
                  <a:schemeClr val="bg1"/>
                </a:solidFill>
                <a:latin typeface="+mj-ea"/>
                <a:ea typeface="+mj-ea"/>
              </a:rPr>
              <a:t>1981~1990</a:t>
            </a:r>
          </a:p>
        </p:txBody>
      </p:sp>
      <p:sp>
        <p:nvSpPr>
          <p:cNvPr id="21" name="標題 1"/>
          <p:cNvSpPr txBox="1">
            <a:spLocks/>
          </p:cNvSpPr>
          <p:nvPr/>
        </p:nvSpPr>
        <p:spPr>
          <a:xfrm>
            <a:off x="6227763" y="1773238"/>
            <a:ext cx="1944687" cy="6889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漫漫國際路</a:t>
            </a:r>
            <a:endParaRPr kumimoji="0" lang="en-US" altLang="zh-TW" sz="2400" b="1" dirty="0">
              <a:solidFill>
                <a:schemeClr val="bg1"/>
              </a:solidFill>
              <a:latin typeface="+mj-ea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kumimoji="0" lang="en-US" altLang="zh-TW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1991</a:t>
            </a: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至今</a:t>
            </a:r>
          </a:p>
        </p:txBody>
      </p:sp>
      <p:sp>
        <p:nvSpPr>
          <p:cNvPr id="4" name="文字方塊 3"/>
          <p:cNvSpPr txBox="1"/>
          <p:nvPr/>
        </p:nvSpPr>
        <p:spPr>
          <a:xfrm>
            <a:off x="755576" y="211287"/>
            <a:ext cx="59766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4400" dirty="0"/>
              <a:t>1.4WRITE IS THINKING</a:t>
            </a:r>
            <a:endParaRPr lang="zh-TW" altLang="en-US" sz="4400" dirty="0"/>
          </a:p>
        </p:txBody>
      </p:sp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320201706"/>
              </p:ext>
            </p:extLst>
          </p:nvPr>
        </p:nvGraphicFramePr>
        <p:xfrm>
          <a:off x="323528" y="1776438"/>
          <a:ext cx="7344816" cy="4316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96614078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34" grpId="0" animBg="1"/>
      <p:bldP spid="4" grpId="0"/>
      <p:bldGraphic spid="5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26"/>
          <p:cNvSpPr>
            <a:spLocks/>
          </p:cNvSpPr>
          <p:nvPr/>
        </p:nvSpPr>
        <p:spPr bwMode="auto">
          <a:xfrm rot="5400000">
            <a:off x="4500588" y="-1684164"/>
            <a:ext cx="144462" cy="8210550"/>
          </a:xfrm>
          <a:prstGeom prst="leftBracket">
            <a:avLst>
              <a:gd name="adj" fmla="val 108176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sp>
        <p:nvSpPr>
          <p:cNvPr id="12" name="AutoShape 28"/>
          <p:cNvSpPr>
            <a:spLocks/>
          </p:cNvSpPr>
          <p:nvPr/>
        </p:nvSpPr>
        <p:spPr bwMode="auto">
          <a:xfrm rot="16200000" flipV="1">
            <a:off x="4601690" y="218776"/>
            <a:ext cx="190500" cy="8247063"/>
          </a:xfrm>
          <a:prstGeom prst="leftBracket">
            <a:avLst>
              <a:gd name="adj" fmla="val 107061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sp>
        <p:nvSpPr>
          <p:cNvPr id="13" name="AutoShape 35"/>
          <p:cNvSpPr>
            <a:spLocks noChangeArrowheads="1"/>
          </p:cNvSpPr>
          <p:nvPr/>
        </p:nvSpPr>
        <p:spPr bwMode="auto">
          <a:xfrm rot="8100000">
            <a:off x="1067121" y="3269158"/>
            <a:ext cx="838200" cy="912812"/>
          </a:xfrm>
          <a:custGeom>
            <a:avLst/>
            <a:gdLst>
              <a:gd name="G0" fmla="+- 1700 0 0"/>
              <a:gd name="G1" fmla="+- 21600 0 1700"/>
              <a:gd name="G2" fmla="+- 21600 0 1700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700" y="10800"/>
                </a:moveTo>
                <a:cubicBezTo>
                  <a:pt x="1700" y="15826"/>
                  <a:pt x="5774" y="19900"/>
                  <a:pt x="10800" y="19900"/>
                </a:cubicBezTo>
                <a:cubicBezTo>
                  <a:pt x="15826" y="19900"/>
                  <a:pt x="19900" y="15826"/>
                  <a:pt x="19900" y="10800"/>
                </a:cubicBezTo>
                <a:cubicBezTo>
                  <a:pt x="19900" y="5774"/>
                  <a:pt x="15826" y="1700"/>
                  <a:pt x="10800" y="1700"/>
                </a:cubicBezTo>
                <a:cubicBezTo>
                  <a:pt x="5774" y="1700"/>
                  <a:pt x="1700" y="5774"/>
                  <a:pt x="1700" y="10800"/>
                </a:cubicBez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sp>
        <p:nvSpPr>
          <p:cNvPr id="14" name="AutoShape 36"/>
          <p:cNvSpPr>
            <a:spLocks noChangeArrowheads="1"/>
          </p:cNvSpPr>
          <p:nvPr/>
        </p:nvSpPr>
        <p:spPr bwMode="auto">
          <a:xfrm rot="8100000">
            <a:off x="1252858" y="3464420"/>
            <a:ext cx="484188" cy="490538"/>
          </a:xfrm>
          <a:custGeom>
            <a:avLst/>
            <a:gdLst>
              <a:gd name="G0" fmla="+- 942 0 0"/>
              <a:gd name="G1" fmla="+- 21600 0 942"/>
              <a:gd name="G2" fmla="+- 21600 0 942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942" y="10800"/>
                </a:moveTo>
                <a:cubicBezTo>
                  <a:pt x="942" y="16244"/>
                  <a:pt x="5356" y="20658"/>
                  <a:pt x="10800" y="20658"/>
                </a:cubicBezTo>
                <a:cubicBezTo>
                  <a:pt x="16244" y="20658"/>
                  <a:pt x="20658" y="16244"/>
                  <a:pt x="20658" y="10800"/>
                </a:cubicBezTo>
                <a:cubicBezTo>
                  <a:pt x="20658" y="5356"/>
                  <a:pt x="16244" y="942"/>
                  <a:pt x="10800" y="942"/>
                </a:cubicBezTo>
                <a:cubicBezTo>
                  <a:pt x="5356" y="942"/>
                  <a:pt x="942" y="5356"/>
                  <a:pt x="942" y="10800"/>
                </a:cubicBez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grpSp>
        <p:nvGrpSpPr>
          <p:cNvPr id="2" name="Group 46"/>
          <p:cNvGrpSpPr>
            <a:grpSpLocks/>
          </p:cNvGrpSpPr>
          <p:nvPr/>
        </p:nvGrpSpPr>
        <p:grpSpPr bwMode="auto">
          <a:xfrm rot="-27000000">
            <a:off x="823400" y="2879053"/>
            <a:ext cx="432048" cy="432048"/>
            <a:chOff x="3703" y="3229"/>
            <a:chExt cx="121" cy="148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6" name="AutoShape 43"/>
            <p:cNvSpPr>
              <a:spLocks noChangeArrowheads="1"/>
            </p:cNvSpPr>
            <p:nvPr/>
          </p:nvSpPr>
          <p:spPr bwMode="auto">
            <a:xfrm rot="8100000">
              <a:off x="3742" y="3229"/>
              <a:ext cx="82" cy="109"/>
            </a:xfrm>
            <a:prstGeom prst="chevron">
              <a:avLst>
                <a:gd name="adj" fmla="val 63972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17" name="AutoShape 44"/>
            <p:cNvSpPr>
              <a:spLocks noChangeArrowheads="1"/>
            </p:cNvSpPr>
            <p:nvPr/>
          </p:nvSpPr>
          <p:spPr bwMode="auto">
            <a:xfrm rot="8100000">
              <a:off x="3703" y="3268"/>
              <a:ext cx="82" cy="109"/>
            </a:xfrm>
            <a:prstGeom prst="chevron">
              <a:avLst>
                <a:gd name="adj" fmla="val 63972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</p:grpSp>
      <p:sp>
        <p:nvSpPr>
          <p:cNvPr id="18" name="Line 50"/>
          <p:cNvSpPr>
            <a:spLocks noChangeShapeType="1"/>
          </p:cNvSpPr>
          <p:nvPr/>
        </p:nvSpPr>
        <p:spPr bwMode="auto">
          <a:xfrm>
            <a:off x="2014858" y="4318495"/>
            <a:ext cx="6696075" cy="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sp>
        <p:nvSpPr>
          <p:cNvPr id="19" name="Oval 52"/>
          <p:cNvSpPr>
            <a:spLocks noChangeArrowheads="1"/>
          </p:cNvSpPr>
          <p:nvPr/>
        </p:nvSpPr>
        <p:spPr bwMode="auto">
          <a:xfrm>
            <a:off x="1438596" y="3632695"/>
            <a:ext cx="144462" cy="144463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402548" y="2636912"/>
            <a:ext cx="7705956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altLang="zh-TW" sz="3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CH2 Connecting with Your Reader</a:t>
            </a:r>
            <a:endParaRPr lang="zh-TW" altLang="en-US" sz="36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2123728" y="3573016"/>
            <a:ext cx="60595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 smtClean="0">
                <a:solidFill>
                  <a:schemeClr val="tx2">
                    <a:lumMod val="75000"/>
                  </a:schemeClr>
                </a:solidFill>
              </a:rPr>
              <a:t>(RE-)CREATING YOURSELF AND YOUR READERS</a:t>
            </a:r>
            <a:endParaRPr lang="zh-TW" alt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3" presetClass="entr" presetSubtype="288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53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5" presetClass="emph" presetSubtype="0" repeatCount="indefinite" fill="hold" grpId="1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9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0.02726 -0.03632 L 3.61111E-6 1.80199E-6 " pathEditMode="relative" rAng="0" ptsTypes="AA">
                                      <p:cBhvr>
                                        <p:cTn id="32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0" y="180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9" grpId="0" animBg="1"/>
      <p:bldP spid="19" grpId="1" animBg="1"/>
      <p:bldP spid="15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27"/>
          <p:cNvSpPr>
            <a:spLocks/>
          </p:cNvSpPr>
          <p:nvPr/>
        </p:nvSpPr>
        <p:spPr bwMode="auto">
          <a:xfrm>
            <a:off x="6618288" y="938213"/>
            <a:ext cx="1157287" cy="3673475"/>
          </a:xfrm>
          <a:custGeom>
            <a:avLst/>
            <a:gdLst>
              <a:gd name="T0" fmla="*/ 2147483647 w 1043"/>
              <a:gd name="T1" fmla="*/ 2147483647 h 3311"/>
              <a:gd name="T2" fmla="*/ 2147483647 w 1043"/>
              <a:gd name="T3" fmla="*/ 2147483647 h 3311"/>
              <a:gd name="T4" fmla="*/ 0 w 1043"/>
              <a:gd name="T5" fmla="*/ 0 h 3311"/>
              <a:gd name="T6" fmla="*/ 0 60000 65536"/>
              <a:gd name="T7" fmla="*/ 0 60000 65536"/>
              <a:gd name="T8" fmla="*/ 0 60000 65536"/>
              <a:gd name="T9" fmla="*/ 0 w 1043"/>
              <a:gd name="T10" fmla="*/ 0 h 3311"/>
              <a:gd name="T11" fmla="*/ 1043 w 1043"/>
              <a:gd name="T12" fmla="*/ 3311 h 331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43" h="3311">
                <a:moveTo>
                  <a:pt x="1043" y="3311"/>
                </a:moveTo>
                <a:lnTo>
                  <a:pt x="1043" y="1043"/>
                </a:lnTo>
                <a:lnTo>
                  <a:pt x="0" y="0"/>
                </a:lnTo>
              </a:path>
            </a:pathLst>
          </a:custGeom>
          <a:noFill/>
          <a:ln w="38100" cap="rnd" cmpd="sng">
            <a:solidFill>
              <a:srgbClr val="7030A0"/>
            </a:solidFill>
            <a:prstDash val="sysDot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TW" altLang="en-US">
              <a:solidFill>
                <a:srgbClr val="002060"/>
              </a:solidFill>
            </a:endParaRPr>
          </a:p>
        </p:txBody>
      </p:sp>
      <p:grpSp>
        <p:nvGrpSpPr>
          <p:cNvPr id="2" name="Group 399"/>
          <p:cNvGrpSpPr>
            <a:grpSpLocks/>
          </p:cNvGrpSpPr>
          <p:nvPr/>
        </p:nvGrpSpPr>
        <p:grpSpPr bwMode="auto">
          <a:xfrm>
            <a:off x="0" y="928670"/>
            <a:ext cx="6589681" cy="103169"/>
            <a:chOff x="1519" y="403"/>
            <a:chExt cx="2858" cy="79"/>
          </a:xfrm>
          <a:solidFill>
            <a:srgbClr val="C00000">
              <a:alpha val="52000"/>
            </a:srgbClr>
          </a:solidFill>
        </p:grpSpPr>
        <p:sp>
          <p:nvSpPr>
            <p:cNvPr id="13" name="Rectangle 395"/>
            <p:cNvSpPr>
              <a:spLocks noChangeArrowheads="1"/>
            </p:cNvSpPr>
            <p:nvPr/>
          </p:nvSpPr>
          <p:spPr bwMode="auto">
            <a:xfrm>
              <a:off x="1519" y="436"/>
              <a:ext cx="2858" cy="46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  <p:sp>
          <p:nvSpPr>
            <p:cNvPr id="14" name="Rectangle 396"/>
            <p:cNvSpPr>
              <a:spLocks noChangeArrowheads="1"/>
            </p:cNvSpPr>
            <p:nvPr/>
          </p:nvSpPr>
          <p:spPr bwMode="auto">
            <a:xfrm>
              <a:off x="1519" y="403"/>
              <a:ext cx="2858" cy="1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</p:grpSp>
      <p:sp>
        <p:nvSpPr>
          <p:cNvPr id="34" name="모서리가 둥근 직사각형 33"/>
          <p:cNvSpPr/>
          <p:nvPr/>
        </p:nvSpPr>
        <p:spPr bwMode="auto">
          <a:xfrm>
            <a:off x="179512" y="1124744"/>
            <a:ext cx="8784976" cy="5544616"/>
          </a:xfrm>
          <a:prstGeom prst="roundRect">
            <a:avLst/>
          </a:prstGeom>
          <a:noFill/>
          <a:ln w="28575">
            <a:solidFill>
              <a:srgbClr val="7030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rgbClr val="002060"/>
              </a:solidFill>
            </a:endParaRPr>
          </a:p>
        </p:txBody>
      </p:sp>
      <p:sp>
        <p:nvSpPr>
          <p:cNvPr id="20" name="標題 1"/>
          <p:cNvSpPr txBox="1">
            <a:spLocks/>
          </p:cNvSpPr>
          <p:nvPr/>
        </p:nvSpPr>
        <p:spPr>
          <a:xfrm>
            <a:off x="4500563" y="2133600"/>
            <a:ext cx="1614487" cy="690563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r>
              <a:rPr kumimoji="0" lang="zh-TW" altLang="en-US" sz="2400" b="1" dirty="0">
                <a:solidFill>
                  <a:schemeClr val="bg1"/>
                </a:solidFill>
                <a:latin typeface="+mn-ea"/>
                <a:ea typeface="+mn-ea"/>
              </a:rPr>
              <a:t>做</a:t>
            </a: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</a:rPr>
              <a:t>到美國第一</a:t>
            </a:r>
          </a:p>
          <a:p>
            <a:pPr algn="ctr">
              <a:defRPr/>
            </a:pPr>
            <a:r>
              <a:rPr kumimoji="0" lang="en-US" altLang="zh-TW" sz="2400" b="1" dirty="0">
                <a:solidFill>
                  <a:schemeClr val="bg1"/>
                </a:solidFill>
                <a:latin typeface="+mj-ea"/>
                <a:ea typeface="+mj-ea"/>
              </a:rPr>
              <a:t>1981~1990</a:t>
            </a:r>
          </a:p>
        </p:txBody>
      </p:sp>
      <p:sp>
        <p:nvSpPr>
          <p:cNvPr id="21" name="標題 1"/>
          <p:cNvSpPr txBox="1">
            <a:spLocks/>
          </p:cNvSpPr>
          <p:nvPr/>
        </p:nvSpPr>
        <p:spPr>
          <a:xfrm>
            <a:off x="6227763" y="1773238"/>
            <a:ext cx="1944687" cy="6889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漫漫國際路</a:t>
            </a:r>
            <a:endParaRPr kumimoji="0" lang="en-US" altLang="zh-TW" sz="2400" b="1" dirty="0">
              <a:solidFill>
                <a:schemeClr val="bg1"/>
              </a:solidFill>
              <a:latin typeface="+mj-ea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kumimoji="0" lang="en-US" altLang="zh-TW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1991</a:t>
            </a: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至今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755576" y="172224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b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Role</a:t>
            </a:r>
            <a:endParaRPr lang="zh-TW" altLang="en-US" sz="36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08840" y="1628507"/>
            <a:ext cx="6191266" cy="304698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n-US" altLang="zh-TW" sz="3200" b="1" dirty="0"/>
              <a:t>Every time you go </a:t>
            </a:r>
            <a:r>
              <a:rPr lang="en-US" altLang="zh-TW" sz="3200" b="1" dirty="0" smtClean="0"/>
              <a:t>to a written </a:t>
            </a:r>
            <a:r>
              <a:rPr lang="en-US" altLang="zh-TW" sz="3200" b="1" dirty="0"/>
              <a:t>source for </a:t>
            </a:r>
            <a:r>
              <a:rPr lang="en-US" altLang="zh-TW" sz="3200" b="1" dirty="0" err="1"/>
              <a:t>informatiom</a:t>
            </a:r>
            <a:r>
              <a:rPr lang="en-US" altLang="zh-TW" sz="3200" b="1" dirty="0" smtClean="0"/>
              <a:t>,</a:t>
            </a:r>
          </a:p>
          <a:p>
            <a:pPr algn="just"/>
            <a:r>
              <a:rPr lang="en-US" altLang="zh-TW" sz="3200" b="1" dirty="0" smtClean="0"/>
              <a:t>you </a:t>
            </a:r>
            <a:r>
              <a:rPr lang="en-US" altLang="zh-TW" sz="3200" b="1" dirty="0"/>
              <a:t>join a conversation between writers and readers that began more than five thousand years ago</a:t>
            </a:r>
            <a:r>
              <a:rPr lang="en-US" altLang="zh-TW" sz="3200" b="1" dirty="0" smtClean="0"/>
              <a:t>.</a:t>
            </a:r>
          </a:p>
          <a:p>
            <a:endParaRPr lang="en-US" altLang="zh-TW" sz="3200" dirty="0"/>
          </a:p>
        </p:txBody>
      </p:sp>
    </p:spTree>
    <p:extLst>
      <p:ext uri="{BB962C8B-B14F-4D97-AF65-F5344CB8AC3E}">
        <p14:creationId xmlns:p14="http://schemas.microsoft.com/office/powerpoint/2010/main" val="649235828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3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27"/>
          <p:cNvSpPr>
            <a:spLocks/>
          </p:cNvSpPr>
          <p:nvPr/>
        </p:nvSpPr>
        <p:spPr bwMode="auto">
          <a:xfrm>
            <a:off x="6618288" y="938213"/>
            <a:ext cx="1157287" cy="3673475"/>
          </a:xfrm>
          <a:custGeom>
            <a:avLst/>
            <a:gdLst>
              <a:gd name="T0" fmla="*/ 2147483647 w 1043"/>
              <a:gd name="T1" fmla="*/ 2147483647 h 3311"/>
              <a:gd name="T2" fmla="*/ 2147483647 w 1043"/>
              <a:gd name="T3" fmla="*/ 2147483647 h 3311"/>
              <a:gd name="T4" fmla="*/ 0 w 1043"/>
              <a:gd name="T5" fmla="*/ 0 h 3311"/>
              <a:gd name="T6" fmla="*/ 0 60000 65536"/>
              <a:gd name="T7" fmla="*/ 0 60000 65536"/>
              <a:gd name="T8" fmla="*/ 0 60000 65536"/>
              <a:gd name="T9" fmla="*/ 0 w 1043"/>
              <a:gd name="T10" fmla="*/ 0 h 3311"/>
              <a:gd name="T11" fmla="*/ 1043 w 1043"/>
              <a:gd name="T12" fmla="*/ 3311 h 331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43" h="3311">
                <a:moveTo>
                  <a:pt x="1043" y="3311"/>
                </a:moveTo>
                <a:lnTo>
                  <a:pt x="1043" y="1043"/>
                </a:lnTo>
                <a:lnTo>
                  <a:pt x="0" y="0"/>
                </a:lnTo>
              </a:path>
            </a:pathLst>
          </a:custGeom>
          <a:noFill/>
          <a:ln w="38100" cap="rnd" cmpd="sng">
            <a:solidFill>
              <a:srgbClr val="7030A0"/>
            </a:solidFill>
            <a:prstDash val="sysDot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TW" altLang="en-US">
              <a:solidFill>
                <a:srgbClr val="002060"/>
              </a:solidFill>
            </a:endParaRPr>
          </a:p>
        </p:txBody>
      </p:sp>
      <p:grpSp>
        <p:nvGrpSpPr>
          <p:cNvPr id="2" name="Group 399"/>
          <p:cNvGrpSpPr>
            <a:grpSpLocks/>
          </p:cNvGrpSpPr>
          <p:nvPr/>
        </p:nvGrpSpPr>
        <p:grpSpPr bwMode="auto">
          <a:xfrm>
            <a:off x="0" y="928670"/>
            <a:ext cx="6589681" cy="103169"/>
            <a:chOff x="1519" y="403"/>
            <a:chExt cx="2858" cy="79"/>
          </a:xfrm>
          <a:solidFill>
            <a:srgbClr val="C00000">
              <a:alpha val="52000"/>
            </a:srgbClr>
          </a:solidFill>
        </p:grpSpPr>
        <p:sp>
          <p:nvSpPr>
            <p:cNvPr id="13" name="Rectangle 395"/>
            <p:cNvSpPr>
              <a:spLocks noChangeArrowheads="1"/>
            </p:cNvSpPr>
            <p:nvPr/>
          </p:nvSpPr>
          <p:spPr bwMode="auto">
            <a:xfrm>
              <a:off x="1519" y="436"/>
              <a:ext cx="2858" cy="46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  <p:sp>
          <p:nvSpPr>
            <p:cNvPr id="14" name="Rectangle 396"/>
            <p:cNvSpPr>
              <a:spLocks noChangeArrowheads="1"/>
            </p:cNvSpPr>
            <p:nvPr/>
          </p:nvSpPr>
          <p:spPr bwMode="auto">
            <a:xfrm>
              <a:off x="1519" y="403"/>
              <a:ext cx="2858" cy="1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</p:grpSp>
      <p:sp>
        <p:nvSpPr>
          <p:cNvPr id="34" name="모서리가 둥근 직사각형 33"/>
          <p:cNvSpPr/>
          <p:nvPr/>
        </p:nvSpPr>
        <p:spPr bwMode="auto">
          <a:xfrm>
            <a:off x="179512" y="1124744"/>
            <a:ext cx="8784976" cy="5544616"/>
          </a:xfrm>
          <a:prstGeom prst="roundRect">
            <a:avLst/>
          </a:prstGeom>
          <a:noFill/>
          <a:ln w="28575">
            <a:solidFill>
              <a:srgbClr val="7030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rgbClr val="002060"/>
              </a:solidFill>
            </a:endParaRPr>
          </a:p>
        </p:txBody>
      </p:sp>
      <p:sp>
        <p:nvSpPr>
          <p:cNvPr id="20" name="標題 1"/>
          <p:cNvSpPr txBox="1">
            <a:spLocks/>
          </p:cNvSpPr>
          <p:nvPr/>
        </p:nvSpPr>
        <p:spPr>
          <a:xfrm>
            <a:off x="4500563" y="2133600"/>
            <a:ext cx="1614487" cy="690563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r>
              <a:rPr kumimoji="0" lang="zh-TW" altLang="en-US" sz="2400" b="1" dirty="0">
                <a:solidFill>
                  <a:schemeClr val="bg1"/>
                </a:solidFill>
                <a:latin typeface="+mn-ea"/>
                <a:ea typeface="+mn-ea"/>
              </a:rPr>
              <a:t>做</a:t>
            </a: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</a:rPr>
              <a:t>到美國第一</a:t>
            </a:r>
          </a:p>
          <a:p>
            <a:pPr algn="ctr">
              <a:defRPr/>
            </a:pPr>
            <a:r>
              <a:rPr kumimoji="0" lang="en-US" altLang="zh-TW" sz="2400" b="1" dirty="0">
                <a:solidFill>
                  <a:schemeClr val="bg1"/>
                </a:solidFill>
                <a:latin typeface="+mj-ea"/>
                <a:ea typeface="+mj-ea"/>
              </a:rPr>
              <a:t>1981~1990</a:t>
            </a:r>
          </a:p>
        </p:txBody>
      </p:sp>
      <p:sp>
        <p:nvSpPr>
          <p:cNvPr id="21" name="標題 1"/>
          <p:cNvSpPr txBox="1">
            <a:spLocks/>
          </p:cNvSpPr>
          <p:nvPr/>
        </p:nvSpPr>
        <p:spPr>
          <a:xfrm>
            <a:off x="6227763" y="1773238"/>
            <a:ext cx="1944687" cy="6889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漫漫國際路</a:t>
            </a:r>
            <a:endParaRPr kumimoji="0" lang="en-US" altLang="zh-TW" sz="2400" b="1" dirty="0">
              <a:solidFill>
                <a:schemeClr val="bg1"/>
              </a:solidFill>
              <a:latin typeface="+mj-ea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kumimoji="0" lang="en-US" altLang="zh-TW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1991</a:t>
            </a: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至今</a:t>
            </a:r>
          </a:p>
        </p:txBody>
      </p:sp>
      <p:sp>
        <p:nvSpPr>
          <p:cNvPr id="4" name="文字方塊 3"/>
          <p:cNvSpPr txBox="1"/>
          <p:nvPr/>
        </p:nvSpPr>
        <p:spPr>
          <a:xfrm>
            <a:off x="620192" y="242362"/>
            <a:ext cx="7912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>
                <a:latin typeface="+mj-lt"/>
              </a:rPr>
              <a:t>2.1 CREATING ROLES FOR YOURSELF AND YOUR READERS</a:t>
            </a:r>
            <a:endParaRPr lang="zh-TW" altLang="en-US" sz="2400" dirty="0">
              <a:latin typeface="+mj-lt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187624" y="16288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altLang="zh-TW" dirty="0"/>
          </a:p>
        </p:txBody>
      </p:sp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1016385772"/>
              </p:ext>
            </p:extLst>
          </p:nvPr>
        </p:nvGraphicFramePr>
        <p:xfrm>
          <a:off x="522287" y="1628800"/>
          <a:ext cx="6674644" cy="42152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49235828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34" grpId="0" animBg="1"/>
      <p:bldGraphic spid="7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27"/>
          <p:cNvSpPr>
            <a:spLocks/>
          </p:cNvSpPr>
          <p:nvPr/>
        </p:nvSpPr>
        <p:spPr bwMode="auto">
          <a:xfrm>
            <a:off x="6618288" y="938213"/>
            <a:ext cx="1157287" cy="3673475"/>
          </a:xfrm>
          <a:custGeom>
            <a:avLst/>
            <a:gdLst>
              <a:gd name="T0" fmla="*/ 2147483647 w 1043"/>
              <a:gd name="T1" fmla="*/ 2147483647 h 3311"/>
              <a:gd name="T2" fmla="*/ 2147483647 w 1043"/>
              <a:gd name="T3" fmla="*/ 2147483647 h 3311"/>
              <a:gd name="T4" fmla="*/ 0 w 1043"/>
              <a:gd name="T5" fmla="*/ 0 h 3311"/>
              <a:gd name="T6" fmla="*/ 0 60000 65536"/>
              <a:gd name="T7" fmla="*/ 0 60000 65536"/>
              <a:gd name="T8" fmla="*/ 0 60000 65536"/>
              <a:gd name="T9" fmla="*/ 0 w 1043"/>
              <a:gd name="T10" fmla="*/ 0 h 3311"/>
              <a:gd name="T11" fmla="*/ 1043 w 1043"/>
              <a:gd name="T12" fmla="*/ 3311 h 331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43" h="3311">
                <a:moveTo>
                  <a:pt x="1043" y="3311"/>
                </a:moveTo>
                <a:lnTo>
                  <a:pt x="1043" y="1043"/>
                </a:lnTo>
                <a:lnTo>
                  <a:pt x="0" y="0"/>
                </a:lnTo>
              </a:path>
            </a:pathLst>
          </a:custGeom>
          <a:noFill/>
          <a:ln w="38100" cap="rnd" cmpd="sng">
            <a:solidFill>
              <a:srgbClr val="7030A0"/>
            </a:solidFill>
            <a:prstDash val="sysDot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TW" altLang="en-US">
              <a:solidFill>
                <a:srgbClr val="002060"/>
              </a:solidFill>
            </a:endParaRPr>
          </a:p>
        </p:txBody>
      </p:sp>
      <p:grpSp>
        <p:nvGrpSpPr>
          <p:cNvPr id="2" name="Group 399"/>
          <p:cNvGrpSpPr>
            <a:grpSpLocks/>
          </p:cNvGrpSpPr>
          <p:nvPr/>
        </p:nvGrpSpPr>
        <p:grpSpPr bwMode="auto">
          <a:xfrm>
            <a:off x="0" y="928670"/>
            <a:ext cx="6589681" cy="103169"/>
            <a:chOff x="1519" y="403"/>
            <a:chExt cx="2858" cy="79"/>
          </a:xfrm>
          <a:solidFill>
            <a:srgbClr val="C00000">
              <a:alpha val="52000"/>
            </a:srgbClr>
          </a:solidFill>
        </p:grpSpPr>
        <p:sp>
          <p:nvSpPr>
            <p:cNvPr id="13" name="Rectangle 395"/>
            <p:cNvSpPr>
              <a:spLocks noChangeArrowheads="1"/>
            </p:cNvSpPr>
            <p:nvPr/>
          </p:nvSpPr>
          <p:spPr bwMode="auto">
            <a:xfrm>
              <a:off x="1519" y="436"/>
              <a:ext cx="2858" cy="46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  <p:sp>
          <p:nvSpPr>
            <p:cNvPr id="14" name="Rectangle 396"/>
            <p:cNvSpPr>
              <a:spLocks noChangeArrowheads="1"/>
            </p:cNvSpPr>
            <p:nvPr/>
          </p:nvSpPr>
          <p:spPr bwMode="auto">
            <a:xfrm>
              <a:off x="1519" y="403"/>
              <a:ext cx="2858" cy="1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</p:grpSp>
      <p:sp>
        <p:nvSpPr>
          <p:cNvPr id="34" name="모서리가 둥근 직사각형 33"/>
          <p:cNvSpPr/>
          <p:nvPr/>
        </p:nvSpPr>
        <p:spPr bwMode="auto">
          <a:xfrm>
            <a:off x="179512" y="1124744"/>
            <a:ext cx="8784976" cy="5544616"/>
          </a:xfrm>
          <a:prstGeom prst="roundRect">
            <a:avLst/>
          </a:prstGeom>
          <a:noFill/>
          <a:ln w="28575">
            <a:solidFill>
              <a:srgbClr val="7030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rgbClr val="002060"/>
              </a:solidFill>
            </a:endParaRPr>
          </a:p>
        </p:txBody>
      </p:sp>
      <p:sp>
        <p:nvSpPr>
          <p:cNvPr id="20" name="標題 1"/>
          <p:cNvSpPr txBox="1">
            <a:spLocks/>
          </p:cNvSpPr>
          <p:nvPr/>
        </p:nvSpPr>
        <p:spPr>
          <a:xfrm>
            <a:off x="4500563" y="2133600"/>
            <a:ext cx="1614487" cy="690563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r>
              <a:rPr kumimoji="0" lang="zh-TW" altLang="en-US" sz="2400" b="1" dirty="0">
                <a:solidFill>
                  <a:schemeClr val="bg1"/>
                </a:solidFill>
                <a:latin typeface="+mn-ea"/>
                <a:ea typeface="+mn-ea"/>
              </a:rPr>
              <a:t>做</a:t>
            </a: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</a:rPr>
              <a:t>到美國第一</a:t>
            </a:r>
          </a:p>
          <a:p>
            <a:pPr algn="ctr">
              <a:defRPr/>
            </a:pPr>
            <a:r>
              <a:rPr kumimoji="0" lang="en-US" altLang="zh-TW" sz="2400" b="1" dirty="0">
                <a:solidFill>
                  <a:schemeClr val="bg1"/>
                </a:solidFill>
                <a:latin typeface="+mj-ea"/>
                <a:ea typeface="+mj-ea"/>
              </a:rPr>
              <a:t>1981~1990</a:t>
            </a:r>
          </a:p>
        </p:txBody>
      </p:sp>
      <p:sp>
        <p:nvSpPr>
          <p:cNvPr id="21" name="標題 1"/>
          <p:cNvSpPr txBox="1">
            <a:spLocks/>
          </p:cNvSpPr>
          <p:nvPr/>
        </p:nvSpPr>
        <p:spPr>
          <a:xfrm>
            <a:off x="6227763" y="1773238"/>
            <a:ext cx="1944687" cy="6889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漫漫國際路</a:t>
            </a:r>
            <a:endParaRPr kumimoji="0" lang="en-US" altLang="zh-TW" sz="2400" b="1" dirty="0">
              <a:solidFill>
                <a:schemeClr val="bg1"/>
              </a:solidFill>
              <a:latin typeface="+mj-ea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kumimoji="0" lang="en-US" altLang="zh-TW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1991</a:t>
            </a: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至今</a:t>
            </a:r>
          </a:p>
        </p:txBody>
      </p:sp>
      <p:sp>
        <p:nvSpPr>
          <p:cNvPr id="4" name="文字方塊 3"/>
          <p:cNvSpPr txBox="1"/>
          <p:nvPr/>
        </p:nvSpPr>
        <p:spPr>
          <a:xfrm>
            <a:off x="827163" y="194628"/>
            <a:ext cx="54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Example</a:t>
            </a:r>
            <a:endParaRPr lang="zh-TW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矩形 6"/>
          <p:cNvSpPr/>
          <p:nvPr/>
        </p:nvSpPr>
        <p:spPr>
          <a:xfrm>
            <a:off x="611560" y="1340768"/>
            <a:ext cx="7382804" cy="452431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altLang="zh-TW" sz="3600" dirty="0"/>
              <a:t>The writers of these next two passages imagined different readers, </a:t>
            </a:r>
            <a:endParaRPr lang="en-US" altLang="zh-TW" sz="3600" dirty="0" smtClean="0"/>
          </a:p>
          <a:p>
            <a:pPr algn="just"/>
            <a:r>
              <a:rPr lang="en-US" altLang="zh-TW" sz="3600" dirty="0" smtClean="0"/>
              <a:t>with </a:t>
            </a:r>
            <a:r>
              <a:rPr lang="en-US" altLang="zh-TW" sz="3600" dirty="0"/>
              <a:t>different questions based on different levels of knowledge about the chemistry of heart muscles. </a:t>
            </a:r>
            <a:endParaRPr lang="en-US" altLang="zh-TW" sz="3600" dirty="0" smtClean="0"/>
          </a:p>
          <a:p>
            <a:endParaRPr lang="en-US" altLang="zh-TW" sz="3600" dirty="0"/>
          </a:p>
          <a:p>
            <a:r>
              <a:rPr lang="en-US" altLang="zh-TW" sz="3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Case(a)        </a:t>
            </a:r>
            <a:r>
              <a:rPr lang="en-US" altLang="zh-TW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&amp;       </a:t>
            </a:r>
            <a:r>
              <a:rPr lang="en-US" altLang="zh-TW" sz="3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Case(b)</a:t>
            </a:r>
          </a:p>
          <a:p>
            <a:endParaRPr lang="en-US" altLang="zh-TW" sz="3600" dirty="0"/>
          </a:p>
        </p:txBody>
      </p:sp>
    </p:spTree>
    <p:extLst>
      <p:ext uri="{BB962C8B-B14F-4D97-AF65-F5344CB8AC3E}">
        <p14:creationId xmlns:p14="http://schemas.microsoft.com/office/powerpoint/2010/main" val="649235828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3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27"/>
          <p:cNvSpPr>
            <a:spLocks/>
          </p:cNvSpPr>
          <p:nvPr/>
        </p:nvSpPr>
        <p:spPr bwMode="auto">
          <a:xfrm>
            <a:off x="6618288" y="938213"/>
            <a:ext cx="1157287" cy="3673475"/>
          </a:xfrm>
          <a:custGeom>
            <a:avLst/>
            <a:gdLst>
              <a:gd name="T0" fmla="*/ 2147483647 w 1043"/>
              <a:gd name="T1" fmla="*/ 2147483647 h 3311"/>
              <a:gd name="T2" fmla="*/ 2147483647 w 1043"/>
              <a:gd name="T3" fmla="*/ 2147483647 h 3311"/>
              <a:gd name="T4" fmla="*/ 0 w 1043"/>
              <a:gd name="T5" fmla="*/ 0 h 3311"/>
              <a:gd name="T6" fmla="*/ 0 60000 65536"/>
              <a:gd name="T7" fmla="*/ 0 60000 65536"/>
              <a:gd name="T8" fmla="*/ 0 60000 65536"/>
              <a:gd name="T9" fmla="*/ 0 w 1043"/>
              <a:gd name="T10" fmla="*/ 0 h 3311"/>
              <a:gd name="T11" fmla="*/ 1043 w 1043"/>
              <a:gd name="T12" fmla="*/ 3311 h 331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43" h="3311">
                <a:moveTo>
                  <a:pt x="1043" y="3311"/>
                </a:moveTo>
                <a:lnTo>
                  <a:pt x="1043" y="1043"/>
                </a:lnTo>
                <a:lnTo>
                  <a:pt x="0" y="0"/>
                </a:lnTo>
              </a:path>
            </a:pathLst>
          </a:custGeom>
          <a:noFill/>
          <a:ln w="38100" cap="rnd" cmpd="sng">
            <a:solidFill>
              <a:srgbClr val="7030A0"/>
            </a:solidFill>
            <a:prstDash val="sysDot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TW" altLang="en-US">
              <a:solidFill>
                <a:srgbClr val="002060"/>
              </a:solidFill>
            </a:endParaRPr>
          </a:p>
        </p:txBody>
      </p:sp>
      <p:grpSp>
        <p:nvGrpSpPr>
          <p:cNvPr id="2" name="Group 399"/>
          <p:cNvGrpSpPr>
            <a:grpSpLocks/>
          </p:cNvGrpSpPr>
          <p:nvPr/>
        </p:nvGrpSpPr>
        <p:grpSpPr bwMode="auto">
          <a:xfrm>
            <a:off x="0" y="928670"/>
            <a:ext cx="6589681" cy="103169"/>
            <a:chOff x="1519" y="403"/>
            <a:chExt cx="2858" cy="79"/>
          </a:xfrm>
          <a:solidFill>
            <a:srgbClr val="C00000">
              <a:alpha val="52000"/>
            </a:srgbClr>
          </a:solidFill>
        </p:grpSpPr>
        <p:sp>
          <p:nvSpPr>
            <p:cNvPr id="13" name="Rectangle 395"/>
            <p:cNvSpPr>
              <a:spLocks noChangeArrowheads="1"/>
            </p:cNvSpPr>
            <p:nvPr/>
          </p:nvSpPr>
          <p:spPr bwMode="auto">
            <a:xfrm>
              <a:off x="1519" y="436"/>
              <a:ext cx="2858" cy="46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  <p:sp>
          <p:nvSpPr>
            <p:cNvPr id="14" name="Rectangle 396"/>
            <p:cNvSpPr>
              <a:spLocks noChangeArrowheads="1"/>
            </p:cNvSpPr>
            <p:nvPr/>
          </p:nvSpPr>
          <p:spPr bwMode="auto">
            <a:xfrm>
              <a:off x="1519" y="403"/>
              <a:ext cx="2858" cy="1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</p:grpSp>
      <p:sp>
        <p:nvSpPr>
          <p:cNvPr id="34" name="모서리가 둥근 직사각형 33"/>
          <p:cNvSpPr/>
          <p:nvPr/>
        </p:nvSpPr>
        <p:spPr bwMode="auto">
          <a:xfrm>
            <a:off x="179512" y="1124744"/>
            <a:ext cx="8784976" cy="5544616"/>
          </a:xfrm>
          <a:prstGeom prst="roundRect">
            <a:avLst/>
          </a:prstGeom>
          <a:noFill/>
          <a:ln w="28575">
            <a:solidFill>
              <a:srgbClr val="7030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rgbClr val="002060"/>
              </a:solidFill>
            </a:endParaRPr>
          </a:p>
        </p:txBody>
      </p:sp>
      <p:sp>
        <p:nvSpPr>
          <p:cNvPr id="20" name="標題 1"/>
          <p:cNvSpPr txBox="1">
            <a:spLocks/>
          </p:cNvSpPr>
          <p:nvPr/>
        </p:nvSpPr>
        <p:spPr>
          <a:xfrm>
            <a:off x="4500563" y="2133600"/>
            <a:ext cx="1614487" cy="690563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r>
              <a:rPr kumimoji="0" lang="zh-TW" altLang="en-US" sz="2400" b="1" dirty="0">
                <a:solidFill>
                  <a:schemeClr val="bg1"/>
                </a:solidFill>
                <a:latin typeface="+mn-ea"/>
                <a:ea typeface="+mn-ea"/>
              </a:rPr>
              <a:t>做</a:t>
            </a: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</a:rPr>
              <a:t>到美國第一</a:t>
            </a:r>
          </a:p>
          <a:p>
            <a:pPr algn="ctr">
              <a:defRPr/>
            </a:pPr>
            <a:r>
              <a:rPr kumimoji="0" lang="en-US" altLang="zh-TW" sz="2400" b="1" dirty="0">
                <a:solidFill>
                  <a:schemeClr val="bg1"/>
                </a:solidFill>
                <a:latin typeface="+mj-ea"/>
                <a:ea typeface="+mj-ea"/>
              </a:rPr>
              <a:t>1981~1990</a:t>
            </a:r>
          </a:p>
        </p:txBody>
      </p:sp>
      <p:sp>
        <p:nvSpPr>
          <p:cNvPr id="21" name="標題 1"/>
          <p:cNvSpPr txBox="1">
            <a:spLocks/>
          </p:cNvSpPr>
          <p:nvPr/>
        </p:nvSpPr>
        <p:spPr>
          <a:xfrm>
            <a:off x="6227763" y="1773238"/>
            <a:ext cx="1944687" cy="6889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漫漫國際路</a:t>
            </a:r>
            <a:endParaRPr kumimoji="0" lang="en-US" altLang="zh-TW" sz="2400" b="1" dirty="0">
              <a:solidFill>
                <a:schemeClr val="bg1"/>
              </a:solidFill>
              <a:latin typeface="+mj-ea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kumimoji="0" lang="en-US" altLang="zh-TW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1991</a:t>
            </a: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至今</a:t>
            </a:r>
          </a:p>
        </p:txBody>
      </p:sp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2738360812"/>
              </p:ext>
            </p:extLst>
          </p:nvPr>
        </p:nvGraphicFramePr>
        <p:xfrm>
          <a:off x="0" y="27856"/>
          <a:ext cx="7426084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群組 7"/>
          <p:cNvGrpSpPr/>
          <p:nvPr/>
        </p:nvGrpSpPr>
        <p:grpSpPr>
          <a:xfrm>
            <a:off x="323528" y="4005064"/>
            <a:ext cx="2184782" cy="1503324"/>
            <a:chOff x="323528" y="4005064"/>
            <a:chExt cx="2184782" cy="1503324"/>
          </a:xfrm>
        </p:grpSpPr>
        <p:sp>
          <p:nvSpPr>
            <p:cNvPr id="15" name="矩形 14"/>
            <p:cNvSpPr/>
            <p:nvPr/>
          </p:nvSpPr>
          <p:spPr>
            <a:xfrm>
              <a:off x="323528" y="4005064"/>
              <a:ext cx="2184782" cy="1457249"/>
            </a:xfrm>
            <a:prstGeom prst="rect">
              <a:avLst/>
            </a:prstGeom>
            <a:scene3d>
              <a:camera prst="orthographicFront"/>
              <a:lightRig rig="flat" dir="t"/>
            </a:scene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</p:sp>
        <p:sp>
          <p:nvSpPr>
            <p:cNvPr id="16" name="矩形 15"/>
            <p:cNvSpPr/>
            <p:nvPr/>
          </p:nvSpPr>
          <p:spPr>
            <a:xfrm>
              <a:off x="673093" y="4051139"/>
              <a:ext cx="1835217" cy="1457249"/>
            </a:xfrm>
            <a:prstGeom prst="rect">
              <a:avLst/>
            </a:prstGeom>
            <a:scene3d>
              <a:camera prst="orthographicFront"/>
              <a:lightRig rig="flat" dir="t"/>
            </a:scene3d>
            <a:sp3d z="-1905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142240" rIns="142240" bIns="142240" numCol="1" spcCol="1270" anchor="ctr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TW" sz="2000" kern="1200" dirty="0" smtClean="0"/>
                <a:t>Writer is an expert, but reader who know little.</a:t>
              </a:r>
              <a:endParaRPr lang="zh-TW" altLang="en-US" sz="2000" kern="1200" dirty="0"/>
            </a:p>
          </p:txBody>
        </p:sp>
      </p:grpSp>
      <p:sp>
        <p:nvSpPr>
          <p:cNvPr id="4" name="文字方塊 3"/>
          <p:cNvSpPr txBox="1"/>
          <p:nvPr/>
        </p:nvSpPr>
        <p:spPr>
          <a:xfrm>
            <a:off x="539552" y="5661248"/>
            <a:ext cx="70665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If  they judged their readers correctly, </a:t>
            </a:r>
            <a:endParaRPr lang="en-US" altLang="zh-TW" sz="2400" b="1" dirty="0" smtClean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zh-TW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their </a:t>
            </a:r>
            <a:r>
              <a:rPr lang="en-US" altLang="zh-TW" sz="24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readers will judge them favorably. 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2137421"/>
            <a:ext cx="998240" cy="99824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7763" y="2137421"/>
            <a:ext cx="998240" cy="99824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082666"/>
            <a:ext cx="1058044" cy="1058044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4086610"/>
            <a:ext cx="1060450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3237256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34" grpId="0" animBg="1"/>
      <p:bldGraphic spid="3" grpId="0">
        <p:bldAsOne/>
      </p:bldGraphic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27"/>
          <p:cNvSpPr>
            <a:spLocks/>
          </p:cNvSpPr>
          <p:nvPr/>
        </p:nvSpPr>
        <p:spPr bwMode="auto">
          <a:xfrm>
            <a:off x="6618288" y="938213"/>
            <a:ext cx="1157287" cy="3673475"/>
          </a:xfrm>
          <a:custGeom>
            <a:avLst/>
            <a:gdLst>
              <a:gd name="T0" fmla="*/ 2147483647 w 1043"/>
              <a:gd name="T1" fmla="*/ 2147483647 h 3311"/>
              <a:gd name="T2" fmla="*/ 2147483647 w 1043"/>
              <a:gd name="T3" fmla="*/ 2147483647 h 3311"/>
              <a:gd name="T4" fmla="*/ 0 w 1043"/>
              <a:gd name="T5" fmla="*/ 0 h 3311"/>
              <a:gd name="T6" fmla="*/ 0 60000 65536"/>
              <a:gd name="T7" fmla="*/ 0 60000 65536"/>
              <a:gd name="T8" fmla="*/ 0 60000 65536"/>
              <a:gd name="T9" fmla="*/ 0 w 1043"/>
              <a:gd name="T10" fmla="*/ 0 h 3311"/>
              <a:gd name="T11" fmla="*/ 1043 w 1043"/>
              <a:gd name="T12" fmla="*/ 3311 h 331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43" h="3311">
                <a:moveTo>
                  <a:pt x="1043" y="3311"/>
                </a:moveTo>
                <a:lnTo>
                  <a:pt x="1043" y="1043"/>
                </a:lnTo>
                <a:lnTo>
                  <a:pt x="0" y="0"/>
                </a:lnTo>
              </a:path>
            </a:pathLst>
          </a:custGeom>
          <a:noFill/>
          <a:ln w="38100" cap="rnd" cmpd="sng">
            <a:solidFill>
              <a:srgbClr val="7030A0"/>
            </a:solidFill>
            <a:prstDash val="sysDot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TW" altLang="en-US">
              <a:solidFill>
                <a:srgbClr val="002060"/>
              </a:solidFill>
            </a:endParaRPr>
          </a:p>
        </p:txBody>
      </p:sp>
      <p:grpSp>
        <p:nvGrpSpPr>
          <p:cNvPr id="2" name="Group 399"/>
          <p:cNvGrpSpPr>
            <a:grpSpLocks/>
          </p:cNvGrpSpPr>
          <p:nvPr/>
        </p:nvGrpSpPr>
        <p:grpSpPr bwMode="auto">
          <a:xfrm>
            <a:off x="0" y="928670"/>
            <a:ext cx="6589681" cy="103169"/>
            <a:chOff x="1519" y="403"/>
            <a:chExt cx="2858" cy="79"/>
          </a:xfrm>
          <a:solidFill>
            <a:srgbClr val="C00000">
              <a:alpha val="52000"/>
            </a:srgbClr>
          </a:solidFill>
        </p:grpSpPr>
        <p:sp>
          <p:nvSpPr>
            <p:cNvPr id="13" name="Rectangle 395"/>
            <p:cNvSpPr>
              <a:spLocks noChangeArrowheads="1"/>
            </p:cNvSpPr>
            <p:nvPr/>
          </p:nvSpPr>
          <p:spPr bwMode="auto">
            <a:xfrm>
              <a:off x="1519" y="436"/>
              <a:ext cx="2858" cy="46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  <p:sp>
          <p:nvSpPr>
            <p:cNvPr id="14" name="Rectangle 396"/>
            <p:cNvSpPr>
              <a:spLocks noChangeArrowheads="1"/>
            </p:cNvSpPr>
            <p:nvPr/>
          </p:nvSpPr>
          <p:spPr bwMode="auto">
            <a:xfrm>
              <a:off x="1519" y="403"/>
              <a:ext cx="2858" cy="1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</p:grpSp>
      <p:sp>
        <p:nvSpPr>
          <p:cNvPr id="34" name="모서리가 둥근 직사각형 33"/>
          <p:cNvSpPr/>
          <p:nvPr/>
        </p:nvSpPr>
        <p:spPr bwMode="auto">
          <a:xfrm>
            <a:off x="179512" y="1124744"/>
            <a:ext cx="8784976" cy="5544616"/>
          </a:xfrm>
          <a:prstGeom prst="roundRect">
            <a:avLst/>
          </a:prstGeom>
          <a:noFill/>
          <a:ln w="28575">
            <a:solidFill>
              <a:srgbClr val="7030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rgbClr val="002060"/>
              </a:solidFill>
            </a:endParaRPr>
          </a:p>
        </p:txBody>
      </p:sp>
      <p:sp>
        <p:nvSpPr>
          <p:cNvPr id="20" name="標題 1"/>
          <p:cNvSpPr txBox="1">
            <a:spLocks/>
          </p:cNvSpPr>
          <p:nvPr/>
        </p:nvSpPr>
        <p:spPr>
          <a:xfrm>
            <a:off x="4500563" y="2133600"/>
            <a:ext cx="1614487" cy="690563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r>
              <a:rPr kumimoji="0" lang="zh-TW" altLang="en-US" sz="2400" b="1" dirty="0">
                <a:solidFill>
                  <a:schemeClr val="bg1"/>
                </a:solidFill>
                <a:latin typeface="+mn-ea"/>
                <a:ea typeface="+mn-ea"/>
              </a:rPr>
              <a:t>做</a:t>
            </a: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</a:rPr>
              <a:t>到美國第一</a:t>
            </a:r>
          </a:p>
          <a:p>
            <a:pPr algn="ctr">
              <a:defRPr/>
            </a:pPr>
            <a:r>
              <a:rPr kumimoji="0" lang="en-US" altLang="zh-TW" sz="2400" b="1" dirty="0">
                <a:solidFill>
                  <a:schemeClr val="bg1"/>
                </a:solidFill>
                <a:latin typeface="+mj-ea"/>
                <a:ea typeface="+mj-ea"/>
              </a:rPr>
              <a:t>1981~1990</a:t>
            </a:r>
          </a:p>
        </p:txBody>
      </p:sp>
      <p:sp>
        <p:nvSpPr>
          <p:cNvPr id="21" name="標題 1"/>
          <p:cNvSpPr txBox="1">
            <a:spLocks/>
          </p:cNvSpPr>
          <p:nvPr/>
        </p:nvSpPr>
        <p:spPr>
          <a:xfrm>
            <a:off x="6227763" y="1773238"/>
            <a:ext cx="1944687" cy="6889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漫漫國際路</a:t>
            </a:r>
            <a:endParaRPr kumimoji="0" lang="en-US" altLang="zh-TW" sz="2400" b="1" dirty="0">
              <a:solidFill>
                <a:schemeClr val="bg1"/>
              </a:solidFill>
              <a:latin typeface="+mj-ea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kumimoji="0" lang="en-US" altLang="zh-TW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1991</a:t>
            </a: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至今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19348"/>
            <a:ext cx="8229600" cy="1143000"/>
          </a:xfrm>
        </p:spPr>
        <p:txBody>
          <a:bodyPr/>
          <a:lstStyle/>
          <a:p>
            <a:r>
              <a:rPr lang="en-US" altLang="zh-TW" dirty="0"/>
              <a:t>2.2  UNDERSTANDING YOUR ROLE</a:t>
            </a:r>
            <a:endParaRPr lang="zh-TW" altLang="en-US" dirty="0"/>
          </a:p>
        </p:txBody>
      </p:sp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2419059304"/>
              </p:ext>
            </p:extLst>
          </p:nvPr>
        </p:nvGraphicFramePr>
        <p:xfrm>
          <a:off x="1100931" y="16288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76840038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34" grpId="0" animBg="1"/>
      <p:bldP spid="3" grpId="0"/>
      <p:bldGraphic spid="5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27"/>
          <p:cNvSpPr>
            <a:spLocks/>
          </p:cNvSpPr>
          <p:nvPr/>
        </p:nvSpPr>
        <p:spPr bwMode="auto">
          <a:xfrm>
            <a:off x="6618288" y="938213"/>
            <a:ext cx="1157287" cy="3673475"/>
          </a:xfrm>
          <a:custGeom>
            <a:avLst/>
            <a:gdLst>
              <a:gd name="T0" fmla="*/ 2147483647 w 1043"/>
              <a:gd name="T1" fmla="*/ 2147483647 h 3311"/>
              <a:gd name="T2" fmla="*/ 2147483647 w 1043"/>
              <a:gd name="T3" fmla="*/ 2147483647 h 3311"/>
              <a:gd name="T4" fmla="*/ 0 w 1043"/>
              <a:gd name="T5" fmla="*/ 0 h 3311"/>
              <a:gd name="T6" fmla="*/ 0 60000 65536"/>
              <a:gd name="T7" fmla="*/ 0 60000 65536"/>
              <a:gd name="T8" fmla="*/ 0 60000 65536"/>
              <a:gd name="T9" fmla="*/ 0 w 1043"/>
              <a:gd name="T10" fmla="*/ 0 h 3311"/>
              <a:gd name="T11" fmla="*/ 1043 w 1043"/>
              <a:gd name="T12" fmla="*/ 3311 h 331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43" h="3311">
                <a:moveTo>
                  <a:pt x="1043" y="3311"/>
                </a:moveTo>
                <a:lnTo>
                  <a:pt x="1043" y="1043"/>
                </a:lnTo>
                <a:lnTo>
                  <a:pt x="0" y="0"/>
                </a:lnTo>
              </a:path>
            </a:pathLst>
          </a:custGeom>
          <a:noFill/>
          <a:ln w="38100" cap="rnd" cmpd="sng">
            <a:solidFill>
              <a:srgbClr val="7030A0"/>
            </a:solidFill>
            <a:prstDash val="sysDot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TW" altLang="en-US">
              <a:solidFill>
                <a:srgbClr val="002060"/>
              </a:solidFill>
            </a:endParaRPr>
          </a:p>
        </p:txBody>
      </p:sp>
      <p:grpSp>
        <p:nvGrpSpPr>
          <p:cNvPr id="2" name="Group 399"/>
          <p:cNvGrpSpPr>
            <a:grpSpLocks/>
          </p:cNvGrpSpPr>
          <p:nvPr/>
        </p:nvGrpSpPr>
        <p:grpSpPr bwMode="auto">
          <a:xfrm>
            <a:off x="0" y="928670"/>
            <a:ext cx="6589681" cy="103169"/>
            <a:chOff x="1519" y="403"/>
            <a:chExt cx="2858" cy="79"/>
          </a:xfrm>
          <a:solidFill>
            <a:srgbClr val="C00000">
              <a:alpha val="52000"/>
            </a:srgbClr>
          </a:solidFill>
        </p:grpSpPr>
        <p:sp>
          <p:nvSpPr>
            <p:cNvPr id="13" name="Rectangle 395"/>
            <p:cNvSpPr>
              <a:spLocks noChangeArrowheads="1"/>
            </p:cNvSpPr>
            <p:nvPr/>
          </p:nvSpPr>
          <p:spPr bwMode="auto">
            <a:xfrm>
              <a:off x="1519" y="436"/>
              <a:ext cx="2858" cy="46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  <p:sp>
          <p:nvSpPr>
            <p:cNvPr id="14" name="Rectangle 396"/>
            <p:cNvSpPr>
              <a:spLocks noChangeArrowheads="1"/>
            </p:cNvSpPr>
            <p:nvPr/>
          </p:nvSpPr>
          <p:spPr bwMode="auto">
            <a:xfrm>
              <a:off x="1519" y="403"/>
              <a:ext cx="2858" cy="1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</p:grpSp>
      <p:sp>
        <p:nvSpPr>
          <p:cNvPr id="34" name="모서리가 둥근 직사각형 33"/>
          <p:cNvSpPr/>
          <p:nvPr/>
        </p:nvSpPr>
        <p:spPr bwMode="auto">
          <a:xfrm>
            <a:off x="179512" y="1124744"/>
            <a:ext cx="8784976" cy="5544616"/>
          </a:xfrm>
          <a:prstGeom prst="roundRect">
            <a:avLst/>
          </a:prstGeom>
          <a:noFill/>
          <a:ln w="28575">
            <a:solidFill>
              <a:srgbClr val="7030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rgbClr val="002060"/>
              </a:solidFill>
            </a:endParaRPr>
          </a:p>
        </p:txBody>
      </p:sp>
      <p:sp>
        <p:nvSpPr>
          <p:cNvPr id="20" name="標題 1"/>
          <p:cNvSpPr txBox="1">
            <a:spLocks/>
          </p:cNvSpPr>
          <p:nvPr/>
        </p:nvSpPr>
        <p:spPr>
          <a:xfrm>
            <a:off x="4500563" y="2133600"/>
            <a:ext cx="1614487" cy="690563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r>
              <a:rPr kumimoji="0" lang="zh-TW" altLang="en-US" sz="2400" b="1" dirty="0">
                <a:solidFill>
                  <a:schemeClr val="bg1"/>
                </a:solidFill>
                <a:latin typeface="+mn-ea"/>
                <a:ea typeface="+mn-ea"/>
              </a:rPr>
              <a:t>做</a:t>
            </a: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</a:rPr>
              <a:t>到美國第一</a:t>
            </a:r>
          </a:p>
          <a:p>
            <a:pPr algn="ctr">
              <a:defRPr/>
            </a:pPr>
            <a:r>
              <a:rPr kumimoji="0" lang="en-US" altLang="zh-TW" sz="2400" b="1" dirty="0">
                <a:solidFill>
                  <a:schemeClr val="bg1"/>
                </a:solidFill>
                <a:latin typeface="+mj-ea"/>
                <a:ea typeface="+mj-ea"/>
              </a:rPr>
              <a:t>1981~1990</a:t>
            </a:r>
          </a:p>
        </p:txBody>
      </p:sp>
      <p:sp>
        <p:nvSpPr>
          <p:cNvPr id="21" name="標題 1"/>
          <p:cNvSpPr txBox="1">
            <a:spLocks/>
          </p:cNvSpPr>
          <p:nvPr/>
        </p:nvSpPr>
        <p:spPr>
          <a:xfrm>
            <a:off x="6227763" y="1773238"/>
            <a:ext cx="1944687" cy="6889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漫漫國際路</a:t>
            </a:r>
            <a:endParaRPr kumimoji="0" lang="en-US" altLang="zh-TW" sz="2400" b="1" dirty="0">
              <a:solidFill>
                <a:schemeClr val="bg1"/>
              </a:solidFill>
              <a:latin typeface="+mj-ea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kumimoji="0" lang="en-US" altLang="zh-TW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1991</a:t>
            </a: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至今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pPr marL="0" indent="0">
              <a:buNone/>
            </a:pPr>
            <a:endParaRPr lang="en-US" altLang="zh-TW" dirty="0"/>
          </a:p>
          <a:p>
            <a:endParaRPr lang="zh-TW" altLang="en-US" dirty="0"/>
          </a:p>
        </p:txBody>
      </p:sp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3780518397"/>
              </p:ext>
            </p:extLst>
          </p:nvPr>
        </p:nvGraphicFramePr>
        <p:xfrm>
          <a:off x="395537" y="1247863"/>
          <a:ext cx="8280919" cy="52054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385763" y="116632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 dirty="0"/>
              <a:t>Research relationship.</a:t>
            </a:r>
            <a:br>
              <a:rPr lang="en-US" altLang="zh-TW" dirty="0"/>
            </a:br>
            <a:r>
              <a:rPr lang="en-US" altLang="zh-TW" sz="3100" dirty="0" smtClean="0"/>
              <a:t> </a:t>
            </a:r>
            <a:r>
              <a:rPr lang="en-US" altLang="zh-TW" sz="3100" dirty="0"/>
              <a:t>(the third is most common in </a:t>
            </a:r>
            <a:r>
              <a:rPr lang="en-US" altLang="zh-TW" sz="3100" dirty="0" smtClean="0"/>
              <a:t>academic research</a:t>
            </a:r>
            <a:r>
              <a:rPr lang="en-US" altLang="zh-TW" sz="3100" dirty="0"/>
              <a:t>.)</a:t>
            </a:r>
            <a:br>
              <a:rPr lang="en-US" altLang="zh-TW" sz="3100" dirty="0"/>
            </a:br>
            <a:endParaRPr lang="zh-TW" altLang="en-US" sz="3100" dirty="0"/>
          </a:p>
        </p:txBody>
      </p:sp>
    </p:spTree>
    <p:extLst>
      <p:ext uri="{BB962C8B-B14F-4D97-AF65-F5344CB8AC3E}">
        <p14:creationId xmlns:p14="http://schemas.microsoft.com/office/powerpoint/2010/main" val="4276840038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34" grpId="0" animBg="1"/>
      <p:bldGraphic spid="5" grpId="0">
        <p:bldAsOne/>
      </p:bldGraphic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27"/>
          <p:cNvSpPr>
            <a:spLocks/>
          </p:cNvSpPr>
          <p:nvPr/>
        </p:nvSpPr>
        <p:spPr bwMode="auto">
          <a:xfrm>
            <a:off x="6618288" y="938213"/>
            <a:ext cx="1157287" cy="3673475"/>
          </a:xfrm>
          <a:custGeom>
            <a:avLst/>
            <a:gdLst>
              <a:gd name="T0" fmla="*/ 2147483647 w 1043"/>
              <a:gd name="T1" fmla="*/ 2147483647 h 3311"/>
              <a:gd name="T2" fmla="*/ 2147483647 w 1043"/>
              <a:gd name="T3" fmla="*/ 2147483647 h 3311"/>
              <a:gd name="T4" fmla="*/ 0 w 1043"/>
              <a:gd name="T5" fmla="*/ 0 h 3311"/>
              <a:gd name="T6" fmla="*/ 0 60000 65536"/>
              <a:gd name="T7" fmla="*/ 0 60000 65536"/>
              <a:gd name="T8" fmla="*/ 0 60000 65536"/>
              <a:gd name="T9" fmla="*/ 0 w 1043"/>
              <a:gd name="T10" fmla="*/ 0 h 3311"/>
              <a:gd name="T11" fmla="*/ 1043 w 1043"/>
              <a:gd name="T12" fmla="*/ 3311 h 331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43" h="3311">
                <a:moveTo>
                  <a:pt x="1043" y="3311"/>
                </a:moveTo>
                <a:lnTo>
                  <a:pt x="1043" y="1043"/>
                </a:lnTo>
                <a:lnTo>
                  <a:pt x="0" y="0"/>
                </a:lnTo>
              </a:path>
            </a:pathLst>
          </a:custGeom>
          <a:noFill/>
          <a:ln w="38100" cap="rnd" cmpd="sng">
            <a:solidFill>
              <a:srgbClr val="7030A0"/>
            </a:solidFill>
            <a:prstDash val="sysDot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TW" altLang="en-US">
              <a:solidFill>
                <a:srgbClr val="002060"/>
              </a:solidFill>
            </a:endParaRPr>
          </a:p>
        </p:txBody>
      </p:sp>
      <p:grpSp>
        <p:nvGrpSpPr>
          <p:cNvPr id="2" name="Group 399"/>
          <p:cNvGrpSpPr>
            <a:grpSpLocks/>
          </p:cNvGrpSpPr>
          <p:nvPr/>
        </p:nvGrpSpPr>
        <p:grpSpPr bwMode="auto">
          <a:xfrm>
            <a:off x="0" y="928670"/>
            <a:ext cx="6589681" cy="103169"/>
            <a:chOff x="1519" y="403"/>
            <a:chExt cx="2858" cy="79"/>
          </a:xfrm>
          <a:solidFill>
            <a:srgbClr val="C00000">
              <a:alpha val="52000"/>
            </a:srgbClr>
          </a:solidFill>
        </p:grpSpPr>
        <p:sp>
          <p:nvSpPr>
            <p:cNvPr id="13" name="Rectangle 395"/>
            <p:cNvSpPr>
              <a:spLocks noChangeArrowheads="1"/>
            </p:cNvSpPr>
            <p:nvPr/>
          </p:nvSpPr>
          <p:spPr bwMode="auto">
            <a:xfrm>
              <a:off x="1519" y="436"/>
              <a:ext cx="2858" cy="46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  <p:sp>
          <p:nvSpPr>
            <p:cNvPr id="14" name="Rectangle 396"/>
            <p:cNvSpPr>
              <a:spLocks noChangeArrowheads="1"/>
            </p:cNvSpPr>
            <p:nvPr/>
          </p:nvSpPr>
          <p:spPr bwMode="auto">
            <a:xfrm>
              <a:off x="1519" y="403"/>
              <a:ext cx="2858" cy="1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</p:grpSp>
      <p:sp>
        <p:nvSpPr>
          <p:cNvPr id="34" name="모서리가 둥근 직사각형 33"/>
          <p:cNvSpPr/>
          <p:nvPr/>
        </p:nvSpPr>
        <p:spPr bwMode="auto">
          <a:xfrm>
            <a:off x="179512" y="1124744"/>
            <a:ext cx="8784976" cy="5544616"/>
          </a:xfrm>
          <a:prstGeom prst="roundRect">
            <a:avLst/>
          </a:prstGeom>
          <a:noFill/>
          <a:ln w="28575">
            <a:solidFill>
              <a:srgbClr val="7030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rgbClr val="002060"/>
              </a:solidFill>
            </a:endParaRPr>
          </a:p>
        </p:txBody>
      </p:sp>
      <p:sp>
        <p:nvSpPr>
          <p:cNvPr id="20" name="標題 1"/>
          <p:cNvSpPr txBox="1">
            <a:spLocks/>
          </p:cNvSpPr>
          <p:nvPr/>
        </p:nvSpPr>
        <p:spPr>
          <a:xfrm>
            <a:off x="4500563" y="2133600"/>
            <a:ext cx="1614487" cy="690563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r>
              <a:rPr kumimoji="0" lang="zh-TW" altLang="en-US" sz="2400" b="1" dirty="0">
                <a:solidFill>
                  <a:schemeClr val="bg1"/>
                </a:solidFill>
                <a:latin typeface="+mn-ea"/>
                <a:ea typeface="+mn-ea"/>
              </a:rPr>
              <a:t>做</a:t>
            </a: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</a:rPr>
              <a:t>到美國第一</a:t>
            </a:r>
          </a:p>
          <a:p>
            <a:pPr algn="ctr">
              <a:defRPr/>
            </a:pPr>
            <a:r>
              <a:rPr kumimoji="0" lang="en-US" altLang="zh-TW" sz="2400" b="1" dirty="0">
                <a:solidFill>
                  <a:schemeClr val="bg1"/>
                </a:solidFill>
                <a:latin typeface="+mj-ea"/>
                <a:ea typeface="+mj-ea"/>
              </a:rPr>
              <a:t>1981~1990</a:t>
            </a:r>
          </a:p>
        </p:txBody>
      </p:sp>
      <p:sp>
        <p:nvSpPr>
          <p:cNvPr id="21" name="標題 1"/>
          <p:cNvSpPr txBox="1">
            <a:spLocks/>
          </p:cNvSpPr>
          <p:nvPr/>
        </p:nvSpPr>
        <p:spPr>
          <a:xfrm>
            <a:off x="6227763" y="1773238"/>
            <a:ext cx="1944687" cy="6889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漫漫國際路</a:t>
            </a:r>
            <a:endParaRPr kumimoji="0" lang="en-US" altLang="zh-TW" sz="2400" b="1" dirty="0">
              <a:solidFill>
                <a:schemeClr val="bg1"/>
              </a:solidFill>
              <a:latin typeface="+mj-ea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kumimoji="0" lang="en-US" altLang="zh-TW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1991</a:t>
            </a: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至今</a:t>
            </a:r>
          </a:p>
        </p:txBody>
      </p:sp>
      <p:sp>
        <p:nvSpPr>
          <p:cNvPr id="3" name="矩形 2"/>
          <p:cNvSpPr/>
          <p:nvPr/>
        </p:nvSpPr>
        <p:spPr>
          <a:xfrm>
            <a:off x="817638" y="282339"/>
            <a:ext cx="7344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600" dirty="0"/>
              <a:t>2.3 IMAGINING YOUR READER’S ROLE</a:t>
            </a:r>
            <a:endParaRPr lang="zh-TW" altLang="en-US" sz="3600" dirty="0"/>
          </a:p>
        </p:txBody>
      </p:sp>
      <p:sp>
        <p:nvSpPr>
          <p:cNvPr id="4" name="矩形 3"/>
          <p:cNvSpPr/>
          <p:nvPr/>
        </p:nvSpPr>
        <p:spPr>
          <a:xfrm>
            <a:off x="683568" y="1484784"/>
            <a:ext cx="7344816" cy="1779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ts val="5500"/>
              </a:lnSpc>
              <a:buFont typeface="Arial" pitchFamily="34" charset="0"/>
              <a:buChar char="•"/>
            </a:pPr>
            <a:r>
              <a:rPr lang="en-US" altLang="zh-TW" sz="3600" dirty="0" smtClean="0"/>
              <a:t>Consider </a:t>
            </a:r>
            <a:r>
              <a:rPr lang="en-US" altLang="zh-TW" sz="3600" dirty="0"/>
              <a:t>your audience.</a:t>
            </a:r>
          </a:p>
          <a:p>
            <a:pPr marL="285750" indent="-285750">
              <a:lnSpc>
                <a:spcPts val="5500"/>
              </a:lnSpc>
              <a:buFont typeface="Arial" pitchFamily="34" charset="0"/>
              <a:buChar char="•"/>
            </a:pPr>
            <a:r>
              <a:rPr lang="en-US" altLang="zh-TW" sz="3600" dirty="0"/>
              <a:t>You do your job, I also will do mine</a:t>
            </a:r>
            <a:r>
              <a:rPr lang="en-US" altLang="zh-TW" dirty="0"/>
              <a:t>.</a:t>
            </a:r>
          </a:p>
          <a:p>
            <a:endParaRPr lang="en-US" altLang="zh-TW" dirty="0"/>
          </a:p>
        </p:txBody>
      </p:sp>
      <p:graphicFrame>
        <p:nvGraphicFramePr>
          <p:cNvPr id="12" name="資料庫圖表 11"/>
          <p:cNvGraphicFramePr/>
          <p:nvPr>
            <p:extLst>
              <p:ext uri="{D42A27DB-BD31-4B8C-83A1-F6EECF244321}">
                <p14:modId xmlns:p14="http://schemas.microsoft.com/office/powerpoint/2010/main" val="47070772"/>
              </p:ext>
            </p:extLst>
          </p:nvPr>
        </p:nvGraphicFramePr>
        <p:xfrm>
          <a:off x="683568" y="2133600"/>
          <a:ext cx="7429552" cy="428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34" grpId="0" animBg="1"/>
      <p:bldP spid="3" grpId="0"/>
      <p:bldP spid="4" grpId="0"/>
      <p:bldGraphic spid="12" grpId="0">
        <p:bldAsOne/>
      </p:bldGraphic>
      <p:bldGraphic spid="12" grpId="1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4"/>
          <p:cNvSpPr>
            <a:spLocks/>
          </p:cNvSpPr>
          <p:nvPr/>
        </p:nvSpPr>
        <p:spPr bwMode="auto">
          <a:xfrm>
            <a:off x="4435475" y="476250"/>
            <a:ext cx="95250" cy="555625"/>
          </a:xfrm>
          <a:prstGeom prst="leftBracket">
            <a:avLst>
              <a:gd name="adj" fmla="val 0"/>
            </a:avLst>
          </a:prstGeom>
          <a:noFill/>
          <a:ln w="44450">
            <a:solidFill>
              <a:schemeClr val="accent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sp>
        <p:nvSpPr>
          <p:cNvPr id="19" name="AutoShape 5"/>
          <p:cNvSpPr>
            <a:spLocks/>
          </p:cNvSpPr>
          <p:nvPr/>
        </p:nvSpPr>
        <p:spPr bwMode="auto">
          <a:xfrm flipH="1">
            <a:off x="4622800" y="476250"/>
            <a:ext cx="92075" cy="555625"/>
          </a:xfrm>
          <a:prstGeom prst="leftBracket">
            <a:avLst>
              <a:gd name="adj" fmla="val 0"/>
            </a:avLst>
          </a:prstGeom>
          <a:noFill/>
          <a:ln w="44450">
            <a:solidFill>
              <a:schemeClr val="accent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sp>
        <p:nvSpPr>
          <p:cNvPr id="16" name="AutoShape 9"/>
          <p:cNvSpPr>
            <a:spLocks/>
          </p:cNvSpPr>
          <p:nvPr/>
        </p:nvSpPr>
        <p:spPr bwMode="auto">
          <a:xfrm>
            <a:off x="4438650" y="1412875"/>
            <a:ext cx="95250" cy="555625"/>
          </a:xfrm>
          <a:prstGeom prst="leftBracket">
            <a:avLst>
              <a:gd name="adj" fmla="val 0"/>
            </a:avLst>
          </a:prstGeom>
          <a:noFill/>
          <a:ln w="4445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latin typeface="맑은 고딕" pitchFamily="34" charset="-127"/>
              <a:ea typeface="맑은 고딕" pitchFamily="34" charset="-127"/>
            </a:endParaRPr>
          </a:p>
        </p:txBody>
      </p:sp>
      <p:sp>
        <p:nvSpPr>
          <p:cNvPr id="17" name="AutoShape 10"/>
          <p:cNvSpPr>
            <a:spLocks/>
          </p:cNvSpPr>
          <p:nvPr/>
        </p:nvSpPr>
        <p:spPr bwMode="auto">
          <a:xfrm flipH="1">
            <a:off x="4625975" y="1412875"/>
            <a:ext cx="92075" cy="555625"/>
          </a:xfrm>
          <a:prstGeom prst="leftBracket">
            <a:avLst>
              <a:gd name="adj" fmla="val 0"/>
            </a:avLst>
          </a:prstGeom>
          <a:noFill/>
          <a:ln w="4445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latin typeface="맑은 고딕" pitchFamily="34" charset="-127"/>
              <a:ea typeface="맑은 고딕" pitchFamily="34" charset="-127"/>
            </a:endParaRPr>
          </a:p>
        </p:txBody>
      </p:sp>
      <p:sp>
        <p:nvSpPr>
          <p:cNvPr id="22" name="Line 11"/>
          <p:cNvSpPr>
            <a:spLocks noChangeShapeType="1"/>
          </p:cNvSpPr>
          <p:nvPr/>
        </p:nvSpPr>
        <p:spPr bwMode="auto">
          <a:xfrm>
            <a:off x="2682875" y="1196975"/>
            <a:ext cx="4032250" cy="0"/>
          </a:xfrm>
          <a:prstGeom prst="line">
            <a:avLst/>
          </a:prstGeom>
          <a:noFill/>
          <a:ln w="38100">
            <a:solidFill>
              <a:schemeClr val="accent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sp>
        <p:nvSpPr>
          <p:cNvPr id="30" name="AutoShape 26"/>
          <p:cNvSpPr>
            <a:spLocks/>
          </p:cNvSpPr>
          <p:nvPr/>
        </p:nvSpPr>
        <p:spPr bwMode="auto">
          <a:xfrm rot="5400000">
            <a:off x="4284564" y="-2404244"/>
            <a:ext cx="144462" cy="8210550"/>
          </a:xfrm>
          <a:prstGeom prst="leftBracket">
            <a:avLst>
              <a:gd name="adj" fmla="val 108145"/>
            </a:avLst>
          </a:prstGeom>
          <a:noFill/>
          <a:ln w="28575" cap="rnd">
            <a:solidFill>
              <a:srgbClr val="E46C0A"/>
            </a:solidFill>
            <a:prstDash val="sysDot"/>
            <a:round/>
            <a:headEnd/>
            <a:tailEnd/>
          </a:ln>
        </p:spPr>
        <p:txBody>
          <a:bodyPr rot="10800000" vert="eaVert"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sp>
        <p:nvSpPr>
          <p:cNvPr id="35" name="AutoShape 28"/>
          <p:cNvSpPr>
            <a:spLocks/>
          </p:cNvSpPr>
          <p:nvPr/>
        </p:nvSpPr>
        <p:spPr bwMode="auto">
          <a:xfrm rot="16200000" flipV="1">
            <a:off x="4495007" y="2424906"/>
            <a:ext cx="190500" cy="8247063"/>
          </a:xfrm>
          <a:prstGeom prst="leftBracket">
            <a:avLst>
              <a:gd name="adj" fmla="val 107061"/>
            </a:avLst>
          </a:prstGeom>
          <a:noFill/>
          <a:ln w="28575" cap="rnd">
            <a:solidFill>
              <a:schemeClr val="accent6">
                <a:lumMod val="75000"/>
              </a:schemeClr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sp>
        <p:nvSpPr>
          <p:cNvPr id="36" name="AutoShape 35"/>
          <p:cNvSpPr>
            <a:spLocks noChangeArrowheads="1"/>
          </p:cNvSpPr>
          <p:nvPr/>
        </p:nvSpPr>
        <p:spPr bwMode="auto">
          <a:xfrm rot="8100000">
            <a:off x="960438" y="5475288"/>
            <a:ext cx="838200" cy="912812"/>
          </a:xfrm>
          <a:custGeom>
            <a:avLst/>
            <a:gdLst>
              <a:gd name="G0" fmla="+- 1700 0 0"/>
              <a:gd name="G1" fmla="+- 21600 0 1700"/>
              <a:gd name="G2" fmla="+- 21600 0 1700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700" y="10800"/>
                </a:moveTo>
                <a:cubicBezTo>
                  <a:pt x="1700" y="15826"/>
                  <a:pt x="5774" y="19900"/>
                  <a:pt x="10800" y="19900"/>
                </a:cubicBezTo>
                <a:cubicBezTo>
                  <a:pt x="15826" y="19900"/>
                  <a:pt x="19900" y="15826"/>
                  <a:pt x="19900" y="10800"/>
                </a:cubicBezTo>
                <a:cubicBezTo>
                  <a:pt x="19900" y="5774"/>
                  <a:pt x="15826" y="1700"/>
                  <a:pt x="10800" y="1700"/>
                </a:cubicBezTo>
                <a:cubicBezTo>
                  <a:pt x="5774" y="1700"/>
                  <a:pt x="1700" y="5774"/>
                  <a:pt x="1700" y="1080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3175" algn="ctr">
            <a:solidFill>
              <a:schemeClr val="accent6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sp>
        <p:nvSpPr>
          <p:cNvPr id="37" name="AutoShape 36"/>
          <p:cNvSpPr>
            <a:spLocks noChangeArrowheads="1"/>
          </p:cNvSpPr>
          <p:nvPr/>
        </p:nvSpPr>
        <p:spPr bwMode="auto">
          <a:xfrm rot="8100000">
            <a:off x="1146175" y="5670550"/>
            <a:ext cx="484188" cy="490538"/>
          </a:xfrm>
          <a:custGeom>
            <a:avLst/>
            <a:gdLst>
              <a:gd name="G0" fmla="+- 942 0 0"/>
              <a:gd name="G1" fmla="+- 21600 0 942"/>
              <a:gd name="G2" fmla="+- 21600 0 942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942" y="10800"/>
                </a:moveTo>
                <a:cubicBezTo>
                  <a:pt x="942" y="16244"/>
                  <a:pt x="5356" y="20658"/>
                  <a:pt x="10800" y="20658"/>
                </a:cubicBezTo>
                <a:cubicBezTo>
                  <a:pt x="16244" y="20658"/>
                  <a:pt x="20658" y="16244"/>
                  <a:pt x="20658" y="10800"/>
                </a:cubicBezTo>
                <a:cubicBezTo>
                  <a:pt x="20658" y="5356"/>
                  <a:pt x="16244" y="942"/>
                  <a:pt x="10800" y="942"/>
                </a:cubicBezTo>
                <a:cubicBezTo>
                  <a:pt x="5356" y="942"/>
                  <a:pt x="942" y="5356"/>
                  <a:pt x="942" y="1080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3175" algn="ctr">
            <a:solidFill>
              <a:schemeClr val="accent6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grpSp>
        <p:nvGrpSpPr>
          <p:cNvPr id="2" name="Group 46"/>
          <p:cNvGrpSpPr>
            <a:grpSpLocks/>
          </p:cNvGrpSpPr>
          <p:nvPr/>
        </p:nvGrpSpPr>
        <p:grpSpPr bwMode="auto">
          <a:xfrm rot="-27000000">
            <a:off x="716717" y="5085183"/>
            <a:ext cx="432048" cy="432048"/>
            <a:chOff x="3703" y="3229"/>
            <a:chExt cx="121" cy="148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39" name="AutoShape 43"/>
            <p:cNvSpPr>
              <a:spLocks noChangeArrowheads="1"/>
            </p:cNvSpPr>
            <p:nvPr/>
          </p:nvSpPr>
          <p:spPr bwMode="auto">
            <a:xfrm rot="8100000">
              <a:off x="3742" y="3229"/>
              <a:ext cx="82" cy="109"/>
            </a:xfrm>
            <a:prstGeom prst="chevron">
              <a:avLst>
                <a:gd name="adj" fmla="val 63972"/>
              </a:avLst>
            </a:prstGeom>
            <a:grpFill/>
            <a:ln w="3175" algn="ctr">
              <a:solidFill>
                <a:schemeClr val="accent6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40" name="AutoShape 44"/>
            <p:cNvSpPr>
              <a:spLocks noChangeArrowheads="1"/>
            </p:cNvSpPr>
            <p:nvPr/>
          </p:nvSpPr>
          <p:spPr bwMode="auto">
            <a:xfrm rot="8100000">
              <a:off x="3703" y="3268"/>
              <a:ext cx="82" cy="109"/>
            </a:xfrm>
            <a:prstGeom prst="chevron">
              <a:avLst>
                <a:gd name="adj" fmla="val 63972"/>
              </a:avLst>
            </a:prstGeom>
            <a:grpFill/>
            <a:ln w="3175" algn="ctr">
              <a:solidFill>
                <a:schemeClr val="accent6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</p:grpSp>
      <p:sp>
        <p:nvSpPr>
          <p:cNvPr id="41" name="Line 50"/>
          <p:cNvSpPr>
            <a:spLocks noChangeShapeType="1"/>
          </p:cNvSpPr>
          <p:nvPr/>
        </p:nvSpPr>
        <p:spPr bwMode="auto">
          <a:xfrm>
            <a:off x="1908175" y="6524625"/>
            <a:ext cx="6696075" cy="0"/>
          </a:xfrm>
          <a:prstGeom prst="line">
            <a:avLst/>
          </a:prstGeom>
          <a:noFill/>
          <a:ln w="28575">
            <a:solidFill>
              <a:schemeClr val="accent6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sp>
        <p:nvSpPr>
          <p:cNvPr id="42" name="Oval 52"/>
          <p:cNvSpPr>
            <a:spLocks noChangeArrowheads="1"/>
          </p:cNvSpPr>
          <p:nvPr/>
        </p:nvSpPr>
        <p:spPr bwMode="auto">
          <a:xfrm>
            <a:off x="1331913" y="5838825"/>
            <a:ext cx="144462" cy="14446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3175" algn="ctr">
            <a:solidFill>
              <a:schemeClr val="accent6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sp>
        <p:nvSpPr>
          <p:cNvPr id="2067" name="Text Box 19"/>
          <p:cNvSpPr txBox="1">
            <a:spLocks noChangeArrowheads="1"/>
          </p:cNvSpPr>
          <p:nvPr/>
        </p:nvSpPr>
        <p:spPr bwMode="auto">
          <a:xfrm>
            <a:off x="2843808" y="332656"/>
            <a:ext cx="3600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4000" b="1" dirty="0" smtClean="0">
                <a:solidFill>
                  <a:schemeClr val="accent5">
                    <a:lumMod val="50000"/>
                  </a:schemeClr>
                </a:solidFill>
                <a:ea typeface="微軟正黑體" pitchFamily="34" charset="-120"/>
              </a:rPr>
              <a:t>Team Members</a:t>
            </a:r>
            <a:endParaRPr lang="zh-TW" altLang="en-US" sz="4000" b="1" dirty="0">
              <a:solidFill>
                <a:schemeClr val="accent5">
                  <a:lumMod val="50000"/>
                </a:schemeClr>
              </a:solidFill>
              <a:ea typeface="微軟正黑體" pitchFamily="34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989666" y="2132856"/>
            <a:ext cx="73267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指導教授</a:t>
            </a:r>
            <a:r>
              <a:rPr lang="en-US" altLang="zh-TW" sz="40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40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郭育仁</a:t>
            </a:r>
            <a:endParaRPr lang="en-US" altLang="zh-TW" sz="4000" b="1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en-US" altLang="zh-TW" b="1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組員</a:t>
            </a:r>
            <a:r>
              <a:rPr lang="en-US" altLang="zh-TW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</a:p>
          <a:p>
            <a:pPr algn="ctr"/>
            <a:r>
              <a:rPr lang="en-US" altLang="zh-TW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M016070012-</a:t>
            </a:r>
            <a:r>
              <a:rPr lang="zh-TW" altLang="en-US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蘇文呈</a:t>
            </a:r>
            <a:endParaRPr lang="en-US" altLang="zh-TW" b="1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en-US" altLang="zh-TW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M016070011-</a:t>
            </a:r>
            <a:r>
              <a:rPr lang="zh-TW" altLang="en-US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吳孟珊</a:t>
            </a:r>
            <a:endParaRPr lang="en-US" altLang="zh-TW" b="1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en-US" altLang="zh-TW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M016070026-</a:t>
            </a:r>
            <a:r>
              <a:rPr lang="zh-TW" altLang="en-US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陳苾鈐</a:t>
            </a:r>
            <a:endParaRPr lang="en-US" altLang="zh-TW" b="1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en-US" altLang="zh-TW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M016070003-</a:t>
            </a:r>
            <a:r>
              <a:rPr lang="zh-TW" altLang="en-US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蔡念倢</a:t>
            </a:r>
            <a:endParaRPr lang="en-US" altLang="zh-TW" b="1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  </a:t>
            </a:r>
            <a:r>
              <a:rPr lang="en-US" altLang="zh-TW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M016070033-</a:t>
            </a:r>
            <a:r>
              <a:rPr lang="zh-TW" altLang="en-US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阮氏明好</a:t>
            </a:r>
            <a:endParaRPr lang="zh-TW" altLang="en-US" b="1" dirty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5" presetClass="path" presetSubtype="0" accel="50000" decel="5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5.55556E-7 -1.11111E-6 L -0.22621 -1.11111E-6 " pathEditMode="relative" rAng="0" ptsTypes="AA">
                                      <p:cBhvr>
                                        <p:cTn id="28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3" y="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3" presetClass="path" presetSubtype="0" accel="50000" decel="5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3.05556E-6 -1.11111E-6 L 0.23386 -1.11111E-6 " pathEditMode="relative" rAng="0" ptsTypes="AA">
                                      <p:cBhvr>
                                        <p:cTn id="30" dur="2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7" presetClass="entr" presetSubtype="1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3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3" presetClass="entr" presetSubtype="288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3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53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3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3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indefinite" fill="hold" grpId="1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1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9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0.02726 -0.03632 L 3.61111E-6 1.80199E-6 " pathEditMode="relative" rAng="0" ptsTypes="AA">
                                      <p:cBhvr>
                                        <p:cTn id="66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" y="18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3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2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19" grpId="0" animBg="1"/>
      <p:bldP spid="19" grpId="1" animBg="1"/>
      <p:bldP spid="16" grpId="0" animBg="1"/>
      <p:bldP spid="16" grpId="1" animBg="1"/>
      <p:bldP spid="17" grpId="0" animBg="1"/>
      <p:bldP spid="17" grpId="1" animBg="1"/>
      <p:bldP spid="30" grpId="0" animBg="1"/>
      <p:bldP spid="35" grpId="0" animBg="1"/>
      <p:bldP spid="42" grpId="0" animBg="1"/>
      <p:bldP spid="42" grpId="1" animBg="1"/>
      <p:bldP spid="2067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27"/>
          <p:cNvSpPr>
            <a:spLocks/>
          </p:cNvSpPr>
          <p:nvPr/>
        </p:nvSpPr>
        <p:spPr bwMode="auto">
          <a:xfrm>
            <a:off x="6618288" y="938213"/>
            <a:ext cx="1157287" cy="3673475"/>
          </a:xfrm>
          <a:custGeom>
            <a:avLst/>
            <a:gdLst>
              <a:gd name="T0" fmla="*/ 2147483647 w 1043"/>
              <a:gd name="T1" fmla="*/ 2147483647 h 3311"/>
              <a:gd name="T2" fmla="*/ 2147483647 w 1043"/>
              <a:gd name="T3" fmla="*/ 2147483647 h 3311"/>
              <a:gd name="T4" fmla="*/ 0 w 1043"/>
              <a:gd name="T5" fmla="*/ 0 h 3311"/>
              <a:gd name="T6" fmla="*/ 0 60000 65536"/>
              <a:gd name="T7" fmla="*/ 0 60000 65536"/>
              <a:gd name="T8" fmla="*/ 0 60000 65536"/>
              <a:gd name="T9" fmla="*/ 0 w 1043"/>
              <a:gd name="T10" fmla="*/ 0 h 3311"/>
              <a:gd name="T11" fmla="*/ 1043 w 1043"/>
              <a:gd name="T12" fmla="*/ 3311 h 331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43" h="3311">
                <a:moveTo>
                  <a:pt x="1043" y="3311"/>
                </a:moveTo>
                <a:lnTo>
                  <a:pt x="1043" y="1043"/>
                </a:lnTo>
                <a:lnTo>
                  <a:pt x="0" y="0"/>
                </a:lnTo>
              </a:path>
            </a:pathLst>
          </a:custGeom>
          <a:noFill/>
          <a:ln w="38100" cap="rnd" cmpd="sng">
            <a:solidFill>
              <a:srgbClr val="7030A0"/>
            </a:solidFill>
            <a:prstDash val="sysDot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TW" altLang="en-US">
              <a:solidFill>
                <a:srgbClr val="002060"/>
              </a:solidFill>
            </a:endParaRPr>
          </a:p>
        </p:txBody>
      </p:sp>
      <p:grpSp>
        <p:nvGrpSpPr>
          <p:cNvPr id="2" name="Group 399"/>
          <p:cNvGrpSpPr>
            <a:grpSpLocks/>
          </p:cNvGrpSpPr>
          <p:nvPr/>
        </p:nvGrpSpPr>
        <p:grpSpPr bwMode="auto">
          <a:xfrm>
            <a:off x="0" y="928670"/>
            <a:ext cx="6589681" cy="103169"/>
            <a:chOff x="1519" y="403"/>
            <a:chExt cx="2858" cy="79"/>
          </a:xfrm>
          <a:solidFill>
            <a:srgbClr val="C00000">
              <a:alpha val="52000"/>
            </a:srgbClr>
          </a:solidFill>
        </p:grpSpPr>
        <p:sp>
          <p:nvSpPr>
            <p:cNvPr id="13" name="Rectangle 395"/>
            <p:cNvSpPr>
              <a:spLocks noChangeArrowheads="1"/>
            </p:cNvSpPr>
            <p:nvPr/>
          </p:nvSpPr>
          <p:spPr bwMode="auto">
            <a:xfrm>
              <a:off x="1519" y="436"/>
              <a:ext cx="2858" cy="46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  <p:sp>
          <p:nvSpPr>
            <p:cNvPr id="14" name="Rectangle 396"/>
            <p:cNvSpPr>
              <a:spLocks noChangeArrowheads="1"/>
            </p:cNvSpPr>
            <p:nvPr/>
          </p:nvSpPr>
          <p:spPr bwMode="auto">
            <a:xfrm>
              <a:off x="1519" y="403"/>
              <a:ext cx="2858" cy="1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</p:grpSp>
      <p:sp>
        <p:nvSpPr>
          <p:cNvPr id="34" name="모서리가 둥근 직사각형 33"/>
          <p:cNvSpPr/>
          <p:nvPr/>
        </p:nvSpPr>
        <p:spPr bwMode="auto">
          <a:xfrm>
            <a:off x="179512" y="1124744"/>
            <a:ext cx="8784976" cy="5544616"/>
          </a:xfrm>
          <a:prstGeom prst="roundRect">
            <a:avLst/>
          </a:prstGeom>
          <a:noFill/>
          <a:ln w="28575">
            <a:solidFill>
              <a:srgbClr val="7030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rgbClr val="002060"/>
              </a:solidFill>
            </a:endParaRPr>
          </a:p>
        </p:txBody>
      </p:sp>
      <p:sp>
        <p:nvSpPr>
          <p:cNvPr id="20" name="標題 1"/>
          <p:cNvSpPr txBox="1">
            <a:spLocks/>
          </p:cNvSpPr>
          <p:nvPr/>
        </p:nvSpPr>
        <p:spPr>
          <a:xfrm>
            <a:off x="4500563" y="2133600"/>
            <a:ext cx="1614487" cy="690563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r>
              <a:rPr kumimoji="0" lang="zh-TW" altLang="en-US" sz="2400" b="1" dirty="0">
                <a:solidFill>
                  <a:schemeClr val="bg1"/>
                </a:solidFill>
                <a:latin typeface="+mn-ea"/>
                <a:ea typeface="+mn-ea"/>
              </a:rPr>
              <a:t>做</a:t>
            </a: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</a:rPr>
              <a:t>到美國第一</a:t>
            </a:r>
          </a:p>
          <a:p>
            <a:pPr algn="ctr">
              <a:defRPr/>
            </a:pPr>
            <a:r>
              <a:rPr kumimoji="0" lang="en-US" altLang="zh-TW" sz="2400" b="1" dirty="0">
                <a:solidFill>
                  <a:schemeClr val="bg1"/>
                </a:solidFill>
                <a:latin typeface="+mj-ea"/>
                <a:ea typeface="+mj-ea"/>
              </a:rPr>
              <a:t>1981~1990</a:t>
            </a:r>
          </a:p>
        </p:txBody>
      </p:sp>
      <p:sp>
        <p:nvSpPr>
          <p:cNvPr id="21" name="標題 1"/>
          <p:cNvSpPr txBox="1">
            <a:spLocks/>
          </p:cNvSpPr>
          <p:nvPr/>
        </p:nvSpPr>
        <p:spPr>
          <a:xfrm>
            <a:off x="6227763" y="1773238"/>
            <a:ext cx="1944687" cy="6889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漫漫國際路</a:t>
            </a:r>
            <a:endParaRPr kumimoji="0" lang="en-US" altLang="zh-TW" sz="2400" b="1" dirty="0">
              <a:solidFill>
                <a:schemeClr val="bg1"/>
              </a:solidFill>
              <a:latin typeface="+mj-ea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kumimoji="0" lang="en-US" altLang="zh-TW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1991</a:t>
            </a: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至今</a:t>
            </a:r>
          </a:p>
        </p:txBody>
      </p:sp>
      <p:sp>
        <p:nvSpPr>
          <p:cNvPr id="4" name="矩形 3"/>
          <p:cNvSpPr/>
          <p:nvPr/>
        </p:nvSpPr>
        <p:spPr>
          <a:xfrm>
            <a:off x="395536" y="1340768"/>
            <a:ext cx="83529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  <a:defRPr/>
            </a:pPr>
            <a:r>
              <a:rPr lang="en-US" altLang="zh-TW" sz="3200" dirty="0"/>
              <a:t>Entertain Me.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altLang="zh-TW" sz="3200" dirty="0"/>
              <a:t>Help Me Solve My Practical Problem.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altLang="zh-TW" sz="3200" dirty="0"/>
              <a:t> Help Me Understand Something Better.</a:t>
            </a:r>
          </a:p>
        </p:txBody>
      </p:sp>
      <p:grpSp>
        <p:nvGrpSpPr>
          <p:cNvPr id="12" name="群組 11"/>
          <p:cNvGrpSpPr/>
          <p:nvPr/>
        </p:nvGrpSpPr>
        <p:grpSpPr>
          <a:xfrm>
            <a:off x="251362" y="1967170"/>
            <a:ext cx="8358246" cy="1471860"/>
            <a:chOff x="0" y="0"/>
            <a:chExt cx="8358246" cy="147186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5" name="圓角矩形 14"/>
            <p:cNvSpPr/>
            <p:nvPr/>
          </p:nvSpPr>
          <p:spPr>
            <a:xfrm>
              <a:off x="0" y="0"/>
              <a:ext cx="8358246" cy="147186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圓角矩形 4"/>
            <p:cNvSpPr/>
            <p:nvPr/>
          </p:nvSpPr>
          <p:spPr>
            <a:xfrm>
              <a:off x="71850" y="71850"/>
              <a:ext cx="8214546" cy="132816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0970" tIns="140970" rIns="140970" bIns="140970" numCol="1" spcCol="1270" anchor="ctr" anchorCtr="0">
              <a:noAutofit/>
            </a:bodyPr>
            <a:lstStyle/>
            <a:p>
              <a:pPr lvl="0" algn="l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en-US" sz="3700" kern="1200" dirty="0" smtClean="0"/>
                <a:t>Use something readers do not know and interesting thing to let readers pleasure</a:t>
              </a:r>
              <a:endParaRPr lang="zh-TW" altLang="en-US" sz="3700" kern="1200" dirty="0"/>
            </a:p>
          </p:txBody>
        </p:sp>
      </p:grpSp>
      <p:grpSp>
        <p:nvGrpSpPr>
          <p:cNvPr id="17" name="群組 16"/>
          <p:cNvGrpSpPr/>
          <p:nvPr/>
        </p:nvGrpSpPr>
        <p:grpSpPr>
          <a:xfrm>
            <a:off x="395536" y="2703100"/>
            <a:ext cx="7929618" cy="1531167"/>
            <a:chOff x="0" y="91672"/>
            <a:chExt cx="7929618" cy="1531167"/>
          </a:xfrm>
          <a:solidFill>
            <a:srgbClr val="00B0F0"/>
          </a:solidFill>
        </p:grpSpPr>
        <p:sp>
          <p:nvSpPr>
            <p:cNvPr id="18" name="圓角矩形 17"/>
            <p:cNvSpPr/>
            <p:nvPr/>
          </p:nvSpPr>
          <p:spPr>
            <a:xfrm>
              <a:off x="0" y="91672"/>
              <a:ext cx="7929618" cy="1531167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圓角矩形 4"/>
            <p:cNvSpPr/>
            <p:nvPr/>
          </p:nvSpPr>
          <p:spPr>
            <a:xfrm>
              <a:off x="74745" y="166417"/>
              <a:ext cx="7780128" cy="138167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4780" tIns="144780" rIns="144780" bIns="144780" numCol="1" spcCol="1270" anchor="ctr" anchorCtr="0">
              <a:noAutofit/>
            </a:bodyPr>
            <a:lstStyle/>
            <a:p>
              <a:pPr lvl="0" algn="l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en-US" sz="3800" kern="1200" dirty="0" smtClean="0"/>
                <a:t> Help them solve a practical problem ,they want to get the details right.</a:t>
              </a:r>
              <a:endParaRPr lang="zh-TW" altLang="en-US" sz="3800" kern="1200" dirty="0"/>
            </a:p>
          </p:txBody>
        </p:sp>
      </p:grpSp>
      <p:grpSp>
        <p:nvGrpSpPr>
          <p:cNvPr id="22" name="群組 21"/>
          <p:cNvGrpSpPr/>
          <p:nvPr/>
        </p:nvGrpSpPr>
        <p:grpSpPr>
          <a:xfrm>
            <a:off x="334097" y="3279547"/>
            <a:ext cx="8286808" cy="1909439"/>
            <a:chOff x="0" y="90824"/>
            <a:chExt cx="8286808" cy="1909439"/>
          </a:xfrm>
          <a:solidFill>
            <a:srgbClr val="002060"/>
          </a:solidFill>
        </p:grpSpPr>
        <p:sp>
          <p:nvSpPr>
            <p:cNvPr id="23" name="圓角矩形 22"/>
            <p:cNvSpPr/>
            <p:nvPr/>
          </p:nvSpPr>
          <p:spPr>
            <a:xfrm>
              <a:off x="0" y="90824"/>
              <a:ext cx="8286808" cy="1909439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圓角矩形 4"/>
            <p:cNvSpPr/>
            <p:nvPr/>
          </p:nvSpPr>
          <p:spPr>
            <a:xfrm>
              <a:off x="93211" y="184035"/>
              <a:ext cx="8100386" cy="172301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82880" tIns="182880" rIns="182880" bIns="182880" numCol="1" spcCol="1270" anchor="ctr" anchorCtr="0">
              <a:noAutofit/>
            </a:bodyPr>
            <a:lstStyle/>
            <a:p>
              <a:pPr lvl="0" algn="l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en-US" sz="4800" kern="1200" dirty="0" smtClean="0"/>
                <a:t>they expect your evidence is objective and rigorously logical</a:t>
              </a:r>
              <a:endParaRPr lang="zh-TW" altLang="en-US" sz="4800" kern="1200" dirty="0"/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34" grpId="0" animBg="1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27"/>
          <p:cNvSpPr>
            <a:spLocks/>
          </p:cNvSpPr>
          <p:nvPr/>
        </p:nvSpPr>
        <p:spPr bwMode="auto">
          <a:xfrm>
            <a:off x="6618288" y="938213"/>
            <a:ext cx="1157287" cy="3673475"/>
          </a:xfrm>
          <a:custGeom>
            <a:avLst/>
            <a:gdLst>
              <a:gd name="T0" fmla="*/ 2147483647 w 1043"/>
              <a:gd name="T1" fmla="*/ 2147483647 h 3311"/>
              <a:gd name="T2" fmla="*/ 2147483647 w 1043"/>
              <a:gd name="T3" fmla="*/ 2147483647 h 3311"/>
              <a:gd name="T4" fmla="*/ 0 w 1043"/>
              <a:gd name="T5" fmla="*/ 0 h 3311"/>
              <a:gd name="T6" fmla="*/ 0 60000 65536"/>
              <a:gd name="T7" fmla="*/ 0 60000 65536"/>
              <a:gd name="T8" fmla="*/ 0 60000 65536"/>
              <a:gd name="T9" fmla="*/ 0 w 1043"/>
              <a:gd name="T10" fmla="*/ 0 h 3311"/>
              <a:gd name="T11" fmla="*/ 1043 w 1043"/>
              <a:gd name="T12" fmla="*/ 3311 h 331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43" h="3311">
                <a:moveTo>
                  <a:pt x="1043" y="3311"/>
                </a:moveTo>
                <a:lnTo>
                  <a:pt x="1043" y="1043"/>
                </a:lnTo>
                <a:lnTo>
                  <a:pt x="0" y="0"/>
                </a:lnTo>
              </a:path>
            </a:pathLst>
          </a:custGeom>
          <a:noFill/>
          <a:ln w="38100" cap="rnd" cmpd="sng">
            <a:solidFill>
              <a:srgbClr val="7030A0"/>
            </a:solidFill>
            <a:prstDash val="sysDot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TW" altLang="en-US">
              <a:solidFill>
                <a:srgbClr val="002060"/>
              </a:solidFill>
            </a:endParaRPr>
          </a:p>
        </p:txBody>
      </p:sp>
      <p:grpSp>
        <p:nvGrpSpPr>
          <p:cNvPr id="2" name="Group 399"/>
          <p:cNvGrpSpPr>
            <a:grpSpLocks/>
          </p:cNvGrpSpPr>
          <p:nvPr/>
        </p:nvGrpSpPr>
        <p:grpSpPr bwMode="auto">
          <a:xfrm>
            <a:off x="0" y="928670"/>
            <a:ext cx="6589681" cy="103169"/>
            <a:chOff x="1519" y="403"/>
            <a:chExt cx="2858" cy="79"/>
          </a:xfrm>
          <a:solidFill>
            <a:srgbClr val="C00000">
              <a:alpha val="52000"/>
            </a:srgbClr>
          </a:solidFill>
        </p:grpSpPr>
        <p:sp>
          <p:nvSpPr>
            <p:cNvPr id="13" name="Rectangle 395"/>
            <p:cNvSpPr>
              <a:spLocks noChangeArrowheads="1"/>
            </p:cNvSpPr>
            <p:nvPr/>
          </p:nvSpPr>
          <p:spPr bwMode="auto">
            <a:xfrm>
              <a:off x="1519" y="436"/>
              <a:ext cx="2858" cy="46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  <p:sp>
          <p:nvSpPr>
            <p:cNvPr id="14" name="Rectangle 396"/>
            <p:cNvSpPr>
              <a:spLocks noChangeArrowheads="1"/>
            </p:cNvSpPr>
            <p:nvPr/>
          </p:nvSpPr>
          <p:spPr bwMode="auto">
            <a:xfrm>
              <a:off x="1519" y="403"/>
              <a:ext cx="2858" cy="1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</p:grpSp>
      <p:sp>
        <p:nvSpPr>
          <p:cNvPr id="34" name="모서리가 둥근 직사각형 33"/>
          <p:cNvSpPr/>
          <p:nvPr/>
        </p:nvSpPr>
        <p:spPr bwMode="auto">
          <a:xfrm>
            <a:off x="179512" y="1124744"/>
            <a:ext cx="8784976" cy="5544616"/>
          </a:xfrm>
          <a:prstGeom prst="roundRect">
            <a:avLst/>
          </a:prstGeom>
          <a:noFill/>
          <a:ln w="28575">
            <a:solidFill>
              <a:srgbClr val="7030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rgbClr val="002060"/>
              </a:solidFill>
            </a:endParaRPr>
          </a:p>
        </p:txBody>
      </p:sp>
      <p:sp>
        <p:nvSpPr>
          <p:cNvPr id="20" name="標題 1"/>
          <p:cNvSpPr txBox="1">
            <a:spLocks/>
          </p:cNvSpPr>
          <p:nvPr/>
        </p:nvSpPr>
        <p:spPr>
          <a:xfrm>
            <a:off x="4500563" y="2133600"/>
            <a:ext cx="1614487" cy="690563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r>
              <a:rPr kumimoji="0" lang="zh-TW" altLang="en-US" sz="2400" b="1" dirty="0">
                <a:solidFill>
                  <a:schemeClr val="bg1"/>
                </a:solidFill>
                <a:latin typeface="+mn-ea"/>
                <a:ea typeface="+mn-ea"/>
              </a:rPr>
              <a:t>做</a:t>
            </a: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</a:rPr>
              <a:t>到美國第一</a:t>
            </a:r>
          </a:p>
          <a:p>
            <a:pPr algn="ctr">
              <a:defRPr/>
            </a:pPr>
            <a:r>
              <a:rPr kumimoji="0" lang="en-US" altLang="zh-TW" sz="2400" b="1" dirty="0">
                <a:solidFill>
                  <a:schemeClr val="bg1"/>
                </a:solidFill>
                <a:latin typeface="+mj-ea"/>
                <a:ea typeface="+mj-ea"/>
              </a:rPr>
              <a:t>1981~1990</a:t>
            </a:r>
          </a:p>
        </p:txBody>
      </p:sp>
      <p:sp>
        <p:nvSpPr>
          <p:cNvPr id="21" name="標題 1"/>
          <p:cNvSpPr txBox="1">
            <a:spLocks/>
          </p:cNvSpPr>
          <p:nvPr/>
        </p:nvSpPr>
        <p:spPr>
          <a:xfrm>
            <a:off x="6227763" y="1773238"/>
            <a:ext cx="1944687" cy="6889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漫漫國際路</a:t>
            </a:r>
            <a:endParaRPr kumimoji="0" lang="en-US" altLang="zh-TW" sz="2400" b="1" dirty="0">
              <a:solidFill>
                <a:schemeClr val="bg1"/>
              </a:solidFill>
              <a:latin typeface="+mj-ea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kumimoji="0" lang="en-US" altLang="zh-TW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1991</a:t>
            </a: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至今</a:t>
            </a:r>
          </a:p>
        </p:txBody>
      </p:sp>
      <p:sp>
        <p:nvSpPr>
          <p:cNvPr id="4" name="矩形 3"/>
          <p:cNvSpPr/>
          <p:nvPr/>
        </p:nvSpPr>
        <p:spPr>
          <a:xfrm>
            <a:off x="467544" y="1484784"/>
            <a:ext cx="711864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dirty="0"/>
              <a:t>Conclusion </a:t>
            </a:r>
            <a:endParaRPr lang="en-US" altLang="zh-TW" sz="3200" dirty="0" smtClean="0"/>
          </a:p>
          <a:p>
            <a:r>
              <a:rPr lang="en-US" altLang="zh-TW" sz="2800" dirty="0" smtClean="0"/>
              <a:t>Concern </a:t>
            </a:r>
            <a:r>
              <a:rPr lang="en-US" altLang="zh-TW" sz="2800" dirty="0"/>
              <a:t>with your particular community of readers, with their interests </a:t>
            </a:r>
            <a:r>
              <a:rPr lang="en-US" altLang="zh-TW" sz="2800" dirty="0" smtClean="0"/>
              <a:t>and expectations</a:t>
            </a:r>
            <a:r>
              <a:rPr lang="en-US" altLang="zh-TW" sz="2800" dirty="0"/>
              <a:t>.</a:t>
            </a:r>
            <a:endParaRPr lang="zh-TW" altLang="en-US" sz="2800" dirty="0"/>
          </a:p>
        </p:txBody>
      </p:sp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4241507763"/>
              </p:ext>
            </p:extLst>
          </p:nvPr>
        </p:nvGraphicFramePr>
        <p:xfrm>
          <a:off x="467543" y="2706141"/>
          <a:ext cx="7992889" cy="33871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34" grpId="0" animBg="1"/>
      <p:bldP spid="4" grpId="0"/>
      <p:bldGraphic spid="5" grpId="0">
        <p:bldAsOne/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26"/>
          <p:cNvSpPr>
            <a:spLocks/>
          </p:cNvSpPr>
          <p:nvPr/>
        </p:nvSpPr>
        <p:spPr bwMode="auto">
          <a:xfrm rot="5400000">
            <a:off x="4500588" y="-1684164"/>
            <a:ext cx="144462" cy="8210550"/>
          </a:xfrm>
          <a:prstGeom prst="leftBracket">
            <a:avLst>
              <a:gd name="adj" fmla="val 108176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sp>
        <p:nvSpPr>
          <p:cNvPr id="12" name="AutoShape 28"/>
          <p:cNvSpPr>
            <a:spLocks/>
          </p:cNvSpPr>
          <p:nvPr/>
        </p:nvSpPr>
        <p:spPr bwMode="auto">
          <a:xfrm rot="16200000" flipV="1">
            <a:off x="4601690" y="218776"/>
            <a:ext cx="190500" cy="8247063"/>
          </a:xfrm>
          <a:prstGeom prst="leftBracket">
            <a:avLst>
              <a:gd name="adj" fmla="val 107061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sp>
        <p:nvSpPr>
          <p:cNvPr id="13" name="AutoShape 35"/>
          <p:cNvSpPr>
            <a:spLocks noChangeArrowheads="1"/>
          </p:cNvSpPr>
          <p:nvPr/>
        </p:nvSpPr>
        <p:spPr bwMode="auto">
          <a:xfrm rot="8100000">
            <a:off x="1067121" y="3269158"/>
            <a:ext cx="838200" cy="912812"/>
          </a:xfrm>
          <a:custGeom>
            <a:avLst/>
            <a:gdLst>
              <a:gd name="G0" fmla="+- 1700 0 0"/>
              <a:gd name="G1" fmla="+- 21600 0 1700"/>
              <a:gd name="G2" fmla="+- 21600 0 1700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700" y="10800"/>
                </a:moveTo>
                <a:cubicBezTo>
                  <a:pt x="1700" y="15826"/>
                  <a:pt x="5774" y="19900"/>
                  <a:pt x="10800" y="19900"/>
                </a:cubicBezTo>
                <a:cubicBezTo>
                  <a:pt x="15826" y="19900"/>
                  <a:pt x="19900" y="15826"/>
                  <a:pt x="19900" y="10800"/>
                </a:cubicBezTo>
                <a:cubicBezTo>
                  <a:pt x="19900" y="5774"/>
                  <a:pt x="15826" y="1700"/>
                  <a:pt x="10800" y="1700"/>
                </a:cubicBezTo>
                <a:cubicBezTo>
                  <a:pt x="5774" y="1700"/>
                  <a:pt x="1700" y="5774"/>
                  <a:pt x="1700" y="10800"/>
                </a:cubicBez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sp>
        <p:nvSpPr>
          <p:cNvPr id="14" name="AutoShape 36"/>
          <p:cNvSpPr>
            <a:spLocks noChangeArrowheads="1"/>
          </p:cNvSpPr>
          <p:nvPr/>
        </p:nvSpPr>
        <p:spPr bwMode="auto">
          <a:xfrm rot="8100000">
            <a:off x="1252858" y="3464420"/>
            <a:ext cx="484188" cy="490538"/>
          </a:xfrm>
          <a:custGeom>
            <a:avLst/>
            <a:gdLst>
              <a:gd name="G0" fmla="+- 942 0 0"/>
              <a:gd name="G1" fmla="+- 21600 0 942"/>
              <a:gd name="G2" fmla="+- 21600 0 942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942" y="10800"/>
                </a:moveTo>
                <a:cubicBezTo>
                  <a:pt x="942" y="16244"/>
                  <a:pt x="5356" y="20658"/>
                  <a:pt x="10800" y="20658"/>
                </a:cubicBezTo>
                <a:cubicBezTo>
                  <a:pt x="16244" y="20658"/>
                  <a:pt x="20658" y="16244"/>
                  <a:pt x="20658" y="10800"/>
                </a:cubicBezTo>
                <a:cubicBezTo>
                  <a:pt x="20658" y="5356"/>
                  <a:pt x="16244" y="942"/>
                  <a:pt x="10800" y="942"/>
                </a:cubicBezTo>
                <a:cubicBezTo>
                  <a:pt x="5356" y="942"/>
                  <a:pt x="942" y="5356"/>
                  <a:pt x="942" y="10800"/>
                </a:cubicBez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grpSp>
        <p:nvGrpSpPr>
          <p:cNvPr id="2" name="Group 46"/>
          <p:cNvGrpSpPr>
            <a:grpSpLocks/>
          </p:cNvGrpSpPr>
          <p:nvPr/>
        </p:nvGrpSpPr>
        <p:grpSpPr bwMode="auto">
          <a:xfrm rot="-27000000">
            <a:off x="823400" y="2879053"/>
            <a:ext cx="432048" cy="432048"/>
            <a:chOff x="3703" y="3229"/>
            <a:chExt cx="121" cy="148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6" name="AutoShape 43"/>
            <p:cNvSpPr>
              <a:spLocks noChangeArrowheads="1"/>
            </p:cNvSpPr>
            <p:nvPr/>
          </p:nvSpPr>
          <p:spPr bwMode="auto">
            <a:xfrm rot="8100000">
              <a:off x="3742" y="3229"/>
              <a:ext cx="82" cy="109"/>
            </a:xfrm>
            <a:prstGeom prst="chevron">
              <a:avLst>
                <a:gd name="adj" fmla="val 63972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17" name="AutoShape 44"/>
            <p:cNvSpPr>
              <a:spLocks noChangeArrowheads="1"/>
            </p:cNvSpPr>
            <p:nvPr/>
          </p:nvSpPr>
          <p:spPr bwMode="auto">
            <a:xfrm rot="8100000">
              <a:off x="3703" y="3268"/>
              <a:ext cx="82" cy="109"/>
            </a:xfrm>
            <a:prstGeom prst="chevron">
              <a:avLst>
                <a:gd name="adj" fmla="val 63972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</p:grpSp>
      <p:sp>
        <p:nvSpPr>
          <p:cNvPr id="18" name="Line 50"/>
          <p:cNvSpPr>
            <a:spLocks noChangeShapeType="1"/>
          </p:cNvSpPr>
          <p:nvPr/>
        </p:nvSpPr>
        <p:spPr bwMode="auto">
          <a:xfrm>
            <a:off x="2014858" y="4318495"/>
            <a:ext cx="6696075" cy="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sp>
        <p:nvSpPr>
          <p:cNvPr id="19" name="Oval 52"/>
          <p:cNvSpPr>
            <a:spLocks noChangeArrowheads="1"/>
          </p:cNvSpPr>
          <p:nvPr/>
        </p:nvSpPr>
        <p:spPr bwMode="auto">
          <a:xfrm>
            <a:off x="1438596" y="3632695"/>
            <a:ext cx="144462" cy="144463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491880" y="2825060"/>
            <a:ext cx="2231701" cy="110799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altLang="zh-TW" sz="6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Q&amp;A</a:t>
            </a:r>
            <a:endParaRPr lang="zh-TW" altLang="en-US" sz="66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3" presetClass="entr" presetSubtype="288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53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5" presetClass="emph" presetSubtype="0" repeatCount="indefinite" fill="hold" grpId="1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9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0.02726 -0.03632 L 3.61111E-6 1.80199E-6 " pathEditMode="relative" rAng="0" ptsTypes="AA">
                                      <p:cBhvr>
                                        <p:cTn id="32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0" y="180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300"/>
                            </p:stCondLst>
                            <p:childTnLst>
                              <p:par>
                                <p:cTn id="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9" grpId="0" animBg="1"/>
      <p:bldP spid="19" grpId="1" animBg="1"/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27"/>
          <p:cNvSpPr>
            <a:spLocks/>
          </p:cNvSpPr>
          <p:nvPr/>
        </p:nvSpPr>
        <p:spPr bwMode="auto">
          <a:xfrm>
            <a:off x="6618288" y="938213"/>
            <a:ext cx="1157287" cy="3673475"/>
          </a:xfrm>
          <a:custGeom>
            <a:avLst/>
            <a:gdLst>
              <a:gd name="T0" fmla="*/ 2147483647 w 1043"/>
              <a:gd name="T1" fmla="*/ 2147483647 h 3311"/>
              <a:gd name="T2" fmla="*/ 2147483647 w 1043"/>
              <a:gd name="T3" fmla="*/ 2147483647 h 3311"/>
              <a:gd name="T4" fmla="*/ 0 w 1043"/>
              <a:gd name="T5" fmla="*/ 0 h 3311"/>
              <a:gd name="T6" fmla="*/ 0 60000 65536"/>
              <a:gd name="T7" fmla="*/ 0 60000 65536"/>
              <a:gd name="T8" fmla="*/ 0 60000 65536"/>
              <a:gd name="T9" fmla="*/ 0 w 1043"/>
              <a:gd name="T10" fmla="*/ 0 h 3311"/>
              <a:gd name="T11" fmla="*/ 1043 w 1043"/>
              <a:gd name="T12" fmla="*/ 3311 h 331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43" h="3311">
                <a:moveTo>
                  <a:pt x="1043" y="3311"/>
                </a:moveTo>
                <a:lnTo>
                  <a:pt x="1043" y="1043"/>
                </a:lnTo>
                <a:lnTo>
                  <a:pt x="0" y="0"/>
                </a:lnTo>
              </a:path>
            </a:pathLst>
          </a:custGeom>
          <a:noFill/>
          <a:ln w="38100" cap="rnd" cmpd="sng">
            <a:solidFill>
              <a:srgbClr val="7030A0"/>
            </a:solidFill>
            <a:prstDash val="sysDot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TW" altLang="en-US">
              <a:solidFill>
                <a:srgbClr val="002060"/>
              </a:solidFill>
            </a:endParaRPr>
          </a:p>
        </p:txBody>
      </p:sp>
      <p:grpSp>
        <p:nvGrpSpPr>
          <p:cNvPr id="2" name="Group 399"/>
          <p:cNvGrpSpPr>
            <a:grpSpLocks/>
          </p:cNvGrpSpPr>
          <p:nvPr/>
        </p:nvGrpSpPr>
        <p:grpSpPr bwMode="auto">
          <a:xfrm>
            <a:off x="0" y="928670"/>
            <a:ext cx="6589681" cy="103169"/>
            <a:chOff x="1519" y="403"/>
            <a:chExt cx="2858" cy="79"/>
          </a:xfrm>
          <a:solidFill>
            <a:srgbClr val="C00000">
              <a:alpha val="52000"/>
            </a:srgbClr>
          </a:solidFill>
        </p:grpSpPr>
        <p:sp>
          <p:nvSpPr>
            <p:cNvPr id="13" name="Rectangle 395"/>
            <p:cNvSpPr>
              <a:spLocks noChangeArrowheads="1"/>
            </p:cNvSpPr>
            <p:nvPr/>
          </p:nvSpPr>
          <p:spPr bwMode="auto">
            <a:xfrm>
              <a:off x="1519" y="436"/>
              <a:ext cx="2858" cy="46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  <p:sp>
          <p:nvSpPr>
            <p:cNvPr id="14" name="Rectangle 396"/>
            <p:cNvSpPr>
              <a:spLocks noChangeArrowheads="1"/>
            </p:cNvSpPr>
            <p:nvPr/>
          </p:nvSpPr>
          <p:spPr bwMode="auto">
            <a:xfrm>
              <a:off x="1519" y="403"/>
              <a:ext cx="2858" cy="1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</p:grpSp>
      <p:sp>
        <p:nvSpPr>
          <p:cNvPr id="34" name="모서리가 둥근 직사각형 33"/>
          <p:cNvSpPr/>
          <p:nvPr/>
        </p:nvSpPr>
        <p:spPr bwMode="auto">
          <a:xfrm>
            <a:off x="179512" y="1124744"/>
            <a:ext cx="8784976" cy="5544616"/>
          </a:xfrm>
          <a:prstGeom prst="roundRect">
            <a:avLst/>
          </a:prstGeom>
          <a:noFill/>
          <a:ln w="28575">
            <a:solidFill>
              <a:srgbClr val="7030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rgbClr val="002060"/>
              </a:solidFill>
            </a:endParaRPr>
          </a:p>
        </p:txBody>
      </p:sp>
      <p:sp>
        <p:nvSpPr>
          <p:cNvPr id="20" name="標題 1"/>
          <p:cNvSpPr txBox="1">
            <a:spLocks/>
          </p:cNvSpPr>
          <p:nvPr/>
        </p:nvSpPr>
        <p:spPr>
          <a:xfrm>
            <a:off x="4500563" y="2133600"/>
            <a:ext cx="1614487" cy="690563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r>
              <a:rPr kumimoji="0" lang="zh-TW" altLang="en-US" sz="2400" b="1" dirty="0">
                <a:solidFill>
                  <a:schemeClr val="bg1"/>
                </a:solidFill>
                <a:latin typeface="+mn-ea"/>
                <a:ea typeface="+mn-ea"/>
              </a:rPr>
              <a:t>做</a:t>
            </a: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</a:rPr>
              <a:t>到美國第一</a:t>
            </a:r>
          </a:p>
          <a:p>
            <a:pPr algn="ctr">
              <a:defRPr/>
            </a:pPr>
            <a:r>
              <a:rPr kumimoji="0" lang="en-US" altLang="zh-TW" sz="2400" b="1" dirty="0">
                <a:solidFill>
                  <a:schemeClr val="bg1"/>
                </a:solidFill>
                <a:latin typeface="+mj-ea"/>
                <a:ea typeface="+mj-ea"/>
              </a:rPr>
              <a:t>1981~1990</a:t>
            </a:r>
          </a:p>
        </p:txBody>
      </p:sp>
      <p:sp>
        <p:nvSpPr>
          <p:cNvPr id="21" name="標題 1"/>
          <p:cNvSpPr txBox="1">
            <a:spLocks/>
          </p:cNvSpPr>
          <p:nvPr/>
        </p:nvSpPr>
        <p:spPr>
          <a:xfrm>
            <a:off x="6227763" y="1773238"/>
            <a:ext cx="1944687" cy="6889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漫漫國際路</a:t>
            </a:r>
            <a:endParaRPr kumimoji="0" lang="en-US" altLang="zh-TW" sz="2400" b="1" dirty="0">
              <a:solidFill>
                <a:schemeClr val="bg1"/>
              </a:solidFill>
              <a:latin typeface="+mj-ea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kumimoji="0" lang="en-US" altLang="zh-TW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1991</a:t>
            </a: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至今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683568" y="2774950"/>
            <a:ext cx="712879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b="1" dirty="0" smtClean="0">
                <a:solidFill>
                  <a:srgbClr val="002060"/>
                </a:solidFill>
              </a:rPr>
              <a:t>1.How to distinguish your audience’s role?</a:t>
            </a:r>
          </a:p>
          <a:p>
            <a:endParaRPr lang="en-US" altLang="zh-TW" sz="4800" b="1" dirty="0" smtClean="0">
              <a:solidFill>
                <a:srgbClr val="002060"/>
              </a:solidFill>
            </a:endParaRPr>
          </a:p>
          <a:p>
            <a:endParaRPr lang="zh-TW" altLang="en-US" sz="4800" b="1" dirty="0">
              <a:solidFill>
                <a:srgbClr val="002060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4326" y="3717032"/>
            <a:ext cx="1905000" cy="2381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34" grpId="0" animBg="1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27"/>
          <p:cNvSpPr>
            <a:spLocks/>
          </p:cNvSpPr>
          <p:nvPr/>
        </p:nvSpPr>
        <p:spPr bwMode="auto">
          <a:xfrm>
            <a:off x="6618288" y="938213"/>
            <a:ext cx="1157287" cy="3673475"/>
          </a:xfrm>
          <a:custGeom>
            <a:avLst/>
            <a:gdLst>
              <a:gd name="T0" fmla="*/ 2147483647 w 1043"/>
              <a:gd name="T1" fmla="*/ 2147483647 h 3311"/>
              <a:gd name="T2" fmla="*/ 2147483647 w 1043"/>
              <a:gd name="T3" fmla="*/ 2147483647 h 3311"/>
              <a:gd name="T4" fmla="*/ 0 w 1043"/>
              <a:gd name="T5" fmla="*/ 0 h 3311"/>
              <a:gd name="T6" fmla="*/ 0 60000 65536"/>
              <a:gd name="T7" fmla="*/ 0 60000 65536"/>
              <a:gd name="T8" fmla="*/ 0 60000 65536"/>
              <a:gd name="T9" fmla="*/ 0 w 1043"/>
              <a:gd name="T10" fmla="*/ 0 h 3311"/>
              <a:gd name="T11" fmla="*/ 1043 w 1043"/>
              <a:gd name="T12" fmla="*/ 3311 h 331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43" h="3311">
                <a:moveTo>
                  <a:pt x="1043" y="3311"/>
                </a:moveTo>
                <a:lnTo>
                  <a:pt x="1043" y="1043"/>
                </a:lnTo>
                <a:lnTo>
                  <a:pt x="0" y="0"/>
                </a:lnTo>
              </a:path>
            </a:pathLst>
          </a:custGeom>
          <a:noFill/>
          <a:ln w="38100" cap="rnd" cmpd="sng">
            <a:solidFill>
              <a:srgbClr val="7030A0"/>
            </a:solidFill>
            <a:prstDash val="sysDot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TW" altLang="en-US">
              <a:solidFill>
                <a:srgbClr val="002060"/>
              </a:solidFill>
            </a:endParaRPr>
          </a:p>
        </p:txBody>
      </p:sp>
      <p:grpSp>
        <p:nvGrpSpPr>
          <p:cNvPr id="2" name="Group 399"/>
          <p:cNvGrpSpPr>
            <a:grpSpLocks/>
          </p:cNvGrpSpPr>
          <p:nvPr/>
        </p:nvGrpSpPr>
        <p:grpSpPr bwMode="auto">
          <a:xfrm>
            <a:off x="0" y="928670"/>
            <a:ext cx="6589681" cy="103169"/>
            <a:chOff x="1519" y="403"/>
            <a:chExt cx="2858" cy="79"/>
          </a:xfrm>
          <a:solidFill>
            <a:srgbClr val="C00000">
              <a:alpha val="52000"/>
            </a:srgbClr>
          </a:solidFill>
        </p:grpSpPr>
        <p:sp>
          <p:nvSpPr>
            <p:cNvPr id="13" name="Rectangle 395"/>
            <p:cNvSpPr>
              <a:spLocks noChangeArrowheads="1"/>
            </p:cNvSpPr>
            <p:nvPr/>
          </p:nvSpPr>
          <p:spPr bwMode="auto">
            <a:xfrm>
              <a:off x="1519" y="436"/>
              <a:ext cx="2858" cy="46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  <p:sp>
          <p:nvSpPr>
            <p:cNvPr id="14" name="Rectangle 396"/>
            <p:cNvSpPr>
              <a:spLocks noChangeArrowheads="1"/>
            </p:cNvSpPr>
            <p:nvPr/>
          </p:nvSpPr>
          <p:spPr bwMode="auto">
            <a:xfrm>
              <a:off x="1519" y="403"/>
              <a:ext cx="2858" cy="1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</p:grpSp>
      <p:sp>
        <p:nvSpPr>
          <p:cNvPr id="34" name="모서리가 둥근 직사각형 33"/>
          <p:cNvSpPr/>
          <p:nvPr/>
        </p:nvSpPr>
        <p:spPr bwMode="auto">
          <a:xfrm>
            <a:off x="179512" y="1124744"/>
            <a:ext cx="8784976" cy="5544616"/>
          </a:xfrm>
          <a:prstGeom prst="roundRect">
            <a:avLst/>
          </a:prstGeom>
          <a:noFill/>
          <a:ln w="28575">
            <a:solidFill>
              <a:srgbClr val="7030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rgbClr val="002060"/>
              </a:solidFill>
            </a:endParaRPr>
          </a:p>
        </p:txBody>
      </p:sp>
      <p:sp>
        <p:nvSpPr>
          <p:cNvPr id="20" name="標題 1"/>
          <p:cNvSpPr txBox="1">
            <a:spLocks/>
          </p:cNvSpPr>
          <p:nvPr/>
        </p:nvSpPr>
        <p:spPr>
          <a:xfrm>
            <a:off x="4500563" y="2133600"/>
            <a:ext cx="1614487" cy="690563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r>
              <a:rPr kumimoji="0" lang="zh-TW" altLang="en-US" sz="2400" b="1" dirty="0">
                <a:solidFill>
                  <a:schemeClr val="bg1"/>
                </a:solidFill>
                <a:latin typeface="+mn-ea"/>
                <a:ea typeface="+mn-ea"/>
              </a:rPr>
              <a:t>做</a:t>
            </a: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</a:rPr>
              <a:t>到美國第一</a:t>
            </a:r>
          </a:p>
          <a:p>
            <a:pPr algn="ctr">
              <a:defRPr/>
            </a:pPr>
            <a:r>
              <a:rPr kumimoji="0" lang="en-US" altLang="zh-TW" sz="2400" b="1" dirty="0">
                <a:solidFill>
                  <a:schemeClr val="bg1"/>
                </a:solidFill>
                <a:latin typeface="+mj-ea"/>
                <a:ea typeface="+mj-ea"/>
              </a:rPr>
              <a:t>1981~1990</a:t>
            </a:r>
          </a:p>
        </p:txBody>
      </p:sp>
      <p:sp>
        <p:nvSpPr>
          <p:cNvPr id="21" name="標題 1"/>
          <p:cNvSpPr txBox="1">
            <a:spLocks/>
          </p:cNvSpPr>
          <p:nvPr/>
        </p:nvSpPr>
        <p:spPr>
          <a:xfrm>
            <a:off x="6227763" y="1773238"/>
            <a:ext cx="1944687" cy="6889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漫漫國際路</a:t>
            </a:r>
            <a:endParaRPr kumimoji="0" lang="en-US" altLang="zh-TW" sz="2400" b="1" dirty="0">
              <a:solidFill>
                <a:schemeClr val="bg1"/>
              </a:solidFill>
              <a:latin typeface="+mj-ea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kumimoji="0" lang="en-US" altLang="zh-TW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1991</a:t>
            </a: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至今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467544" y="2636912"/>
            <a:ext cx="71288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b="1" dirty="0" smtClean="0">
                <a:solidFill>
                  <a:srgbClr val="002060"/>
                </a:solidFill>
              </a:rPr>
              <a:t>2.How much can I expect them to know already?</a:t>
            </a:r>
            <a:endParaRPr lang="zh-TW" altLang="en-US" sz="4800" b="1" dirty="0">
              <a:solidFill>
                <a:srgbClr val="002060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293096"/>
            <a:ext cx="4081636" cy="2000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19312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34" grpId="0" animBg="1"/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27"/>
          <p:cNvSpPr>
            <a:spLocks/>
          </p:cNvSpPr>
          <p:nvPr/>
        </p:nvSpPr>
        <p:spPr bwMode="auto">
          <a:xfrm>
            <a:off x="6618288" y="938213"/>
            <a:ext cx="1157287" cy="3673475"/>
          </a:xfrm>
          <a:custGeom>
            <a:avLst/>
            <a:gdLst>
              <a:gd name="T0" fmla="*/ 2147483647 w 1043"/>
              <a:gd name="T1" fmla="*/ 2147483647 h 3311"/>
              <a:gd name="T2" fmla="*/ 2147483647 w 1043"/>
              <a:gd name="T3" fmla="*/ 2147483647 h 3311"/>
              <a:gd name="T4" fmla="*/ 0 w 1043"/>
              <a:gd name="T5" fmla="*/ 0 h 3311"/>
              <a:gd name="T6" fmla="*/ 0 60000 65536"/>
              <a:gd name="T7" fmla="*/ 0 60000 65536"/>
              <a:gd name="T8" fmla="*/ 0 60000 65536"/>
              <a:gd name="T9" fmla="*/ 0 w 1043"/>
              <a:gd name="T10" fmla="*/ 0 h 3311"/>
              <a:gd name="T11" fmla="*/ 1043 w 1043"/>
              <a:gd name="T12" fmla="*/ 3311 h 331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43" h="3311">
                <a:moveTo>
                  <a:pt x="1043" y="3311"/>
                </a:moveTo>
                <a:lnTo>
                  <a:pt x="1043" y="1043"/>
                </a:lnTo>
                <a:lnTo>
                  <a:pt x="0" y="0"/>
                </a:lnTo>
              </a:path>
            </a:pathLst>
          </a:custGeom>
          <a:noFill/>
          <a:ln w="38100" cap="rnd" cmpd="sng">
            <a:solidFill>
              <a:srgbClr val="7030A0"/>
            </a:solidFill>
            <a:prstDash val="sysDot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TW" altLang="en-US">
              <a:solidFill>
                <a:srgbClr val="002060"/>
              </a:solidFill>
            </a:endParaRPr>
          </a:p>
        </p:txBody>
      </p:sp>
      <p:grpSp>
        <p:nvGrpSpPr>
          <p:cNvPr id="2" name="Group 399"/>
          <p:cNvGrpSpPr>
            <a:grpSpLocks/>
          </p:cNvGrpSpPr>
          <p:nvPr/>
        </p:nvGrpSpPr>
        <p:grpSpPr bwMode="auto">
          <a:xfrm>
            <a:off x="0" y="928670"/>
            <a:ext cx="6589681" cy="103169"/>
            <a:chOff x="1519" y="403"/>
            <a:chExt cx="2858" cy="79"/>
          </a:xfrm>
          <a:solidFill>
            <a:srgbClr val="C00000">
              <a:alpha val="52000"/>
            </a:srgbClr>
          </a:solidFill>
        </p:grpSpPr>
        <p:sp>
          <p:nvSpPr>
            <p:cNvPr id="13" name="Rectangle 395"/>
            <p:cNvSpPr>
              <a:spLocks noChangeArrowheads="1"/>
            </p:cNvSpPr>
            <p:nvPr/>
          </p:nvSpPr>
          <p:spPr bwMode="auto">
            <a:xfrm>
              <a:off x="1519" y="436"/>
              <a:ext cx="2858" cy="46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  <p:sp>
          <p:nvSpPr>
            <p:cNvPr id="14" name="Rectangle 396"/>
            <p:cNvSpPr>
              <a:spLocks noChangeArrowheads="1"/>
            </p:cNvSpPr>
            <p:nvPr/>
          </p:nvSpPr>
          <p:spPr bwMode="auto">
            <a:xfrm>
              <a:off x="1519" y="403"/>
              <a:ext cx="2858" cy="1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</p:grpSp>
      <p:sp>
        <p:nvSpPr>
          <p:cNvPr id="34" name="모서리가 둥근 직사각형 33"/>
          <p:cNvSpPr/>
          <p:nvPr/>
        </p:nvSpPr>
        <p:spPr bwMode="auto">
          <a:xfrm>
            <a:off x="179512" y="1124744"/>
            <a:ext cx="8784976" cy="5544616"/>
          </a:xfrm>
          <a:prstGeom prst="roundRect">
            <a:avLst/>
          </a:prstGeom>
          <a:noFill/>
          <a:ln w="28575">
            <a:solidFill>
              <a:srgbClr val="7030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rgbClr val="002060"/>
              </a:solidFill>
            </a:endParaRPr>
          </a:p>
        </p:txBody>
      </p:sp>
      <p:sp>
        <p:nvSpPr>
          <p:cNvPr id="20" name="標題 1"/>
          <p:cNvSpPr txBox="1">
            <a:spLocks/>
          </p:cNvSpPr>
          <p:nvPr/>
        </p:nvSpPr>
        <p:spPr>
          <a:xfrm>
            <a:off x="4500563" y="2133600"/>
            <a:ext cx="1614487" cy="690563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r>
              <a:rPr kumimoji="0" lang="zh-TW" altLang="en-US" sz="2400" b="1" dirty="0">
                <a:solidFill>
                  <a:schemeClr val="bg1"/>
                </a:solidFill>
                <a:latin typeface="+mn-ea"/>
                <a:ea typeface="+mn-ea"/>
              </a:rPr>
              <a:t>做</a:t>
            </a: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</a:rPr>
              <a:t>到美國第一</a:t>
            </a:r>
          </a:p>
          <a:p>
            <a:pPr algn="ctr">
              <a:defRPr/>
            </a:pPr>
            <a:r>
              <a:rPr kumimoji="0" lang="en-US" altLang="zh-TW" sz="2400" b="1" dirty="0">
                <a:solidFill>
                  <a:schemeClr val="bg1"/>
                </a:solidFill>
                <a:latin typeface="+mj-ea"/>
                <a:ea typeface="+mj-ea"/>
              </a:rPr>
              <a:t>1981~1990</a:t>
            </a:r>
          </a:p>
        </p:txBody>
      </p:sp>
      <p:sp>
        <p:nvSpPr>
          <p:cNvPr id="21" name="標題 1"/>
          <p:cNvSpPr txBox="1">
            <a:spLocks/>
          </p:cNvSpPr>
          <p:nvPr/>
        </p:nvSpPr>
        <p:spPr>
          <a:xfrm>
            <a:off x="6227763" y="1773238"/>
            <a:ext cx="1944687" cy="6889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漫漫國際路</a:t>
            </a:r>
            <a:endParaRPr kumimoji="0" lang="en-US" altLang="zh-TW" sz="2400" b="1" dirty="0">
              <a:solidFill>
                <a:schemeClr val="bg1"/>
              </a:solidFill>
              <a:latin typeface="+mj-ea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kumimoji="0" lang="en-US" altLang="zh-TW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1991</a:t>
            </a: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至今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395536" y="1836107"/>
            <a:ext cx="79928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b="1" dirty="0" smtClean="0">
                <a:solidFill>
                  <a:srgbClr val="002060"/>
                </a:solidFill>
              </a:rPr>
              <a:t>3.It </a:t>
            </a:r>
            <a:r>
              <a:rPr lang="en-US" altLang="zh-TW" sz="3600" b="1" dirty="0">
                <a:solidFill>
                  <a:srgbClr val="002060"/>
                </a:solidFill>
              </a:rPr>
              <a:t>is knowledge explosion age </a:t>
            </a:r>
            <a:r>
              <a:rPr lang="en-US" altLang="zh-TW" sz="3600" b="1" dirty="0" smtClean="0">
                <a:solidFill>
                  <a:srgbClr val="002060"/>
                </a:solidFill>
              </a:rPr>
              <a:t>now.</a:t>
            </a:r>
            <a:endParaRPr lang="en-US" altLang="zh-TW" sz="3600" b="1" dirty="0">
              <a:solidFill>
                <a:srgbClr val="002060"/>
              </a:solidFill>
            </a:endParaRPr>
          </a:p>
          <a:p>
            <a:r>
              <a:rPr lang="en-US" altLang="zh-TW" sz="3600" b="1" dirty="0" smtClean="0">
                <a:solidFill>
                  <a:srgbClr val="002060"/>
                </a:solidFill>
              </a:rPr>
              <a:t>How </a:t>
            </a:r>
            <a:r>
              <a:rPr lang="en-US" altLang="zh-TW" sz="3600" b="1" dirty="0">
                <a:solidFill>
                  <a:srgbClr val="002060"/>
                </a:solidFill>
              </a:rPr>
              <a:t>can you get your data and </a:t>
            </a:r>
            <a:r>
              <a:rPr lang="en-US" altLang="zh-TW" sz="3600" b="1" dirty="0" smtClean="0">
                <a:solidFill>
                  <a:srgbClr val="002060"/>
                </a:solidFill>
              </a:rPr>
              <a:t>information? Is it </a:t>
            </a:r>
            <a:r>
              <a:rPr lang="en-US" altLang="zh-TW" sz="3600" b="1" dirty="0">
                <a:solidFill>
                  <a:srgbClr val="002060"/>
                </a:solidFill>
              </a:rPr>
              <a:t>from internet, library or publish paper? </a:t>
            </a:r>
            <a:endParaRPr lang="en-US" altLang="zh-TW" sz="3600" b="1" dirty="0" smtClean="0">
              <a:solidFill>
                <a:srgbClr val="002060"/>
              </a:solidFill>
            </a:endParaRPr>
          </a:p>
          <a:p>
            <a:r>
              <a:rPr lang="en-US" altLang="zh-TW" sz="3600" b="1" dirty="0" smtClean="0">
                <a:solidFill>
                  <a:srgbClr val="002060"/>
                </a:solidFill>
              </a:rPr>
              <a:t>Which </a:t>
            </a:r>
            <a:r>
              <a:rPr lang="en-US" altLang="zh-TW" sz="3600" b="1" dirty="0">
                <a:solidFill>
                  <a:srgbClr val="002060"/>
                </a:solidFill>
              </a:rPr>
              <a:t>one is more trusted?</a:t>
            </a:r>
          </a:p>
          <a:p>
            <a:endParaRPr lang="zh-TW" altLang="en-US" sz="3600" b="1" dirty="0">
              <a:solidFill>
                <a:srgbClr val="002060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3717032"/>
            <a:ext cx="2759395" cy="240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19312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34" grpId="0" animBg="1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09-06-25-theend.jpg"/>
          <p:cNvPicPr>
            <a:picLocks noChangeAspect="1"/>
          </p:cNvPicPr>
          <p:nvPr/>
        </p:nvPicPr>
        <p:blipFill>
          <a:blip r:embed="rId2" cstate="print"/>
          <a:srcRect b="653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27"/>
          <p:cNvSpPr>
            <a:spLocks/>
          </p:cNvSpPr>
          <p:nvPr/>
        </p:nvSpPr>
        <p:spPr bwMode="auto">
          <a:xfrm>
            <a:off x="6618288" y="938213"/>
            <a:ext cx="1157287" cy="3673475"/>
          </a:xfrm>
          <a:custGeom>
            <a:avLst/>
            <a:gdLst>
              <a:gd name="T0" fmla="*/ 2147483647 w 1043"/>
              <a:gd name="T1" fmla="*/ 2147483647 h 3311"/>
              <a:gd name="T2" fmla="*/ 2147483647 w 1043"/>
              <a:gd name="T3" fmla="*/ 2147483647 h 3311"/>
              <a:gd name="T4" fmla="*/ 0 w 1043"/>
              <a:gd name="T5" fmla="*/ 0 h 3311"/>
              <a:gd name="T6" fmla="*/ 0 60000 65536"/>
              <a:gd name="T7" fmla="*/ 0 60000 65536"/>
              <a:gd name="T8" fmla="*/ 0 60000 65536"/>
              <a:gd name="T9" fmla="*/ 0 w 1043"/>
              <a:gd name="T10" fmla="*/ 0 h 3311"/>
              <a:gd name="T11" fmla="*/ 1043 w 1043"/>
              <a:gd name="T12" fmla="*/ 3311 h 331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43" h="3311">
                <a:moveTo>
                  <a:pt x="1043" y="3311"/>
                </a:moveTo>
                <a:lnTo>
                  <a:pt x="1043" y="1043"/>
                </a:lnTo>
                <a:lnTo>
                  <a:pt x="0" y="0"/>
                </a:lnTo>
              </a:path>
            </a:pathLst>
          </a:custGeom>
          <a:noFill/>
          <a:ln w="38100" cap="rnd" cmpd="sng">
            <a:solidFill>
              <a:srgbClr val="7030A0"/>
            </a:solidFill>
            <a:prstDash val="sysDot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TW" altLang="en-US">
              <a:solidFill>
                <a:srgbClr val="002060"/>
              </a:solidFill>
            </a:endParaRPr>
          </a:p>
        </p:txBody>
      </p:sp>
      <p:grpSp>
        <p:nvGrpSpPr>
          <p:cNvPr id="2" name="Group 399"/>
          <p:cNvGrpSpPr>
            <a:grpSpLocks/>
          </p:cNvGrpSpPr>
          <p:nvPr/>
        </p:nvGrpSpPr>
        <p:grpSpPr bwMode="auto">
          <a:xfrm>
            <a:off x="0" y="928670"/>
            <a:ext cx="6589681" cy="103169"/>
            <a:chOff x="1519" y="403"/>
            <a:chExt cx="2858" cy="79"/>
          </a:xfrm>
          <a:solidFill>
            <a:srgbClr val="C00000">
              <a:alpha val="52000"/>
            </a:srgbClr>
          </a:solidFill>
        </p:grpSpPr>
        <p:sp>
          <p:nvSpPr>
            <p:cNvPr id="13" name="Rectangle 395"/>
            <p:cNvSpPr>
              <a:spLocks noChangeArrowheads="1"/>
            </p:cNvSpPr>
            <p:nvPr/>
          </p:nvSpPr>
          <p:spPr bwMode="auto">
            <a:xfrm>
              <a:off x="1519" y="436"/>
              <a:ext cx="2858" cy="46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  <p:sp>
          <p:nvSpPr>
            <p:cNvPr id="14" name="Rectangle 396"/>
            <p:cNvSpPr>
              <a:spLocks noChangeArrowheads="1"/>
            </p:cNvSpPr>
            <p:nvPr/>
          </p:nvSpPr>
          <p:spPr bwMode="auto">
            <a:xfrm>
              <a:off x="1519" y="403"/>
              <a:ext cx="2858" cy="1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</p:grpSp>
      <p:sp>
        <p:nvSpPr>
          <p:cNvPr id="20" name="標題 1"/>
          <p:cNvSpPr txBox="1">
            <a:spLocks/>
          </p:cNvSpPr>
          <p:nvPr/>
        </p:nvSpPr>
        <p:spPr>
          <a:xfrm>
            <a:off x="4500563" y="2133600"/>
            <a:ext cx="1614487" cy="690563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r>
              <a:rPr kumimoji="0" lang="zh-TW" altLang="en-US" sz="2400" b="1" dirty="0">
                <a:solidFill>
                  <a:schemeClr val="bg1"/>
                </a:solidFill>
                <a:latin typeface="+mn-ea"/>
                <a:ea typeface="+mn-ea"/>
              </a:rPr>
              <a:t>做</a:t>
            </a: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</a:rPr>
              <a:t>到美國第一</a:t>
            </a:r>
          </a:p>
          <a:p>
            <a:pPr algn="ctr">
              <a:defRPr/>
            </a:pPr>
            <a:r>
              <a:rPr kumimoji="0" lang="en-US" altLang="zh-TW" sz="2400" b="1" dirty="0">
                <a:solidFill>
                  <a:schemeClr val="bg1"/>
                </a:solidFill>
                <a:latin typeface="+mj-ea"/>
                <a:ea typeface="+mj-ea"/>
              </a:rPr>
              <a:t>1981~1990</a:t>
            </a:r>
          </a:p>
        </p:txBody>
      </p:sp>
      <p:sp>
        <p:nvSpPr>
          <p:cNvPr id="21" name="標題 1"/>
          <p:cNvSpPr txBox="1">
            <a:spLocks/>
          </p:cNvSpPr>
          <p:nvPr/>
        </p:nvSpPr>
        <p:spPr>
          <a:xfrm>
            <a:off x="6227763" y="1773238"/>
            <a:ext cx="1944687" cy="6889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漫漫國際路</a:t>
            </a:r>
            <a:endParaRPr kumimoji="0" lang="en-US" altLang="zh-TW" sz="2400" b="1" dirty="0">
              <a:solidFill>
                <a:schemeClr val="bg1"/>
              </a:solidFill>
              <a:latin typeface="+mj-ea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kumimoji="0" lang="en-US" altLang="zh-TW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1991</a:t>
            </a: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至今</a:t>
            </a:r>
          </a:p>
        </p:txBody>
      </p:sp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3483761867"/>
              </p:ext>
            </p:extLst>
          </p:nvPr>
        </p:nvGraphicFramePr>
        <p:xfrm>
          <a:off x="35496" y="1196752"/>
          <a:ext cx="6864424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文字方塊 3"/>
          <p:cNvSpPr txBox="1"/>
          <p:nvPr/>
        </p:nvSpPr>
        <p:spPr>
          <a:xfrm>
            <a:off x="2020838" y="44624"/>
            <a:ext cx="29832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400" dirty="0" smtClean="0"/>
              <a:t>Catalog</a:t>
            </a:r>
            <a:endParaRPr lang="zh-TW" altLang="en-US" sz="5400" dirty="0"/>
          </a:p>
        </p:txBody>
      </p:sp>
    </p:spTree>
    <p:extLst>
      <p:ext uri="{BB962C8B-B14F-4D97-AF65-F5344CB8AC3E}">
        <p14:creationId xmlns:p14="http://schemas.microsoft.com/office/powerpoint/2010/main" val="965349048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Graphic spid="3" grpId="0">
        <p:bldAsOne/>
      </p:bldGraphic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27"/>
          <p:cNvSpPr>
            <a:spLocks/>
          </p:cNvSpPr>
          <p:nvPr/>
        </p:nvSpPr>
        <p:spPr bwMode="auto">
          <a:xfrm>
            <a:off x="6618288" y="938213"/>
            <a:ext cx="1157287" cy="3673475"/>
          </a:xfrm>
          <a:custGeom>
            <a:avLst/>
            <a:gdLst>
              <a:gd name="T0" fmla="*/ 2147483647 w 1043"/>
              <a:gd name="T1" fmla="*/ 2147483647 h 3311"/>
              <a:gd name="T2" fmla="*/ 2147483647 w 1043"/>
              <a:gd name="T3" fmla="*/ 2147483647 h 3311"/>
              <a:gd name="T4" fmla="*/ 0 w 1043"/>
              <a:gd name="T5" fmla="*/ 0 h 3311"/>
              <a:gd name="T6" fmla="*/ 0 60000 65536"/>
              <a:gd name="T7" fmla="*/ 0 60000 65536"/>
              <a:gd name="T8" fmla="*/ 0 60000 65536"/>
              <a:gd name="T9" fmla="*/ 0 w 1043"/>
              <a:gd name="T10" fmla="*/ 0 h 3311"/>
              <a:gd name="T11" fmla="*/ 1043 w 1043"/>
              <a:gd name="T12" fmla="*/ 3311 h 331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43" h="3311">
                <a:moveTo>
                  <a:pt x="1043" y="3311"/>
                </a:moveTo>
                <a:lnTo>
                  <a:pt x="1043" y="1043"/>
                </a:lnTo>
                <a:lnTo>
                  <a:pt x="0" y="0"/>
                </a:lnTo>
              </a:path>
            </a:pathLst>
          </a:custGeom>
          <a:noFill/>
          <a:ln w="38100" cap="rnd" cmpd="sng">
            <a:solidFill>
              <a:srgbClr val="7030A0"/>
            </a:solidFill>
            <a:prstDash val="sysDot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TW" altLang="en-US">
              <a:solidFill>
                <a:srgbClr val="002060"/>
              </a:solidFill>
            </a:endParaRPr>
          </a:p>
        </p:txBody>
      </p:sp>
      <p:grpSp>
        <p:nvGrpSpPr>
          <p:cNvPr id="2" name="Group 399"/>
          <p:cNvGrpSpPr>
            <a:grpSpLocks/>
          </p:cNvGrpSpPr>
          <p:nvPr/>
        </p:nvGrpSpPr>
        <p:grpSpPr bwMode="auto">
          <a:xfrm>
            <a:off x="0" y="928670"/>
            <a:ext cx="6589681" cy="103169"/>
            <a:chOff x="1519" y="403"/>
            <a:chExt cx="2858" cy="79"/>
          </a:xfrm>
          <a:solidFill>
            <a:srgbClr val="C00000">
              <a:alpha val="52000"/>
            </a:srgbClr>
          </a:solidFill>
        </p:grpSpPr>
        <p:sp>
          <p:nvSpPr>
            <p:cNvPr id="13" name="Rectangle 395"/>
            <p:cNvSpPr>
              <a:spLocks noChangeArrowheads="1"/>
            </p:cNvSpPr>
            <p:nvPr/>
          </p:nvSpPr>
          <p:spPr bwMode="auto">
            <a:xfrm>
              <a:off x="1519" y="436"/>
              <a:ext cx="2858" cy="46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  <p:sp>
          <p:nvSpPr>
            <p:cNvPr id="14" name="Rectangle 396"/>
            <p:cNvSpPr>
              <a:spLocks noChangeArrowheads="1"/>
            </p:cNvSpPr>
            <p:nvPr/>
          </p:nvSpPr>
          <p:spPr bwMode="auto">
            <a:xfrm>
              <a:off x="1519" y="403"/>
              <a:ext cx="2858" cy="1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</p:grpSp>
      <p:sp>
        <p:nvSpPr>
          <p:cNvPr id="34" name="모서리가 둥근 직사각형 33"/>
          <p:cNvSpPr/>
          <p:nvPr/>
        </p:nvSpPr>
        <p:spPr bwMode="auto">
          <a:xfrm>
            <a:off x="179512" y="1124744"/>
            <a:ext cx="8784976" cy="5544616"/>
          </a:xfrm>
          <a:prstGeom prst="roundRect">
            <a:avLst/>
          </a:prstGeom>
          <a:noFill/>
          <a:ln w="28575">
            <a:solidFill>
              <a:srgbClr val="7030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rgbClr val="002060"/>
              </a:solidFill>
            </a:endParaRPr>
          </a:p>
        </p:txBody>
      </p:sp>
      <p:sp>
        <p:nvSpPr>
          <p:cNvPr id="20" name="標題 1"/>
          <p:cNvSpPr txBox="1">
            <a:spLocks/>
          </p:cNvSpPr>
          <p:nvPr/>
        </p:nvSpPr>
        <p:spPr>
          <a:xfrm>
            <a:off x="4500563" y="2133600"/>
            <a:ext cx="1614487" cy="690563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r>
              <a:rPr kumimoji="0" lang="zh-TW" altLang="en-US" sz="2400" b="1" dirty="0">
                <a:solidFill>
                  <a:schemeClr val="bg1"/>
                </a:solidFill>
                <a:latin typeface="+mn-ea"/>
                <a:ea typeface="+mn-ea"/>
              </a:rPr>
              <a:t>做</a:t>
            </a: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</a:rPr>
              <a:t>到美國第一</a:t>
            </a:r>
          </a:p>
          <a:p>
            <a:pPr algn="ctr">
              <a:defRPr/>
            </a:pPr>
            <a:r>
              <a:rPr kumimoji="0" lang="en-US" altLang="zh-TW" sz="2400" b="1" dirty="0">
                <a:solidFill>
                  <a:schemeClr val="bg1"/>
                </a:solidFill>
                <a:latin typeface="+mj-ea"/>
                <a:ea typeface="+mj-ea"/>
              </a:rPr>
              <a:t>1981~1990</a:t>
            </a:r>
          </a:p>
        </p:txBody>
      </p:sp>
      <p:sp>
        <p:nvSpPr>
          <p:cNvPr id="21" name="標題 1"/>
          <p:cNvSpPr txBox="1">
            <a:spLocks/>
          </p:cNvSpPr>
          <p:nvPr/>
        </p:nvSpPr>
        <p:spPr>
          <a:xfrm>
            <a:off x="6227763" y="1773238"/>
            <a:ext cx="1944687" cy="6889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漫漫國際路</a:t>
            </a:r>
            <a:endParaRPr kumimoji="0" lang="en-US" altLang="zh-TW" sz="2400" b="1" dirty="0">
              <a:solidFill>
                <a:schemeClr val="bg1"/>
              </a:solidFill>
              <a:latin typeface="+mj-ea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kumimoji="0" lang="en-US" altLang="zh-TW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1991</a:t>
            </a: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至今</a:t>
            </a:r>
          </a:p>
        </p:txBody>
      </p:sp>
      <p:sp>
        <p:nvSpPr>
          <p:cNvPr id="9" name="標題 1"/>
          <p:cNvSpPr txBox="1">
            <a:spLocks/>
          </p:cNvSpPr>
          <p:nvPr/>
        </p:nvSpPr>
        <p:spPr>
          <a:xfrm>
            <a:off x="24904" y="-4762"/>
            <a:ext cx="6090146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6000" dirty="0"/>
              <a:t>S</a:t>
            </a:r>
            <a:r>
              <a:rPr lang="en-US" altLang="zh-TW" sz="6000" dirty="0" smtClean="0"/>
              <a:t>ummary</a:t>
            </a:r>
            <a:endParaRPr lang="zh-TW" altLang="en-US" sz="6000" dirty="0"/>
          </a:p>
        </p:txBody>
      </p:sp>
      <p:pic>
        <p:nvPicPr>
          <p:cNvPr id="10" name="內容版面配置區 3" descr="圖片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6775" y="1816641"/>
            <a:ext cx="8867713" cy="416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614078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34" grpId="0" animBg="1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26"/>
          <p:cNvSpPr>
            <a:spLocks/>
          </p:cNvSpPr>
          <p:nvPr/>
        </p:nvSpPr>
        <p:spPr bwMode="auto">
          <a:xfrm rot="5400000">
            <a:off x="4500588" y="-1684164"/>
            <a:ext cx="144462" cy="8210550"/>
          </a:xfrm>
          <a:prstGeom prst="leftBracket">
            <a:avLst>
              <a:gd name="adj" fmla="val 108176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sp>
        <p:nvSpPr>
          <p:cNvPr id="12" name="AutoShape 28"/>
          <p:cNvSpPr>
            <a:spLocks/>
          </p:cNvSpPr>
          <p:nvPr/>
        </p:nvSpPr>
        <p:spPr bwMode="auto">
          <a:xfrm rot="16200000" flipV="1">
            <a:off x="4601690" y="218776"/>
            <a:ext cx="190500" cy="8247063"/>
          </a:xfrm>
          <a:prstGeom prst="leftBracket">
            <a:avLst>
              <a:gd name="adj" fmla="val 107061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sp>
        <p:nvSpPr>
          <p:cNvPr id="13" name="AutoShape 35"/>
          <p:cNvSpPr>
            <a:spLocks noChangeArrowheads="1"/>
          </p:cNvSpPr>
          <p:nvPr/>
        </p:nvSpPr>
        <p:spPr bwMode="auto">
          <a:xfrm rot="8100000">
            <a:off x="1067121" y="3269158"/>
            <a:ext cx="838200" cy="912812"/>
          </a:xfrm>
          <a:custGeom>
            <a:avLst/>
            <a:gdLst>
              <a:gd name="G0" fmla="+- 1700 0 0"/>
              <a:gd name="G1" fmla="+- 21600 0 1700"/>
              <a:gd name="G2" fmla="+- 21600 0 1700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700" y="10800"/>
                </a:moveTo>
                <a:cubicBezTo>
                  <a:pt x="1700" y="15826"/>
                  <a:pt x="5774" y="19900"/>
                  <a:pt x="10800" y="19900"/>
                </a:cubicBezTo>
                <a:cubicBezTo>
                  <a:pt x="15826" y="19900"/>
                  <a:pt x="19900" y="15826"/>
                  <a:pt x="19900" y="10800"/>
                </a:cubicBezTo>
                <a:cubicBezTo>
                  <a:pt x="19900" y="5774"/>
                  <a:pt x="15826" y="1700"/>
                  <a:pt x="10800" y="1700"/>
                </a:cubicBezTo>
                <a:cubicBezTo>
                  <a:pt x="5774" y="1700"/>
                  <a:pt x="1700" y="5774"/>
                  <a:pt x="1700" y="10800"/>
                </a:cubicBez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sp>
        <p:nvSpPr>
          <p:cNvPr id="14" name="AutoShape 36"/>
          <p:cNvSpPr>
            <a:spLocks noChangeArrowheads="1"/>
          </p:cNvSpPr>
          <p:nvPr/>
        </p:nvSpPr>
        <p:spPr bwMode="auto">
          <a:xfrm rot="8100000">
            <a:off x="1252858" y="3464420"/>
            <a:ext cx="484188" cy="490538"/>
          </a:xfrm>
          <a:custGeom>
            <a:avLst/>
            <a:gdLst>
              <a:gd name="G0" fmla="+- 942 0 0"/>
              <a:gd name="G1" fmla="+- 21600 0 942"/>
              <a:gd name="G2" fmla="+- 21600 0 942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942" y="10800"/>
                </a:moveTo>
                <a:cubicBezTo>
                  <a:pt x="942" y="16244"/>
                  <a:pt x="5356" y="20658"/>
                  <a:pt x="10800" y="20658"/>
                </a:cubicBezTo>
                <a:cubicBezTo>
                  <a:pt x="16244" y="20658"/>
                  <a:pt x="20658" y="16244"/>
                  <a:pt x="20658" y="10800"/>
                </a:cubicBezTo>
                <a:cubicBezTo>
                  <a:pt x="20658" y="5356"/>
                  <a:pt x="16244" y="942"/>
                  <a:pt x="10800" y="942"/>
                </a:cubicBezTo>
                <a:cubicBezTo>
                  <a:pt x="5356" y="942"/>
                  <a:pt x="942" y="5356"/>
                  <a:pt x="942" y="10800"/>
                </a:cubicBez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grpSp>
        <p:nvGrpSpPr>
          <p:cNvPr id="15" name="Group 46"/>
          <p:cNvGrpSpPr>
            <a:grpSpLocks/>
          </p:cNvGrpSpPr>
          <p:nvPr/>
        </p:nvGrpSpPr>
        <p:grpSpPr bwMode="auto">
          <a:xfrm rot="-27000000">
            <a:off x="823400" y="2879053"/>
            <a:ext cx="432048" cy="432048"/>
            <a:chOff x="3703" y="3229"/>
            <a:chExt cx="121" cy="148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6" name="AutoShape 43"/>
            <p:cNvSpPr>
              <a:spLocks noChangeArrowheads="1"/>
            </p:cNvSpPr>
            <p:nvPr/>
          </p:nvSpPr>
          <p:spPr bwMode="auto">
            <a:xfrm rot="8100000">
              <a:off x="3742" y="3229"/>
              <a:ext cx="82" cy="109"/>
            </a:xfrm>
            <a:prstGeom prst="chevron">
              <a:avLst>
                <a:gd name="adj" fmla="val 63972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17" name="AutoShape 44"/>
            <p:cNvSpPr>
              <a:spLocks noChangeArrowheads="1"/>
            </p:cNvSpPr>
            <p:nvPr/>
          </p:nvSpPr>
          <p:spPr bwMode="auto">
            <a:xfrm rot="8100000">
              <a:off x="3703" y="3268"/>
              <a:ext cx="82" cy="109"/>
            </a:xfrm>
            <a:prstGeom prst="chevron">
              <a:avLst>
                <a:gd name="adj" fmla="val 63972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</p:grpSp>
      <p:sp>
        <p:nvSpPr>
          <p:cNvPr id="18" name="Line 50"/>
          <p:cNvSpPr>
            <a:spLocks noChangeShapeType="1"/>
          </p:cNvSpPr>
          <p:nvPr/>
        </p:nvSpPr>
        <p:spPr bwMode="auto">
          <a:xfrm>
            <a:off x="2014858" y="4318495"/>
            <a:ext cx="6696075" cy="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sp>
        <p:nvSpPr>
          <p:cNvPr id="19" name="Oval 52"/>
          <p:cNvSpPr>
            <a:spLocks noChangeArrowheads="1"/>
          </p:cNvSpPr>
          <p:nvPr/>
        </p:nvSpPr>
        <p:spPr bwMode="auto">
          <a:xfrm>
            <a:off x="1438596" y="3632695"/>
            <a:ext cx="144462" cy="144463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2195736" y="2636912"/>
            <a:ext cx="6484467" cy="83099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altLang="zh-TW" sz="4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CH1 Thinking in Print</a:t>
            </a:r>
            <a:endParaRPr lang="zh-TW" altLang="en-US" sz="48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2123728" y="3573016"/>
            <a:ext cx="67810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dirty="0" smtClean="0">
                <a:solidFill>
                  <a:schemeClr val="tx2">
                    <a:lumMod val="75000"/>
                  </a:schemeClr>
                </a:solidFill>
              </a:rPr>
              <a:t>The uses of research, public and private</a:t>
            </a:r>
            <a:endParaRPr lang="zh-TW" altLang="en-US" sz="32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3" presetClass="entr" presetSubtype="288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53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5" presetClass="emph" presetSubtype="0" repeatCount="indefinite" fill="hold" grpId="1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9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0.02726 -0.03632 L 3.61111E-6 1.80199E-6 " pathEditMode="relative" rAng="0" ptsTypes="AA">
                                      <p:cBhvr>
                                        <p:cTn id="32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0" y="180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9" grpId="0" animBg="1"/>
      <p:bldP spid="19" grpId="1" animBg="1"/>
      <p:bldP spid="20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27"/>
          <p:cNvSpPr>
            <a:spLocks/>
          </p:cNvSpPr>
          <p:nvPr/>
        </p:nvSpPr>
        <p:spPr bwMode="auto">
          <a:xfrm>
            <a:off x="6618288" y="938213"/>
            <a:ext cx="1157287" cy="3673475"/>
          </a:xfrm>
          <a:custGeom>
            <a:avLst/>
            <a:gdLst>
              <a:gd name="T0" fmla="*/ 2147483647 w 1043"/>
              <a:gd name="T1" fmla="*/ 2147483647 h 3311"/>
              <a:gd name="T2" fmla="*/ 2147483647 w 1043"/>
              <a:gd name="T3" fmla="*/ 2147483647 h 3311"/>
              <a:gd name="T4" fmla="*/ 0 w 1043"/>
              <a:gd name="T5" fmla="*/ 0 h 3311"/>
              <a:gd name="T6" fmla="*/ 0 60000 65536"/>
              <a:gd name="T7" fmla="*/ 0 60000 65536"/>
              <a:gd name="T8" fmla="*/ 0 60000 65536"/>
              <a:gd name="T9" fmla="*/ 0 w 1043"/>
              <a:gd name="T10" fmla="*/ 0 h 3311"/>
              <a:gd name="T11" fmla="*/ 1043 w 1043"/>
              <a:gd name="T12" fmla="*/ 3311 h 331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43" h="3311">
                <a:moveTo>
                  <a:pt x="1043" y="3311"/>
                </a:moveTo>
                <a:lnTo>
                  <a:pt x="1043" y="1043"/>
                </a:lnTo>
                <a:lnTo>
                  <a:pt x="0" y="0"/>
                </a:lnTo>
              </a:path>
            </a:pathLst>
          </a:custGeom>
          <a:noFill/>
          <a:ln w="38100" cap="rnd" cmpd="sng">
            <a:solidFill>
              <a:srgbClr val="7030A0"/>
            </a:solidFill>
            <a:prstDash val="sysDot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TW" altLang="en-US"/>
          </a:p>
        </p:txBody>
      </p:sp>
      <p:grpSp>
        <p:nvGrpSpPr>
          <p:cNvPr id="2" name="Group 399"/>
          <p:cNvGrpSpPr>
            <a:grpSpLocks/>
          </p:cNvGrpSpPr>
          <p:nvPr/>
        </p:nvGrpSpPr>
        <p:grpSpPr bwMode="auto">
          <a:xfrm>
            <a:off x="0" y="928670"/>
            <a:ext cx="6589681" cy="103169"/>
            <a:chOff x="1519" y="403"/>
            <a:chExt cx="2858" cy="79"/>
          </a:xfrm>
          <a:solidFill>
            <a:srgbClr val="C00000">
              <a:alpha val="52000"/>
            </a:srgbClr>
          </a:solidFill>
        </p:grpSpPr>
        <p:sp>
          <p:nvSpPr>
            <p:cNvPr id="13" name="Rectangle 395"/>
            <p:cNvSpPr>
              <a:spLocks noChangeArrowheads="1"/>
            </p:cNvSpPr>
            <p:nvPr/>
          </p:nvSpPr>
          <p:spPr bwMode="auto">
            <a:xfrm>
              <a:off x="1519" y="436"/>
              <a:ext cx="2858" cy="46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14" name="Rectangle 396"/>
            <p:cNvSpPr>
              <a:spLocks noChangeArrowheads="1"/>
            </p:cNvSpPr>
            <p:nvPr/>
          </p:nvSpPr>
          <p:spPr bwMode="auto">
            <a:xfrm>
              <a:off x="1519" y="403"/>
              <a:ext cx="2858" cy="1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</p:grpSp>
      <p:sp>
        <p:nvSpPr>
          <p:cNvPr id="34" name="모서리가 둥근 직사각형 33"/>
          <p:cNvSpPr/>
          <p:nvPr/>
        </p:nvSpPr>
        <p:spPr bwMode="auto">
          <a:xfrm>
            <a:off x="179512" y="1196752"/>
            <a:ext cx="8784976" cy="5661248"/>
          </a:xfrm>
          <a:prstGeom prst="roundRect">
            <a:avLst/>
          </a:prstGeom>
          <a:noFill/>
          <a:ln w="28575">
            <a:solidFill>
              <a:srgbClr val="7030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20" name="標題 1"/>
          <p:cNvSpPr txBox="1">
            <a:spLocks/>
          </p:cNvSpPr>
          <p:nvPr/>
        </p:nvSpPr>
        <p:spPr>
          <a:xfrm>
            <a:off x="4500563" y="2133600"/>
            <a:ext cx="1614487" cy="690563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r>
              <a:rPr kumimoji="0" lang="zh-TW" altLang="en-US" sz="2400" b="1" dirty="0">
                <a:solidFill>
                  <a:schemeClr val="bg1"/>
                </a:solidFill>
                <a:latin typeface="+mn-ea"/>
                <a:ea typeface="+mn-ea"/>
              </a:rPr>
              <a:t>做</a:t>
            </a: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</a:rPr>
              <a:t>到美國第一</a:t>
            </a:r>
          </a:p>
          <a:p>
            <a:pPr algn="ctr">
              <a:defRPr/>
            </a:pPr>
            <a:r>
              <a:rPr kumimoji="0" lang="en-US" altLang="zh-TW" sz="2400" b="1" dirty="0">
                <a:solidFill>
                  <a:schemeClr val="bg1"/>
                </a:solidFill>
                <a:latin typeface="+mj-ea"/>
                <a:ea typeface="+mj-ea"/>
              </a:rPr>
              <a:t>1981~1990</a:t>
            </a:r>
          </a:p>
        </p:txBody>
      </p:sp>
      <p:sp>
        <p:nvSpPr>
          <p:cNvPr id="21" name="標題 1"/>
          <p:cNvSpPr txBox="1">
            <a:spLocks/>
          </p:cNvSpPr>
          <p:nvPr/>
        </p:nvSpPr>
        <p:spPr>
          <a:xfrm>
            <a:off x="6227763" y="1773238"/>
            <a:ext cx="1944687" cy="6889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漫漫國際路</a:t>
            </a:r>
            <a:endParaRPr kumimoji="0" lang="en-US" altLang="zh-TW" sz="2400" b="1" dirty="0">
              <a:solidFill>
                <a:schemeClr val="bg1"/>
              </a:solidFill>
              <a:latin typeface="+mj-ea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kumimoji="0" lang="en-US" altLang="zh-TW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1991</a:t>
            </a: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至今</a:t>
            </a:r>
          </a:p>
        </p:txBody>
      </p:sp>
      <p:sp>
        <p:nvSpPr>
          <p:cNvPr id="12" name="矩形 11"/>
          <p:cNvSpPr/>
          <p:nvPr/>
        </p:nvSpPr>
        <p:spPr>
          <a:xfrm>
            <a:off x="611560" y="188640"/>
            <a:ext cx="2182329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TW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Research</a:t>
            </a:r>
            <a:endParaRPr lang="zh-TW" altLang="en-US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10" name="內容版面配置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7616453"/>
              </p:ext>
            </p:extLst>
          </p:nvPr>
        </p:nvGraphicFramePr>
        <p:xfrm>
          <a:off x="385192" y="2176264"/>
          <a:ext cx="7139136" cy="33409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34" grpId="0" animBg="1"/>
      <p:bldP spid="12" grpId="0"/>
      <p:bldGraphic spid="10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27"/>
          <p:cNvSpPr>
            <a:spLocks/>
          </p:cNvSpPr>
          <p:nvPr/>
        </p:nvSpPr>
        <p:spPr bwMode="auto">
          <a:xfrm>
            <a:off x="6618288" y="938213"/>
            <a:ext cx="1157287" cy="3673475"/>
          </a:xfrm>
          <a:custGeom>
            <a:avLst/>
            <a:gdLst>
              <a:gd name="T0" fmla="*/ 2147483647 w 1043"/>
              <a:gd name="T1" fmla="*/ 2147483647 h 3311"/>
              <a:gd name="T2" fmla="*/ 2147483647 w 1043"/>
              <a:gd name="T3" fmla="*/ 2147483647 h 3311"/>
              <a:gd name="T4" fmla="*/ 0 w 1043"/>
              <a:gd name="T5" fmla="*/ 0 h 3311"/>
              <a:gd name="T6" fmla="*/ 0 60000 65536"/>
              <a:gd name="T7" fmla="*/ 0 60000 65536"/>
              <a:gd name="T8" fmla="*/ 0 60000 65536"/>
              <a:gd name="T9" fmla="*/ 0 w 1043"/>
              <a:gd name="T10" fmla="*/ 0 h 3311"/>
              <a:gd name="T11" fmla="*/ 1043 w 1043"/>
              <a:gd name="T12" fmla="*/ 3311 h 331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43" h="3311">
                <a:moveTo>
                  <a:pt x="1043" y="3311"/>
                </a:moveTo>
                <a:lnTo>
                  <a:pt x="1043" y="1043"/>
                </a:lnTo>
                <a:lnTo>
                  <a:pt x="0" y="0"/>
                </a:lnTo>
              </a:path>
            </a:pathLst>
          </a:custGeom>
          <a:noFill/>
          <a:ln w="38100" cap="rnd" cmpd="sng">
            <a:solidFill>
              <a:srgbClr val="7030A0"/>
            </a:solidFill>
            <a:prstDash val="sysDot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TW" altLang="en-US">
              <a:solidFill>
                <a:srgbClr val="002060"/>
              </a:solidFill>
            </a:endParaRPr>
          </a:p>
        </p:txBody>
      </p:sp>
      <p:grpSp>
        <p:nvGrpSpPr>
          <p:cNvPr id="2" name="Group 399"/>
          <p:cNvGrpSpPr>
            <a:grpSpLocks/>
          </p:cNvGrpSpPr>
          <p:nvPr/>
        </p:nvGrpSpPr>
        <p:grpSpPr bwMode="auto">
          <a:xfrm>
            <a:off x="0" y="928670"/>
            <a:ext cx="6589681" cy="103169"/>
            <a:chOff x="1519" y="403"/>
            <a:chExt cx="2858" cy="79"/>
          </a:xfrm>
          <a:solidFill>
            <a:srgbClr val="C00000">
              <a:alpha val="52000"/>
            </a:srgbClr>
          </a:solidFill>
        </p:grpSpPr>
        <p:sp>
          <p:nvSpPr>
            <p:cNvPr id="13" name="Rectangle 395"/>
            <p:cNvSpPr>
              <a:spLocks noChangeArrowheads="1"/>
            </p:cNvSpPr>
            <p:nvPr/>
          </p:nvSpPr>
          <p:spPr bwMode="auto">
            <a:xfrm>
              <a:off x="1519" y="436"/>
              <a:ext cx="2858" cy="46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  <p:sp>
          <p:nvSpPr>
            <p:cNvPr id="14" name="Rectangle 396"/>
            <p:cNvSpPr>
              <a:spLocks noChangeArrowheads="1"/>
            </p:cNvSpPr>
            <p:nvPr/>
          </p:nvSpPr>
          <p:spPr bwMode="auto">
            <a:xfrm>
              <a:off x="1519" y="403"/>
              <a:ext cx="2858" cy="1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</p:grpSp>
      <p:sp>
        <p:nvSpPr>
          <p:cNvPr id="34" name="모서리가 둥근 직사각형 33"/>
          <p:cNvSpPr/>
          <p:nvPr/>
        </p:nvSpPr>
        <p:spPr bwMode="auto">
          <a:xfrm>
            <a:off x="179512" y="1124744"/>
            <a:ext cx="8784976" cy="5544616"/>
          </a:xfrm>
          <a:prstGeom prst="roundRect">
            <a:avLst/>
          </a:prstGeom>
          <a:noFill/>
          <a:ln w="28575">
            <a:solidFill>
              <a:srgbClr val="7030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rgbClr val="002060"/>
              </a:solidFill>
            </a:endParaRPr>
          </a:p>
        </p:txBody>
      </p:sp>
      <p:sp>
        <p:nvSpPr>
          <p:cNvPr id="20" name="標題 1"/>
          <p:cNvSpPr txBox="1">
            <a:spLocks/>
          </p:cNvSpPr>
          <p:nvPr/>
        </p:nvSpPr>
        <p:spPr>
          <a:xfrm>
            <a:off x="4500563" y="2133600"/>
            <a:ext cx="1614487" cy="690563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r>
              <a:rPr kumimoji="0" lang="zh-TW" altLang="en-US" sz="2400" b="1" dirty="0">
                <a:solidFill>
                  <a:schemeClr val="bg1"/>
                </a:solidFill>
                <a:latin typeface="+mn-ea"/>
                <a:ea typeface="+mn-ea"/>
              </a:rPr>
              <a:t>做</a:t>
            </a: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</a:rPr>
              <a:t>到美國第一</a:t>
            </a:r>
          </a:p>
          <a:p>
            <a:pPr algn="ctr">
              <a:defRPr/>
            </a:pPr>
            <a:r>
              <a:rPr kumimoji="0" lang="en-US" altLang="zh-TW" sz="2400" b="1" dirty="0">
                <a:solidFill>
                  <a:schemeClr val="bg1"/>
                </a:solidFill>
                <a:latin typeface="+mj-ea"/>
                <a:ea typeface="+mj-ea"/>
              </a:rPr>
              <a:t>1981~1990</a:t>
            </a:r>
          </a:p>
        </p:txBody>
      </p:sp>
      <p:sp>
        <p:nvSpPr>
          <p:cNvPr id="21" name="標題 1"/>
          <p:cNvSpPr txBox="1">
            <a:spLocks/>
          </p:cNvSpPr>
          <p:nvPr/>
        </p:nvSpPr>
        <p:spPr>
          <a:xfrm>
            <a:off x="6227763" y="1773238"/>
            <a:ext cx="1944687" cy="6889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漫漫國際路</a:t>
            </a:r>
            <a:endParaRPr kumimoji="0" lang="en-US" altLang="zh-TW" sz="2400" b="1" dirty="0">
              <a:solidFill>
                <a:schemeClr val="bg1"/>
              </a:solidFill>
              <a:latin typeface="+mj-ea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kumimoji="0" lang="en-US" altLang="zh-TW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1991</a:t>
            </a: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至今</a:t>
            </a:r>
          </a:p>
        </p:txBody>
      </p:sp>
      <p:sp>
        <p:nvSpPr>
          <p:cNvPr id="9" name="標題 1"/>
          <p:cNvSpPr txBox="1">
            <a:spLocks/>
          </p:cNvSpPr>
          <p:nvPr/>
        </p:nvSpPr>
        <p:spPr>
          <a:xfrm>
            <a:off x="251520" y="274638"/>
            <a:ext cx="612068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dirty="0" smtClean="0"/>
              <a:t>1.1WHAT IS RESEARCH?</a:t>
            </a:r>
            <a:endParaRPr lang="zh-TW" altLang="en-US" dirty="0"/>
          </a:p>
        </p:txBody>
      </p:sp>
      <p:graphicFrame>
        <p:nvGraphicFramePr>
          <p:cNvPr id="10" name="內容版面配置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115407"/>
              </p:ext>
            </p:extLst>
          </p:nvPr>
        </p:nvGraphicFramePr>
        <p:xfrm>
          <a:off x="396156" y="2348880"/>
          <a:ext cx="7272188" cy="30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34" grpId="0" animBg="1"/>
      <p:bldP spid="9" grpId="0"/>
      <p:bldGraphic spid="10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27"/>
          <p:cNvSpPr>
            <a:spLocks/>
          </p:cNvSpPr>
          <p:nvPr/>
        </p:nvSpPr>
        <p:spPr bwMode="auto">
          <a:xfrm>
            <a:off x="6618288" y="938213"/>
            <a:ext cx="1157287" cy="3673475"/>
          </a:xfrm>
          <a:custGeom>
            <a:avLst/>
            <a:gdLst>
              <a:gd name="T0" fmla="*/ 2147483647 w 1043"/>
              <a:gd name="T1" fmla="*/ 2147483647 h 3311"/>
              <a:gd name="T2" fmla="*/ 2147483647 w 1043"/>
              <a:gd name="T3" fmla="*/ 2147483647 h 3311"/>
              <a:gd name="T4" fmla="*/ 0 w 1043"/>
              <a:gd name="T5" fmla="*/ 0 h 3311"/>
              <a:gd name="T6" fmla="*/ 0 60000 65536"/>
              <a:gd name="T7" fmla="*/ 0 60000 65536"/>
              <a:gd name="T8" fmla="*/ 0 60000 65536"/>
              <a:gd name="T9" fmla="*/ 0 w 1043"/>
              <a:gd name="T10" fmla="*/ 0 h 3311"/>
              <a:gd name="T11" fmla="*/ 1043 w 1043"/>
              <a:gd name="T12" fmla="*/ 3311 h 331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43" h="3311">
                <a:moveTo>
                  <a:pt x="1043" y="3311"/>
                </a:moveTo>
                <a:lnTo>
                  <a:pt x="1043" y="1043"/>
                </a:lnTo>
                <a:lnTo>
                  <a:pt x="0" y="0"/>
                </a:lnTo>
              </a:path>
            </a:pathLst>
          </a:custGeom>
          <a:noFill/>
          <a:ln w="38100" cap="rnd" cmpd="sng">
            <a:solidFill>
              <a:srgbClr val="7030A0"/>
            </a:solidFill>
            <a:prstDash val="sysDot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TW" altLang="en-US">
              <a:solidFill>
                <a:srgbClr val="002060"/>
              </a:solidFill>
            </a:endParaRPr>
          </a:p>
        </p:txBody>
      </p:sp>
      <p:grpSp>
        <p:nvGrpSpPr>
          <p:cNvPr id="2" name="Group 399"/>
          <p:cNvGrpSpPr>
            <a:grpSpLocks/>
          </p:cNvGrpSpPr>
          <p:nvPr/>
        </p:nvGrpSpPr>
        <p:grpSpPr bwMode="auto">
          <a:xfrm>
            <a:off x="0" y="928670"/>
            <a:ext cx="6589681" cy="103169"/>
            <a:chOff x="1519" y="403"/>
            <a:chExt cx="2858" cy="79"/>
          </a:xfrm>
          <a:solidFill>
            <a:srgbClr val="C00000">
              <a:alpha val="52000"/>
            </a:srgbClr>
          </a:solidFill>
        </p:grpSpPr>
        <p:sp>
          <p:nvSpPr>
            <p:cNvPr id="13" name="Rectangle 395"/>
            <p:cNvSpPr>
              <a:spLocks noChangeArrowheads="1"/>
            </p:cNvSpPr>
            <p:nvPr/>
          </p:nvSpPr>
          <p:spPr bwMode="auto">
            <a:xfrm>
              <a:off x="1519" y="436"/>
              <a:ext cx="2858" cy="46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  <p:sp>
          <p:nvSpPr>
            <p:cNvPr id="14" name="Rectangle 396"/>
            <p:cNvSpPr>
              <a:spLocks noChangeArrowheads="1"/>
            </p:cNvSpPr>
            <p:nvPr/>
          </p:nvSpPr>
          <p:spPr bwMode="auto">
            <a:xfrm>
              <a:off x="1519" y="403"/>
              <a:ext cx="2858" cy="1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</p:grpSp>
      <p:sp>
        <p:nvSpPr>
          <p:cNvPr id="34" name="모서리가 둥근 직사각형 33"/>
          <p:cNvSpPr/>
          <p:nvPr/>
        </p:nvSpPr>
        <p:spPr bwMode="auto">
          <a:xfrm>
            <a:off x="179512" y="1124744"/>
            <a:ext cx="8784976" cy="5544616"/>
          </a:xfrm>
          <a:prstGeom prst="roundRect">
            <a:avLst/>
          </a:prstGeom>
          <a:noFill/>
          <a:ln w="28575">
            <a:solidFill>
              <a:srgbClr val="7030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rgbClr val="002060"/>
              </a:solidFill>
            </a:endParaRPr>
          </a:p>
        </p:txBody>
      </p:sp>
      <p:sp>
        <p:nvSpPr>
          <p:cNvPr id="20" name="標題 1"/>
          <p:cNvSpPr txBox="1">
            <a:spLocks/>
          </p:cNvSpPr>
          <p:nvPr/>
        </p:nvSpPr>
        <p:spPr>
          <a:xfrm>
            <a:off x="4500563" y="2133600"/>
            <a:ext cx="1614487" cy="690563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r>
              <a:rPr kumimoji="0" lang="zh-TW" altLang="en-US" sz="2400" b="1" dirty="0">
                <a:solidFill>
                  <a:schemeClr val="bg1"/>
                </a:solidFill>
                <a:latin typeface="+mn-ea"/>
                <a:ea typeface="+mn-ea"/>
              </a:rPr>
              <a:t>做</a:t>
            </a: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</a:rPr>
              <a:t>到美國第一</a:t>
            </a:r>
          </a:p>
          <a:p>
            <a:pPr algn="ctr">
              <a:defRPr/>
            </a:pPr>
            <a:r>
              <a:rPr kumimoji="0" lang="en-US" altLang="zh-TW" sz="2400" b="1" dirty="0">
                <a:solidFill>
                  <a:schemeClr val="bg1"/>
                </a:solidFill>
                <a:latin typeface="+mj-ea"/>
                <a:ea typeface="+mj-ea"/>
              </a:rPr>
              <a:t>1981~1990</a:t>
            </a:r>
          </a:p>
        </p:txBody>
      </p:sp>
      <p:sp>
        <p:nvSpPr>
          <p:cNvPr id="21" name="標題 1"/>
          <p:cNvSpPr txBox="1">
            <a:spLocks/>
          </p:cNvSpPr>
          <p:nvPr/>
        </p:nvSpPr>
        <p:spPr>
          <a:xfrm>
            <a:off x="6227763" y="1773238"/>
            <a:ext cx="1944687" cy="6889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漫漫國際路</a:t>
            </a:r>
            <a:endParaRPr kumimoji="0" lang="en-US" altLang="zh-TW" sz="2400" b="1" dirty="0">
              <a:solidFill>
                <a:schemeClr val="bg1"/>
              </a:solidFill>
              <a:latin typeface="+mj-ea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kumimoji="0" lang="en-US" altLang="zh-TW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1991</a:t>
            </a: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至今</a:t>
            </a:r>
          </a:p>
        </p:txBody>
      </p:sp>
      <p:sp>
        <p:nvSpPr>
          <p:cNvPr id="9" name="標題 1"/>
          <p:cNvSpPr txBox="1">
            <a:spLocks/>
          </p:cNvSpPr>
          <p:nvPr/>
        </p:nvSpPr>
        <p:spPr>
          <a:xfrm>
            <a:off x="-36512" y="282576"/>
            <a:ext cx="6264696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dirty="0" smtClean="0"/>
              <a:t>Why we do research?</a:t>
            </a:r>
            <a:endParaRPr lang="zh-TW" altLang="en-US" dirty="0"/>
          </a:p>
        </p:txBody>
      </p:sp>
      <p:graphicFrame>
        <p:nvGraphicFramePr>
          <p:cNvPr id="10" name="內容版面配置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0829752"/>
              </p:ext>
            </p:extLst>
          </p:nvPr>
        </p:nvGraphicFramePr>
        <p:xfrm>
          <a:off x="432048" y="2060848"/>
          <a:ext cx="7884368" cy="3528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65217816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34" grpId="0" animBg="1"/>
      <p:bldP spid="9" grpId="0"/>
      <p:bldGraphic spid="10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27"/>
          <p:cNvSpPr>
            <a:spLocks/>
          </p:cNvSpPr>
          <p:nvPr/>
        </p:nvSpPr>
        <p:spPr bwMode="auto">
          <a:xfrm>
            <a:off x="6618288" y="938213"/>
            <a:ext cx="1157287" cy="3673475"/>
          </a:xfrm>
          <a:custGeom>
            <a:avLst/>
            <a:gdLst>
              <a:gd name="T0" fmla="*/ 2147483647 w 1043"/>
              <a:gd name="T1" fmla="*/ 2147483647 h 3311"/>
              <a:gd name="T2" fmla="*/ 2147483647 w 1043"/>
              <a:gd name="T3" fmla="*/ 2147483647 h 3311"/>
              <a:gd name="T4" fmla="*/ 0 w 1043"/>
              <a:gd name="T5" fmla="*/ 0 h 3311"/>
              <a:gd name="T6" fmla="*/ 0 60000 65536"/>
              <a:gd name="T7" fmla="*/ 0 60000 65536"/>
              <a:gd name="T8" fmla="*/ 0 60000 65536"/>
              <a:gd name="T9" fmla="*/ 0 w 1043"/>
              <a:gd name="T10" fmla="*/ 0 h 3311"/>
              <a:gd name="T11" fmla="*/ 1043 w 1043"/>
              <a:gd name="T12" fmla="*/ 3311 h 331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43" h="3311">
                <a:moveTo>
                  <a:pt x="1043" y="3311"/>
                </a:moveTo>
                <a:lnTo>
                  <a:pt x="1043" y="1043"/>
                </a:lnTo>
                <a:lnTo>
                  <a:pt x="0" y="0"/>
                </a:lnTo>
              </a:path>
            </a:pathLst>
          </a:custGeom>
          <a:noFill/>
          <a:ln w="38100" cap="rnd" cmpd="sng">
            <a:solidFill>
              <a:srgbClr val="7030A0"/>
            </a:solidFill>
            <a:prstDash val="sysDot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TW" altLang="en-US">
              <a:solidFill>
                <a:srgbClr val="002060"/>
              </a:solidFill>
            </a:endParaRPr>
          </a:p>
        </p:txBody>
      </p:sp>
      <p:grpSp>
        <p:nvGrpSpPr>
          <p:cNvPr id="2" name="Group 399"/>
          <p:cNvGrpSpPr>
            <a:grpSpLocks/>
          </p:cNvGrpSpPr>
          <p:nvPr/>
        </p:nvGrpSpPr>
        <p:grpSpPr bwMode="auto">
          <a:xfrm>
            <a:off x="0" y="928670"/>
            <a:ext cx="6589681" cy="103169"/>
            <a:chOff x="1519" y="403"/>
            <a:chExt cx="2858" cy="79"/>
          </a:xfrm>
          <a:solidFill>
            <a:srgbClr val="C00000">
              <a:alpha val="52000"/>
            </a:srgbClr>
          </a:solidFill>
        </p:grpSpPr>
        <p:sp>
          <p:nvSpPr>
            <p:cNvPr id="13" name="Rectangle 395"/>
            <p:cNvSpPr>
              <a:spLocks noChangeArrowheads="1"/>
            </p:cNvSpPr>
            <p:nvPr/>
          </p:nvSpPr>
          <p:spPr bwMode="auto">
            <a:xfrm>
              <a:off x="1519" y="436"/>
              <a:ext cx="2858" cy="46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  <p:sp>
          <p:nvSpPr>
            <p:cNvPr id="14" name="Rectangle 396"/>
            <p:cNvSpPr>
              <a:spLocks noChangeArrowheads="1"/>
            </p:cNvSpPr>
            <p:nvPr/>
          </p:nvSpPr>
          <p:spPr bwMode="auto">
            <a:xfrm>
              <a:off x="1519" y="403"/>
              <a:ext cx="2858" cy="1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</p:grpSp>
      <p:sp>
        <p:nvSpPr>
          <p:cNvPr id="34" name="모서리가 둥근 직사각형 33"/>
          <p:cNvSpPr/>
          <p:nvPr/>
        </p:nvSpPr>
        <p:spPr bwMode="auto">
          <a:xfrm>
            <a:off x="179512" y="1124744"/>
            <a:ext cx="8784976" cy="5544616"/>
          </a:xfrm>
          <a:prstGeom prst="roundRect">
            <a:avLst/>
          </a:prstGeom>
          <a:noFill/>
          <a:ln w="28575">
            <a:solidFill>
              <a:srgbClr val="7030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rgbClr val="002060"/>
              </a:solidFill>
            </a:endParaRPr>
          </a:p>
        </p:txBody>
      </p:sp>
      <p:sp>
        <p:nvSpPr>
          <p:cNvPr id="20" name="標題 1"/>
          <p:cNvSpPr txBox="1">
            <a:spLocks/>
          </p:cNvSpPr>
          <p:nvPr/>
        </p:nvSpPr>
        <p:spPr>
          <a:xfrm>
            <a:off x="4500563" y="2133600"/>
            <a:ext cx="1614487" cy="690563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r>
              <a:rPr kumimoji="0" lang="zh-TW" altLang="en-US" sz="2400" b="1" dirty="0">
                <a:solidFill>
                  <a:schemeClr val="bg1"/>
                </a:solidFill>
                <a:latin typeface="+mn-ea"/>
                <a:ea typeface="+mn-ea"/>
              </a:rPr>
              <a:t>做</a:t>
            </a: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</a:rPr>
              <a:t>到美國第一</a:t>
            </a:r>
          </a:p>
          <a:p>
            <a:pPr algn="ctr">
              <a:defRPr/>
            </a:pPr>
            <a:r>
              <a:rPr kumimoji="0" lang="en-US" altLang="zh-TW" sz="2400" b="1" dirty="0">
                <a:solidFill>
                  <a:schemeClr val="bg1"/>
                </a:solidFill>
                <a:latin typeface="+mj-ea"/>
                <a:ea typeface="+mj-ea"/>
              </a:rPr>
              <a:t>1981~1990</a:t>
            </a:r>
          </a:p>
        </p:txBody>
      </p:sp>
      <p:sp>
        <p:nvSpPr>
          <p:cNvPr id="21" name="標題 1"/>
          <p:cNvSpPr txBox="1">
            <a:spLocks/>
          </p:cNvSpPr>
          <p:nvPr/>
        </p:nvSpPr>
        <p:spPr>
          <a:xfrm>
            <a:off x="6227763" y="1773238"/>
            <a:ext cx="1944687" cy="6889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漫漫國際路</a:t>
            </a:r>
            <a:endParaRPr kumimoji="0" lang="en-US" altLang="zh-TW" sz="2400" b="1" dirty="0">
              <a:solidFill>
                <a:schemeClr val="bg1"/>
              </a:solidFill>
              <a:latin typeface="+mj-ea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kumimoji="0" lang="en-US" altLang="zh-TW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1991</a:t>
            </a:r>
            <a:r>
              <a:rPr kumimoji="0" lang="zh-TW" altLang="en-US" sz="2400" b="1" dirty="0">
                <a:solidFill>
                  <a:schemeClr val="bg1"/>
                </a:solidFill>
                <a:latin typeface="+mj-ea"/>
                <a:ea typeface="+mj-ea"/>
                <a:cs typeface="+mj-cs"/>
              </a:rPr>
              <a:t>至今</a:t>
            </a:r>
          </a:p>
        </p:txBody>
      </p:sp>
      <p:sp>
        <p:nvSpPr>
          <p:cNvPr id="9" name="標題 1"/>
          <p:cNvSpPr txBox="1">
            <a:spLocks/>
          </p:cNvSpPr>
          <p:nvPr/>
        </p:nvSpPr>
        <p:spPr>
          <a:xfrm>
            <a:off x="139104" y="274638"/>
            <a:ext cx="6161088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dirty="0" smtClean="0"/>
              <a:t>1.2WHY WRITE IT UP</a:t>
            </a:r>
            <a:endParaRPr lang="zh-TW" altLang="en-US" dirty="0"/>
          </a:p>
        </p:txBody>
      </p:sp>
      <p:sp>
        <p:nvSpPr>
          <p:cNvPr id="10" name="內容版面配置區 2"/>
          <p:cNvSpPr txBox="1">
            <a:spLocks/>
          </p:cNvSpPr>
          <p:nvPr/>
        </p:nvSpPr>
        <p:spPr>
          <a:xfrm>
            <a:off x="457200" y="1312168"/>
            <a:ext cx="4043363" cy="67667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r>
              <a:rPr lang="en-US" altLang="zh-TW" dirty="0" smtClean="0"/>
              <a:t>How we do research?</a:t>
            </a:r>
          </a:p>
          <a:p>
            <a:pPr>
              <a:buFont typeface="Arial" pitchFamily="34" charset="0"/>
              <a:buNone/>
            </a:pPr>
            <a:endParaRPr lang="zh-TW" altLang="en-US" dirty="0"/>
          </a:p>
        </p:txBody>
      </p:sp>
      <p:graphicFrame>
        <p:nvGraphicFramePr>
          <p:cNvPr id="12" name="資料庫圖表 11"/>
          <p:cNvGraphicFramePr/>
          <p:nvPr>
            <p:extLst>
              <p:ext uri="{D42A27DB-BD31-4B8C-83A1-F6EECF244321}">
                <p14:modId xmlns:p14="http://schemas.microsoft.com/office/powerpoint/2010/main" val="3219731562"/>
              </p:ext>
            </p:extLst>
          </p:nvPr>
        </p:nvGraphicFramePr>
        <p:xfrm>
          <a:off x="611560" y="2060848"/>
          <a:ext cx="684076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65217816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34" grpId="0" animBg="1"/>
      <p:bldP spid="9" grpId="0"/>
      <p:bldP spid="10" grpId="0" build="p"/>
      <p:bldGraphic spid="12" grpId="0">
        <p:bldAsOne/>
      </p:bldGraphic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616</TotalTime>
  <Words>819</Words>
  <Application>Microsoft Office PowerPoint</Application>
  <PresentationFormat>如螢幕大小 (4:3)</PresentationFormat>
  <Paragraphs>205</Paragraphs>
  <Slides>26</Slides>
  <Notes>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26</vt:i4>
      </vt:variant>
    </vt:vector>
  </HeadingPairs>
  <TitlesOfParts>
    <vt:vector size="27" baseType="lpstr"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2.2  UNDERSTANDING YOUR ROLE</vt:lpstr>
      <vt:lpstr>Research relationship.  (the third is most common in academic research.)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acer</dc:creator>
  <cp:lastModifiedBy>WIN7</cp:lastModifiedBy>
  <cp:revision>70</cp:revision>
  <dcterms:created xsi:type="dcterms:W3CDTF">2012-06-06T10:36:17Z</dcterms:created>
  <dcterms:modified xsi:type="dcterms:W3CDTF">2012-09-25T03:08:08Z</dcterms:modified>
</cp:coreProperties>
</file>