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t>2013/3/11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dirty="0"/>
              <a:t>日本奇蹟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zh-TW" dirty="0"/>
              <a:t>碩一經</a:t>
            </a:r>
            <a:r>
              <a:rPr lang="en-US" altLang="zh-TW" dirty="0"/>
              <a:t> M016070010 </a:t>
            </a:r>
            <a:r>
              <a:rPr lang="zh-TW" altLang="zh-TW" dirty="0"/>
              <a:t>蘇俊旭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133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dirty="0"/>
              <a:t>奇蹟出現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奇蹟</a:t>
            </a:r>
            <a:r>
              <a:rPr lang="zh-TW" altLang="zh-TW" dirty="0"/>
              <a:t>的起源</a:t>
            </a:r>
          </a:p>
          <a:p>
            <a:endParaRPr lang="en-US" altLang="zh-TW" dirty="0" smtClean="0"/>
          </a:p>
          <a:p>
            <a:r>
              <a:rPr lang="zh-TW" altLang="zh-TW" dirty="0"/>
              <a:t>經濟的</a:t>
            </a:r>
            <a:r>
              <a:rPr lang="zh-TW" altLang="zh-TW" dirty="0" smtClean="0"/>
              <a:t>成就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zh-TW" altLang="zh-TW" dirty="0"/>
              <a:t>日本成長的</a:t>
            </a:r>
            <a:r>
              <a:rPr lang="zh-TW" altLang="zh-TW" dirty="0" smtClean="0"/>
              <a:t>謎</a:t>
            </a:r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94647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dirty="0"/>
              <a:t>研究日本奇蹟的眾說紛紜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/>
              <a:t>西方觀點看日本</a:t>
            </a:r>
          </a:p>
          <a:p>
            <a:endParaRPr lang="en-US" altLang="zh-TW" dirty="0" smtClean="0"/>
          </a:p>
          <a:p>
            <a:pPr lvl="0"/>
            <a:r>
              <a:rPr lang="zh-TW" altLang="zh-TW" dirty="0"/>
              <a:t>眾多學說的研究</a:t>
            </a:r>
          </a:p>
          <a:p>
            <a:endParaRPr lang="en-US" altLang="zh-TW" dirty="0" smtClean="0"/>
          </a:p>
          <a:p>
            <a:pPr lvl="0"/>
            <a:r>
              <a:rPr lang="en-US" altLang="zh-TW" dirty="0"/>
              <a:t>Johnson</a:t>
            </a:r>
            <a:r>
              <a:rPr lang="zh-TW" altLang="zh-TW" dirty="0"/>
              <a:t>對眾多學說的反駁</a:t>
            </a:r>
          </a:p>
          <a:p>
            <a:endParaRPr lang="en-US" altLang="zh-TW" dirty="0" smtClean="0"/>
          </a:p>
          <a:p>
            <a:pPr lvl="0"/>
            <a:r>
              <a:rPr lang="zh-TW" altLang="zh-TW" dirty="0"/>
              <a:t>帶動日本經濟火車頭的制度分析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590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dirty="0"/>
              <a:t>大有為的日本政府政策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/>
              <a:t>積極財政政策</a:t>
            </a:r>
          </a:p>
          <a:p>
            <a:endParaRPr lang="en-US" altLang="zh-TW" dirty="0" smtClean="0"/>
          </a:p>
          <a:p>
            <a:r>
              <a:rPr lang="en-US" altLang="zh-TW" dirty="0"/>
              <a:t>Johnson</a:t>
            </a:r>
            <a:r>
              <a:rPr lang="zh-TW" altLang="zh-TW" dirty="0"/>
              <a:t>的論點</a:t>
            </a:r>
            <a:r>
              <a:rPr lang="en-US" altLang="zh-TW" dirty="0"/>
              <a:t> : </a:t>
            </a:r>
            <a:r>
              <a:rPr lang="zh-TW" altLang="zh-TW" dirty="0"/>
              <a:t>發展導向派</a:t>
            </a:r>
            <a:r>
              <a:rPr lang="zh-TW" altLang="zh-TW" dirty="0" smtClean="0"/>
              <a:t>理論</a:t>
            </a:r>
            <a:endParaRPr lang="en-US" altLang="zh-TW" dirty="0" smtClean="0"/>
          </a:p>
          <a:p>
            <a:endParaRPr lang="en-US" altLang="zh-TW" dirty="0"/>
          </a:p>
          <a:p>
            <a:pPr lvl="0"/>
            <a:r>
              <a:rPr lang="zh-TW" altLang="zh-TW" dirty="0"/>
              <a:t>美日經濟型態比較</a:t>
            </a:r>
          </a:p>
          <a:p>
            <a:endParaRPr lang="en-US" altLang="zh-TW" dirty="0"/>
          </a:p>
          <a:p>
            <a:pPr lvl="0"/>
            <a:r>
              <a:rPr lang="zh-TW" altLang="zh-TW" dirty="0"/>
              <a:t>日本計畫經濟的背景</a:t>
            </a:r>
          </a:p>
          <a:p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0822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dirty="0"/>
              <a:t>通產省和產業政策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zh-TW" altLang="zh-TW" dirty="0"/>
              <a:t>領航的機構</a:t>
            </a:r>
            <a:r>
              <a:rPr lang="en-US" altLang="zh-TW" dirty="0"/>
              <a:t>: </a:t>
            </a:r>
            <a:r>
              <a:rPr lang="zh-TW" altLang="zh-TW" dirty="0"/>
              <a:t>通產省</a:t>
            </a:r>
          </a:p>
          <a:p>
            <a:endParaRPr lang="en-US" altLang="zh-TW" dirty="0" smtClean="0"/>
          </a:p>
          <a:p>
            <a:pPr lvl="0"/>
            <a:r>
              <a:rPr lang="zh-TW" altLang="zh-TW" dirty="0"/>
              <a:t>產業政策</a:t>
            </a:r>
          </a:p>
          <a:p>
            <a:endParaRPr lang="en-US" altLang="zh-TW" dirty="0" smtClean="0"/>
          </a:p>
          <a:p>
            <a:pPr lvl="0"/>
            <a:r>
              <a:rPr lang="zh-TW" altLang="zh-TW" dirty="0"/>
              <a:t>成長的黃金時期</a:t>
            </a:r>
          </a:p>
          <a:p>
            <a:endParaRPr lang="en-US" altLang="zh-TW" dirty="0" smtClean="0"/>
          </a:p>
          <a:p>
            <a:pPr lvl="0"/>
            <a:r>
              <a:rPr lang="zh-TW" altLang="zh-TW" dirty="0"/>
              <a:t>產業政策的有效性</a:t>
            </a:r>
          </a:p>
          <a:p>
            <a:r>
              <a:rPr lang="en-US" altLang="zh-TW" dirty="0"/>
              <a:t> 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68771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zh-TW" altLang="zh-TW" dirty="0"/>
              <a:t>研究戰後時期的原因</a:t>
            </a:r>
            <a:br>
              <a:rPr lang="zh-TW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/>
              <a:t>政策實行才知類型方向</a:t>
            </a:r>
          </a:p>
          <a:p>
            <a:endParaRPr lang="en-US" altLang="zh-TW" dirty="0" smtClean="0"/>
          </a:p>
          <a:p>
            <a:r>
              <a:rPr lang="zh-TW" altLang="zh-TW" dirty="0" smtClean="0"/>
              <a:t>貫徹戰前</a:t>
            </a:r>
            <a:r>
              <a:rPr lang="zh-TW" altLang="zh-TW" dirty="0"/>
              <a:t>中後的</a:t>
            </a:r>
            <a:r>
              <a:rPr lang="zh-TW" altLang="zh-TW" dirty="0" smtClean="0"/>
              <a:t>官員</a:t>
            </a:r>
            <a:endParaRPr lang="en-US" altLang="zh-TW" dirty="0" smtClean="0"/>
          </a:p>
          <a:p>
            <a:endParaRPr lang="en-US" altLang="zh-TW" dirty="0"/>
          </a:p>
          <a:p>
            <a:pPr lvl="0"/>
            <a:r>
              <a:rPr lang="zh-TW" altLang="zh-TW" dirty="0"/>
              <a:t>累積實力的成長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3133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114</Words>
  <Application>Microsoft Office PowerPoint</Application>
  <PresentationFormat>如螢幕大小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日本奇蹟</vt:lpstr>
      <vt:lpstr>奇蹟出現 </vt:lpstr>
      <vt:lpstr>研究日本奇蹟的眾說紛紜 </vt:lpstr>
      <vt:lpstr>大有為的日本政府政策 </vt:lpstr>
      <vt:lpstr>通產省和產業政策 </vt:lpstr>
      <vt:lpstr>研究戰後時期的原因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日本奇蹟</dc:title>
  <dc:creator>Ben</dc:creator>
  <cp:lastModifiedBy>Ben</cp:lastModifiedBy>
  <cp:revision>1</cp:revision>
  <dcterms:created xsi:type="dcterms:W3CDTF">2013-03-10T22:56:20Z</dcterms:created>
  <dcterms:modified xsi:type="dcterms:W3CDTF">2013-03-10T23:03:25Z</dcterms:modified>
</cp:coreProperties>
</file>