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media/image26.jpg" ContentType="image/jpeg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83" r:id="rId2"/>
    <p:sldId id="284" r:id="rId3"/>
    <p:sldId id="301" r:id="rId4"/>
    <p:sldId id="286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</p:sldIdLst>
  <p:sldSz cx="9144000" cy="5715000" type="screen16x10"/>
  <p:notesSz cx="6858000" cy="9144000"/>
  <p:embeddedFontLst>
    <p:embeddedFont>
      <p:font typeface="微软雅黑" pitchFamily="34" charset="-122"/>
      <p:regular r:id="rId26"/>
      <p:bold r:id="rId27"/>
    </p:embeddedFont>
    <p:embeddedFont>
      <p:font typeface="AVGmdBU" pitchFamily="2" charset="-120"/>
      <p:regular r:id="rId28"/>
    </p:embeddedFon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经典繁毛楷" charset="-122"/>
      <p:regular r:id="rId33"/>
    </p:embeddedFont>
    <p:embeddedFont>
      <p:font typeface="宋体" pitchFamily="2" charset="-122"/>
      <p:regular r:id="rId34"/>
    </p:embeddedFont>
    <p:embeddedFont>
      <p:font typeface="Microsoft Tai Le" pitchFamily="34" charset="0"/>
      <p:regular r:id="rId35"/>
      <p:bold r:id="rId36"/>
    </p:embeddedFont>
    <p:embeddedFont>
      <p:font typeface="Arial Unicode MS" pitchFamily="34" charset="-120"/>
      <p:regular r:id="rId37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F13"/>
    <a:srgbClr val="007AB0"/>
    <a:srgbClr val="772C03"/>
    <a:srgbClr val="FCF8D7"/>
    <a:srgbClr val="7F7F7F"/>
    <a:srgbClr val="55296C"/>
    <a:srgbClr val="A4946C"/>
    <a:srgbClr val="8EC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247" autoAdjust="0"/>
    <p:restoredTop sz="94660"/>
  </p:normalViewPr>
  <p:slideViewPr>
    <p:cSldViewPr>
      <p:cViewPr>
        <p:scale>
          <a:sx n="90" d="100"/>
          <a:sy n="90" d="100"/>
        </p:scale>
        <p:origin x="-731" y="-177"/>
      </p:cViewPr>
      <p:guideLst>
        <p:guide orient="horz" pos="1800"/>
        <p:guide pos="2880"/>
        <p:guide pos="5420"/>
        <p:guide pos="703"/>
        <p:guide pos="49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83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72A734-EB76-422C-A40E-89C39BA2149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269617B6-8384-4FDA-9319-F98679733570}">
      <dgm:prSet phldrT="[文字]"/>
      <dgm:spPr/>
      <dgm:t>
        <a:bodyPr/>
        <a:lstStyle/>
        <a:p>
          <a:r>
            <a:rPr lang="en-US" altLang="zh-TW" dirty="0" smtClean="0"/>
            <a:t>1874</a:t>
          </a:r>
          <a:r>
            <a:rPr lang="zh-TW" altLang="en-US" dirty="0" smtClean="0"/>
            <a:t>年</a:t>
          </a:r>
          <a:endParaRPr lang="en-US" altLang="zh-TW" dirty="0" smtClean="0"/>
        </a:p>
        <a:p>
          <a:r>
            <a:rPr lang="zh-TW" altLang="en-US" dirty="0" smtClean="0"/>
            <a:t>愛國公黨</a:t>
          </a:r>
          <a:endParaRPr lang="zh-TW" altLang="en-US" dirty="0"/>
        </a:p>
      </dgm:t>
    </dgm:pt>
    <dgm:pt modelId="{4C24C3EF-AE2A-41E2-ADEF-4CD2FC501AB4}" type="parTrans" cxnId="{BDA038E4-F255-4A8F-8E17-43C13CEE8548}">
      <dgm:prSet/>
      <dgm:spPr/>
      <dgm:t>
        <a:bodyPr/>
        <a:lstStyle/>
        <a:p>
          <a:endParaRPr lang="zh-TW" altLang="en-US"/>
        </a:p>
      </dgm:t>
    </dgm:pt>
    <dgm:pt modelId="{F013B05B-F610-4FFB-8252-58DA411F3655}" type="sibTrans" cxnId="{BDA038E4-F255-4A8F-8E17-43C13CEE8548}">
      <dgm:prSet/>
      <dgm:spPr/>
      <dgm:t>
        <a:bodyPr/>
        <a:lstStyle/>
        <a:p>
          <a:endParaRPr lang="zh-TW" altLang="en-US"/>
        </a:p>
      </dgm:t>
    </dgm:pt>
    <dgm:pt modelId="{4B063145-F7BD-426A-95F1-BEA4506C131F}">
      <dgm:prSet phldrT="[文字]"/>
      <dgm:spPr/>
      <dgm:t>
        <a:bodyPr/>
        <a:lstStyle/>
        <a:p>
          <a:r>
            <a:rPr lang="zh-TW" altLang="en-US" dirty="0" smtClean="0"/>
            <a:t>立志社</a:t>
          </a:r>
          <a:endParaRPr lang="zh-TW" altLang="en-US" dirty="0"/>
        </a:p>
      </dgm:t>
    </dgm:pt>
    <dgm:pt modelId="{B61A3894-D72E-475F-80B6-DB783FF647AA}" type="parTrans" cxnId="{3614D6AD-8A0C-4D8A-BF95-F567D3E2018E}">
      <dgm:prSet/>
      <dgm:spPr/>
      <dgm:t>
        <a:bodyPr/>
        <a:lstStyle/>
        <a:p>
          <a:endParaRPr lang="zh-TW" altLang="en-US"/>
        </a:p>
      </dgm:t>
    </dgm:pt>
    <dgm:pt modelId="{A36C3BEB-31DB-4583-94E3-0F583F102DBE}" type="sibTrans" cxnId="{3614D6AD-8A0C-4D8A-BF95-F567D3E2018E}">
      <dgm:prSet/>
      <dgm:spPr/>
      <dgm:t>
        <a:bodyPr/>
        <a:lstStyle/>
        <a:p>
          <a:endParaRPr lang="zh-TW" altLang="en-US"/>
        </a:p>
      </dgm:t>
    </dgm:pt>
    <dgm:pt modelId="{2C296B00-FAAC-48FD-9388-024669AC4ECC}">
      <dgm:prSet phldrT="[文字]"/>
      <dgm:spPr/>
      <dgm:t>
        <a:bodyPr/>
        <a:lstStyle/>
        <a:p>
          <a:r>
            <a:rPr lang="zh-TW" altLang="en-US" dirty="0" smtClean="0"/>
            <a:t>愛國社</a:t>
          </a:r>
          <a:endParaRPr lang="zh-TW" altLang="en-US" dirty="0"/>
        </a:p>
      </dgm:t>
    </dgm:pt>
    <dgm:pt modelId="{23529675-A38E-4968-A23D-2B76D3731479}" type="parTrans" cxnId="{1A95C0AC-330F-420C-9C26-856ACAA00CCC}">
      <dgm:prSet/>
      <dgm:spPr/>
      <dgm:t>
        <a:bodyPr/>
        <a:lstStyle/>
        <a:p>
          <a:endParaRPr lang="zh-TW" altLang="en-US"/>
        </a:p>
      </dgm:t>
    </dgm:pt>
    <dgm:pt modelId="{2860D03F-9663-4073-9885-E1917AA7672B}" type="sibTrans" cxnId="{1A95C0AC-330F-420C-9C26-856ACAA00CCC}">
      <dgm:prSet/>
      <dgm:spPr/>
      <dgm:t>
        <a:bodyPr/>
        <a:lstStyle/>
        <a:p>
          <a:endParaRPr lang="zh-TW" altLang="en-US"/>
        </a:p>
      </dgm:t>
    </dgm:pt>
    <dgm:pt modelId="{AFF386C7-3E74-4891-BD75-BD0A4675F251}">
      <dgm:prSet phldrT="[文字]"/>
      <dgm:spPr/>
      <dgm:t>
        <a:bodyPr/>
        <a:lstStyle/>
        <a:p>
          <a:r>
            <a:rPr lang="zh-TW" altLang="en-US" dirty="0" smtClean="0"/>
            <a:t>國會期會同盟</a:t>
          </a:r>
          <a:endParaRPr lang="zh-TW" altLang="en-US" dirty="0"/>
        </a:p>
      </dgm:t>
    </dgm:pt>
    <dgm:pt modelId="{2D286AD7-8EDA-4181-A648-14D89D62A61A}" type="parTrans" cxnId="{8E0482D5-FF43-43A0-9FA6-60F2DB207828}">
      <dgm:prSet/>
      <dgm:spPr/>
      <dgm:t>
        <a:bodyPr/>
        <a:lstStyle/>
        <a:p>
          <a:endParaRPr lang="zh-TW" altLang="en-US"/>
        </a:p>
      </dgm:t>
    </dgm:pt>
    <dgm:pt modelId="{5714286F-1EDF-4B5F-950F-DF47A432B75B}" type="sibTrans" cxnId="{8E0482D5-FF43-43A0-9FA6-60F2DB207828}">
      <dgm:prSet/>
      <dgm:spPr/>
      <dgm:t>
        <a:bodyPr/>
        <a:lstStyle/>
        <a:p>
          <a:endParaRPr lang="zh-TW" altLang="en-US"/>
        </a:p>
      </dgm:t>
    </dgm:pt>
    <dgm:pt modelId="{8B1310DD-A50A-46AD-86BF-E03C806C731A}">
      <dgm:prSet phldrT="[文字]"/>
      <dgm:spPr/>
      <dgm:t>
        <a:bodyPr/>
        <a:lstStyle/>
        <a:p>
          <a:r>
            <a:rPr lang="zh-TW" altLang="en-US" dirty="0" smtClean="0"/>
            <a:t>自由黨</a:t>
          </a:r>
          <a:endParaRPr lang="zh-TW" altLang="en-US" dirty="0"/>
        </a:p>
      </dgm:t>
    </dgm:pt>
    <dgm:pt modelId="{5C6CAB72-2498-4CB3-B46A-1A3184E858FC}" type="parTrans" cxnId="{FBFB1A8E-32C1-49BE-A365-CC6EC220FEA2}">
      <dgm:prSet/>
      <dgm:spPr/>
      <dgm:t>
        <a:bodyPr/>
        <a:lstStyle/>
        <a:p>
          <a:endParaRPr lang="zh-TW" altLang="en-US"/>
        </a:p>
      </dgm:t>
    </dgm:pt>
    <dgm:pt modelId="{4DFF6F50-9C4E-4E14-9A7F-CCB84A18A139}" type="sibTrans" cxnId="{FBFB1A8E-32C1-49BE-A365-CC6EC220FEA2}">
      <dgm:prSet/>
      <dgm:spPr/>
      <dgm:t>
        <a:bodyPr/>
        <a:lstStyle/>
        <a:p>
          <a:endParaRPr lang="zh-TW" altLang="en-US"/>
        </a:p>
      </dgm:t>
    </dgm:pt>
    <dgm:pt modelId="{E9A2B2E3-E2DC-4602-AC6C-6A5F2D6C94F8}" type="pres">
      <dgm:prSet presAssocID="{F372A734-EB76-422C-A40E-89C39BA21494}" presName="CompostProcess" presStyleCnt="0">
        <dgm:presLayoutVars>
          <dgm:dir/>
          <dgm:resizeHandles val="exact"/>
        </dgm:presLayoutVars>
      </dgm:prSet>
      <dgm:spPr/>
    </dgm:pt>
    <dgm:pt modelId="{9CACEDBA-183E-4A82-9D8D-D0E3020AC04E}" type="pres">
      <dgm:prSet presAssocID="{F372A734-EB76-422C-A40E-89C39BA21494}" presName="arrow" presStyleLbl="bgShp" presStyleIdx="0" presStyleCnt="1"/>
      <dgm:spPr/>
    </dgm:pt>
    <dgm:pt modelId="{50F19660-C13D-4438-BC48-2B8FE6AF34D2}" type="pres">
      <dgm:prSet presAssocID="{F372A734-EB76-422C-A40E-89C39BA21494}" presName="linearProcess" presStyleCnt="0"/>
      <dgm:spPr/>
    </dgm:pt>
    <dgm:pt modelId="{D9D4A513-589B-4AD3-8BF7-D3DDD2A6C823}" type="pres">
      <dgm:prSet presAssocID="{269617B6-8384-4FDA-9319-F98679733570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5624F6-D182-4288-AD28-40FA43ACBDE5}" type="pres">
      <dgm:prSet presAssocID="{F013B05B-F610-4FFB-8252-58DA411F3655}" presName="sibTrans" presStyleCnt="0"/>
      <dgm:spPr/>
    </dgm:pt>
    <dgm:pt modelId="{22573332-767E-41D5-850E-6EB8E5DBC3BC}" type="pres">
      <dgm:prSet presAssocID="{4B063145-F7BD-426A-95F1-BEA4506C131F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988CC0-87B7-4F5F-B76E-66761E20FC3D}" type="pres">
      <dgm:prSet presAssocID="{A36C3BEB-31DB-4583-94E3-0F583F102DBE}" presName="sibTrans" presStyleCnt="0"/>
      <dgm:spPr/>
    </dgm:pt>
    <dgm:pt modelId="{68BB25A1-2C0C-490C-8D4F-E2F9AF09E51C}" type="pres">
      <dgm:prSet presAssocID="{2C296B00-FAAC-48FD-9388-024669AC4ECC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A9C47B7-C169-436B-ABF9-1DC54F503CBC}" type="pres">
      <dgm:prSet presAssocID="{2860D03F-9663-4073-9885-E1917AA7672B}" presName="sibTrans" presStyleCnt="0"/>
      <dgm:spPr/>
    </dgm:pt>
    <dgm:pt modelId="{D9C6BC19-BF5B-4BC6-B210-0332C4C7206A}" type="pres">
      <dgm:prSet presAssocID="{AFF386C7-3E74-4891-BD75-BD0A4675F251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EE6F45-80CF-4BB6-926B-14B90275F81A}" type="pres">
      <dgm:prSet presAssocID="{5714286F-1EDF-4B5F-950F-DF47A432B75B}" presName="sibTrans" presStyleCnt="0"/>
      <dgm:spPr/>
    </dgm:pt>
    <dgm:pt modelId="{DF37ED47-807B-4B92-816F-A50F706D88BF}" type="pres">
      <dgm:prSet presAssocID="{8B1310DD-A50A-46AD-86BF-E03C806C731A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EB5BCE-8DDB-4404-9CA0-642E4029ABEB}" type="presOf" srcId="{2C296B00-FAAC-48FD-9388-024669AC4ECC}" destId="{68BB25A1-2C0C-490C-8D4F-E2F9AF09E51C}" srcOrd="0" destOrd="0" presId="urn:microsoft.com/office/officeart/2005/8/layout/hProcess9"/>
    <dgm:cxn modelId="{1A95C0AC-330F-420C-9C26-856ACAA00CCC}" srcId="{F372A734-EB76-422C-A40E-89C39BA21494}" destId="{2C296B00-FAAC-48FD-9388-024669AC4ECC}" srcOrd="2" destOrd="0" parTransId="{23529675-A38E-4968-A23D-2B76D3731479}" sibTransId="{2860D03F-9663-4073-9885-E1917AA7672B}"/>
    <dgm:cxn modelId="{7978B761-4AA1-416F-9B8E-5C20B5BA67A3}" type="presOf" srcId="{F372A734-EB76-422C-A40E-89C39BA21494}" destId="{E9A2B2E3-E2DC-4602-AC6C-6A5F2D6C94F8}" srcOrd="0" destOrd="0" presId="urn:microsoft.com/office/officeart/2005/8/layout/hProcess9"/>
    <dgm:cxn modelId="{BDA038E4-F255-4A8F-8E17-43C13CEE8548}" srcId="{F372A734-EB76-422C-A40E-89C39BA21494}" destId="{269617B6-8384-4FDA-9319-F98679733570}" srcOrd="0" destOrd="0" parTransId="{4C24C3EF-AE2A-41E2-ADEF-4CD2FC501AB4}" sibTransId="{F013B05B-F610-4FFB-8252-58DA411F3655}"/>
    <dgm:cxn modelId="{F73D6971-ACDC-446B-896B-4707B4F61AFA}" type="presOf" srcId="{269617B6-8384-4FDA-9319-F98679733570}" destId="{D9D4A513-589B-4AD3-8BF7-D3DDD2A6C823}" srcOrd="0" destOrd="0" presId="urn:microsoft.com/office/officeart/2005/8/layout/hProcess9"/>
    <dgm:cxn modelId="{C11D7DED-A2AD-48B3-9FF3-4E666D09C918}" type="presOf" srcId="{AFF386C7-3E74-4891-BD75-BD0A4675F251}" destId="{D9C6BC19-BF5B-4BC6-B210-0332C4C7206A}" srcOrd="0" destOrd="0" presId="urn:microsoft.com/office/officeart/2005/8/layout/hProcess9"/>
    <dgm:cxn modelId="{FBFB1A8E-32C1-49BE-A365-CC6EC220FEA2}" srcId="{F372A734-EB76-422C-A40E-89C39BA21494}" destId="{8B1310DD-A50A-46AD-86BF-E03C806C731A}" srcOrd="4" destOrd="0" parTransId="{5C6CAB72-2498-4CB3-B46A-1A3184E858FC}" sibTransId="{4DFF6F50-9C4E-4E14-9A7F-CCB84A18A139}"/>
    <dgm:cxn modelId="{6C987F73-0B04-4494-B765-493B30BAC61E}" type="presOf" srcId="{8B1310DD-A50A-46AD-86BF-E03C806C731A}" destId="{DF37ED47-807B-4B92-816F-A50F706D88BF}" srcOrd="0" destOrd="0" presId="urn:microsoft.com/office/officeart/2005/8/layout/hProcess9"/>
    <dgm:cxn modelId="{8E0482D5-FF43-43A0-9FA6-60F2DB207828}" srcId="{F372A734-EB76-422C-A40E-89C39BA21494}" destId="{AFF386C7-3E74-4891-BD75-BD0A4675F251}" srcOrd="3" destOrd="0" parTransId="{2D286AD7-8EDA-4181-A648-14D89D62A61A}" sibTransId="{5714286F-1EDF-4B5F-950F-DF47A432B75B}"/>
    <dgm:cxn modelId="{3614D6AD-8A0C-4D8A-BF95-F567D3E2018E}" srcId="{F372A734-EB76-422C-A40E-89C39BA21494}" destId="{4B063145-F7BD-426A-95F1-BEA4506C131F}" srcOrd="1" destOrd="0" parTransId="{B61A3894-D72E-475F-80B6-DB783FF647AA}" sibTransId="{A36C3BEB-31DB-4583-94E3-0F583F102DBE}"/>
    <dgm:cxn modelId="{11BC5922-B160-4468-A83F-7B04323FCD3C}" type="presOf" srcId="{4B063145-F7BD-426A-95F1-BEA4506C131F}" destId="{22573332-767E-41D5-850E-6EB8E5DBC3BC}" srcOrd="0" destOrd="0" presId="urn:microsoft.com/office/officeart/2005/8/layout/hProcess9"/>
    <dgm:cxn modelId="{C57FE5B6-43DF-4ADB-88B1-0F94B78D918A}" type="presParOf" srcId="{E9A2B2E3-E2DC-4602-AC6C-6A5F2D6C94F8}" destId="{9CACEDBA-183E-4A82-9D8D-D0E3020AC04E}" srcOrd="0" destOrd="0" presId="urn:microsoft.com/office/officeart/2005/8/layout/hProcess9"/>
    <dgm:cxn modelId="{227A5AD3-C8F0-41A6-AB2D-2D4A29A8C8C3}" type="presParOf" srcId="{E9A2B2E3-E2DC-4602-AC6C-6A5F2D6C94F8}" destId="{50F19660-C13D-4438-BC48-2B8FE6AF34D2}" srcOrd="1" destOrd="0" presId="urn:microsoft.com/office/officeart/2005/8/layout/hProcess9"/>
    <dgm:cxn modelId="{FD5F080F-0DD7-4C8B-A7EE-7D0518C04387}" type="presParOf" srcId="{50F19660-C13D-4438-BC48-2B8FE6AF34D2}" destId="{D9D4A513-589B-4AD3-8BF7-D3DDD2A6C823}" srcOrd="0" destOrd="0" presId="urn:microsoft.com/office/officeart/2005/8/layout/hProcess9"/>
    <dgm:cxn modelId="{304057F1-3611-4380-8B92-32498066BFD0}" type="presParOf" srcId="{50F19660-C13D-4438-BC48-2B8FE6AF34D2}" destId="{035624F6-D182-4288-AD28-40FA43ACBDE5}" srcOrd="1" destOrd="0" presId="urn:microsoft.com/office/officeart/2005/8/layout/hProcess9"/>
    <dgm:cxn modelId="{11617255-E718-4F42-AF41-3116197B0D62}" type="presParOf" srcId="{50F19660-C13D-4438-BC48-2B8FE6AF34D2}" destId="{22573332-767E-41D5-850E-6EB8E5DBC3BC}" srcOrd="2" destOrd="0" presId="urn:microsoft.com/office/officeart/2005/8/layout/hProcess9"/>
    <dgm:cxn modelId="{AB7D3788-310A-4476-940A-D8D0756866E8}" type="presParOf" srcId="{50F19660-C13D-4438-BC48-2B8FE6AF34D2}" destId="{87988CC0-87B7-4F5F-B76E-66761E20FC3D}" srcOrd="3" destOrd="0" presId="urn:microsoft.com/office/officeart/2005/8/layout/hProcess9"/>
    <dgm:cxn modelId="{62EE6BA0-AFE2-4AAF-807A-743C782C62A5}" type="presParOf" srcId="{50F19660-C13D-4438-BC48-2B8FE6AF34D2}" destId="{68BB25A1-2C0C-490C-8D4F-E2F9AF09E51C}" srcOrd="4" destOrd="0" presId="urn:microsoft.com/office/officeart/2005/8/layout/hProcess9"/>
    <dgm:cxn modelId="{6568DBF8-470F-41C5-9591-E189F9FBCD22}" type="presParOf" srcId="{50F19660-C13D-4438-BC48-2B8FE6AF34D2}" destId="{3A9C47B7-C169-436B-ABF9-1DC54F503CBC}" srcOrd="5" destOrd="0" presId="urn:microsoft.com/office/officeart/2005/8/layout/hProcess9"/>
    <dgm:cxn modelId="{E1F247C9-B6CB-4AD5-8E4C-30F4F2151919}" type="presParOf" srcId="{50F19660-C13D-4438-BC48-2B8FE6AF34D2}" destId="{D9C6BC19-BF5B-4BC6-B210-0332C4C7206A}" srcOrd="6" destOrd="0" presId="urn:microsoft.com/office/officeart/2005/8/layout/hProcess9"/>
    <dgm:cxn modelId="{5BEC2F07-02E7-4518-9B7C-B94F40538FE2}" type="presParOf" srcId="{50F19660-C13D-4438-BC48-2B8FE6AF34D2}" destId="{AAEE6F45-80CF-4BB6-926B-14B90275F81A}" srcOrd="7" destOrd="0" presId="urn:microsoft.com/office/officeart/2005/8/layout/hProcess9"/>
    <dgm:cxn modelId="{BAF2E459-DE1C-4EC9-95E1-C4373A9660E4}" type="presParOf" srcId="{50F19660-C13D-4438-BC48-2B8FE6AF34D2}" destId="{DF37ED47-807B-4B92-816F-A50F706D88B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8F2F99C-1699-451E-8931-5FAEAE091F3F}" type="doc">
      <dgm:prSet loTypeId="urn:microsoft.com/office/officeart/2005/8/layout/process1" loCatId="process" qsTypeId="urn:microsoft.com/office/officeart/2005/8/quickstyle/simple2" qsCatId="simple" csTypeId="urn:microsoft.com/office/officeart/2005/8/colors/colorful1" csCatId="colorful" phldr="1"/>
      <dgm:spPr/>
    </dgm:pt>
    <dgm:pt modelId="{F54DE512-99F7-41D7-AEE1-133AC83A78F4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派閥事先協商</a:t>
          </a:r>
          <a:endParaRPr lang="zh-TW" altLang="en-US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CD8BE97F-F45D-4AA9-82AD-91C528EA9F7B}" type="parTrans" cxnId="{E96A23C7-8A66-4B13-A810-F6F63116032B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6089B496-AFC4-4B36-A65A-70E487756D9E}" type="sibTrans" cxnId="{E96A23C7-8A66-4B13-A810-F6F63116032B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3FDE1E07-F53E-4CB6-857B-F374137CADD0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透過民主程序由黨議員投票</a:t>
          </a:r>
          <a:endParaRPr lang="zh-TW" altLang="en-US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4B2CF0AA-CB4B-43BE-9F44-0BC7EE32D2C6}" type="parTrans" cxnId="{5485BAF6-3765-40FE-8446-D2809AD4748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2FADD2AD-4107-4F97-B5BD-F2C68E1F15BF}" type="sibTrans" cxnId="{5485BAF6-3765-40FE-8446-D2809AD4748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01C58721-64E9-4007-8263-53F37924A911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誕生黨總裁</a:t>
          </a:r>
          <a:endParaRPr lang="zh-TW" altLang="en-US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F73A1185-2CD3-4316-A58B-ABE9DBED9252}" type="parTrans" cxnId="{8A9A27D5-7EF9-4CA0-904E-35E13E7847B1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AE44972-C25B-42FA-A93A-096E2534F559}" type="sibTrans" cxnId="{8A9A27D5-7EF9-4CA0-904E-35E13E7847B1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977B724E-5CAF-4782-8690-22A284090371}" type="pres">
      <dgm:prSet presAssocID="{78F2F99C-1699-451E-8931-5FAEAE091F3F}" presName="Name0" presStyleCnt="0">
        <dgm:presLayoutVars>
          <dgm:dir/>
          <dgm:resizeHandles val="exact"/>
        </dgm:presLayoutVars>
      </dgm:prSet>
      <dgm:spPr/>
    </dgm:pt>
    <dgm:pt modelId="{B5C98F02-A29E-4CEC-AC4E-B3C49F93EE86}" type="pres">
      <dgm:prSet presAssocID="{F54DE512-99F7-41D7-AEE1-133AC83A78F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4861EB-1AEB-4ADA-BEA5-30D02612E489}" type="pres">
      <dgm:prSet presAssocID="{6089B496-AFC4-4B36-A65A-70E487756D9E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399BF6F0-CE03-4BC2-BFF6-8A1C643E3E8F}" type="pres">
      <dgm:prSet presAssocID="{6089B496-AFC4-4B36-A65A-70E487756D9E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BDBE2B9F-F7E5-4F30-9C13-F0FD0D92E2CD}" type="pres">
      <dgm:prSet presAssocID="{3FDE1E07-F53E-4CB6-857B-F374137CADD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9670E2-7612-432E-815B-3DFBF85B8FA2}" type="pres">
      <dgm:prSet presAssocID="{2FADD2AD-4107-4F97-B5BD-F2C68E1F15BF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78867EF6-3399-4638-8661-B7280FBC12F2}" type="pres">
      <dgm:prSet presAssocID="{2FADD2AD-4107-4F97-B5BD-F2C68E1F15BF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0BEB72FD-BF2F-4DEA-88B3-F3CADA9B1F4F}" type="pres">
      <dgm:prSet presAssocID="{01C58721-64E9-4007-8263-53F37924A91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85BAF6-3765-40FE-8446-D2809AD47483}" srcId="{78F2F99C-1699-451E-8931-5FAEAE091F3F}" destId="{3FDE1E07-F53E-4CB6-857B-F374137CADD0}" srcOrd="1" destOrd="0" parTransId="{4B2CF0AA-CB4B-43BE-9F44-0BC7EE32D2C6}" sibTransId="{2FADD2AD-4107-4F97-B5BD-F2C68E1F15BF}"/>
    <dgm:cxn modelId="{8726CCF3-D418-4D1D-8D75-5B92B9FFDAE4}" type="presOf" srcId="{6089B496-AFC4-4B36-A65A-70E487756D9E}" destId="{399BF6F0-CE03-4BC2-BFF6-8A1C643E3E8F}" srcOrd="1" destOrd="0" presId="urn:microsoft.com/office/officeart/2005/8/layout/process1"/>
    <dgm:cxn modelId="{06F54FF7-9CEA-4141-B0DF-E1A1182EB081}" type="presOf" srcId="{01C58721-64E9-4007-8263-53F37924A911}" destId="{0BEB72FD-BF2F-4DEA-88B3-F3CADA9B1F4F}" srcOrd="0" destOrd="0" presId="urn:microsoft.com/office/officeart/2005/8/layout/process1"/>
    <dgm:cxn modelId="{D186D920-CE66-46CE-B098-3B810B86A0B7}" type="presOf" srcId="{78F2F99C-1699-451E-8931-5FAEAE091F3F}" destId="{977B724E-5CAF-4782-8690-22A284090371}" srcOrd="0" destOrd="0" presId="urn:microsoft.com/office/officeart/2005/8/layout/process1"/>
    <dgm:cxn modelId="{BFA43ECC-DA0C-4DCB-B44F-4B24846046D4}" type="presOf" srcId="{6089B496-AFC4-4B36-A65A-70E487756D9E}" destId="{CA4861EB-1AEB-4ADA-BEA5-30D02612E489}" srcOrd="0" destOrd="0" presId="urn:microsoft.com/office/officeart/2005/8/layout/process1"/>
    <dgm:cxn modelId="{450B8ECA-C59D-4869-A14D-EDF0828E9C9D}" type="presOf" srcId="{2FADD2AD-4107-4F97-B5BD-F2C68E1F15BF}" destId="{509670E2-7612-432E-815B-3DFBF85B8FA2}" srcOrd="0" destOrd="0" presId="urn:microsoft.com/office/officeart/2005/8/layout/process1"/>
    <dgm:cxn modelId="{8A9A27D5-7EF9-4CA0-904E-35E13E7847B1}" srcId="{78F2F99C-1699-451E-8931-5FAEAE091F3F}" destId="{01C58721-64E9-4007-8263-53F37924A911}" srcOrd="2" destOrd="0" parTransId="{F73A1185-2CD3-4316-A58B-ABE9DBED9252}" sibTransId="{EAE44972-C25B-42FA-A93A-096E2534F559}"/>
    <dgm:cxn modelId="{B45CD2F2-D5D0-4E0F-9520-DDDD7FDEDAFD}" type="presOf" srcId="{3FDE1E07-F53E-4CB6-857B-F374137CADD0}" destId="{BDBE2B9F-F7E5-4F30-9C13-F0FD0D92E2CD}" srcOrd="0" destOrd="0" presId="urn:microsoft.com/office/officeart/2005/8/layout/process1"/>
    <dgm:cxn modelId="{673027CC-2201-49D2-9271-AA251680E6E4}" type="presOf" srcId="{2FADD2AD-4107-4F97-B5BD-F2C68E1F15BF}" destId="{78867EF6-3399-4638-8661-B7280FBC12F2}" srcOrd="1" destOrd="0" presId="urn:microsoft.com/office/officeart/2005/8/layout/process1"/>
    <dgm:cxn modelId="{1A1C45BF-6D1B-4C83-A27D-C03BA47222CC}" type="presOf" srcId="{F54DE512-99F7-41D7-AEE1-133AC83A78F4}" destId="{B5C98F02-A29E-4CEC-AC4E-B3C49F93EE86}" srcOrd="0" destOrd="0" presId="urn:microsoft.com/office/officeart/2005/8/layout/process1"/>
    <dgm:cxn modelId="{E96A23C7-8A66-4B13-A810-F6F63116032B}" srcId="{78F2F99C-1699-451E-8931-5FAEAE091F3F}" destId="{F54DE512-99F7-41D7-AEE1-133AC83A78F4}" srcOrd="0" destOrd="0" parTransId="{CD8BE97F-F45D-4AA9-82AD-91C528EA9F7B}" sibTransId="{6089B496-AFC4-4B36-A65A-70E487756D9E}"/>
    <dgm:cxn modelId="{FFC089AE-AF08-40EB-A59A-3D06A771B5F7}" type="presParOf" srcId="{977B724E-5CAF-4782-8690-22A284090371}" destId="{B5C98F02-A29E-4CEC-AC4E-B3C49F93EE86}" srcOrd="0" destOrd="0" presId="urn:microsoft.com/office/officeart/2005/8/layout/process1"/>
    <dgm:cxn modelId="{AA0658B2-E1F4-4B2A-91A7-6CA29D671C8C}" type="presParOf" srcId="{977B724E-5CAF-4782-8690-22A284090371}" destId="{CA4861EB-1AEB-4ADA-BEA5-30D02612E489}" srcOrd="1" destOrd="0" presId="urn:microsoft.com/office/officeart/2005/8/layout/process1"/>
    <dgm:cxn modelId="{85BF9011-472F-4228-8331-54E6A8AA876F}" type="presParOf" srcId="{CA4861EB-1AEB-4ADA-BEA5-30D02612E489}" destId="{399BF6F0-CE03-4BC2-BFF6-8A1C643E3E8F}" srcOrd="0" destOrd="0" presId="urn:microsoft.com/office/officeart/2005/8/layout/process1"/>
    <dgm:cxn modelId="{F45CE0BE-1F6D-40AE-AD82-6404AB51FD4C}" type="presParOf" srcId="{977B724E-5CAF-4782-8690-22A284090371}" destId="{BDBE2B9F-F7E5-4F30-9C13-F0FD0D92E2CD}" srcOrd="2" destOrd="0" presId="urn:microsoft.com/office/officeart/2005/8/layout/process1"/>
    <dgm:cxn modelId="{06712520-2CC5-4F95-84C9-EA5BFC67B8BC}" type="presParOf" srcId="{977B724E-5CAF-4782-8690-22A284090371}" destId="{509670E2-7612-432E-815B-3DFBF85B8FA2}" srcOrd="3" destOrd="0" presId="urn:microsoft.com/office/officeart/2005/8/layout/process1"/>
    <dgm:cxn modelId="{563F0621-110B-4BE3-90DD-7BAB12E41F52}" type="presParOf" srcId="{509670E2-7612-432E-815B-3DFBF85B8FA2}" destId="{78867EF6-3399-4638-8661-B7280FBC12F2}" srcOrd="0" destOrd="0" presId="urn:microsoft.com/office/officeart/2005/8/layout/process1"/>
    <dgm:cxn modelId="{B4E165E8-729E-420B-8428-5C8672D82E6E}" type="presParOf" srcId="{977B724E-5CAF-4782-8690-22A284090371}" destId="{0BEB72FD-BF2F-4DEA-88B3-F3CADA9B1F4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DF64E2-9CEC-4665-9293-116F08E6FA92}" type="doc">
      <dgm:prSet loTypeId="urn:microsoft.com/office/officeart/2005/8/layout/vList3" loCatId="list" qsTypeId="urn:microsoft.com/office/officeart/2005/8/quickstyle/simple4" qsCatId="simple" csTypeId="urn:microsoft.com/office/officeart/2005/8/colors/colorful4" csCatId="colorful" phldr="1"/>
      <dgm:spPr/>
    </dgm:pt>
    <dgm:pt modelId="{41FFC81E-D2AC-4C9D-B0A6-AC842B772C21}">
      <dgm:prSet phldrT="[文字]" custT="1"/>
      <dgm:spPr/>
      <dgm:t>
        <a:bodyPr/>
        <a:lstStyle/>
        <a:p>
          <a:pPr algn="ctr"/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1976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年三木武夫首相提議改革選舉制度</a:t>
          </a:r>
          <a:endParaRPr lang="en-US" altLang="zh-TW" sz="1400" dirty="0" smtClean="0">
            <a:latin typeface="Microsoft YaHei" pitchFamily="34" charset="-122"/>
            <a:ea typeface="Microsoft YaHei" pitchFamily="34" charset="-122"/>
          </a:endParaRPr>
        </a:p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候選人應有十位以上議員背書，透過黨員投票產生前兩名，再由黨議員投票產生黨總裁</a:t>
          </a:r>
          <a:endParaRPr lang="en-US" altLang="zh-TW" sz="1400" dirty="0" smtClean="0">
            <a:latin typeface="Microsoft YaHei" pitchFamily="34" charset="-122"/>
            <a:ea typeface="Microsoft YaHei" pitchFamily="34" charset="-122"/>
          </a:endParaRPr>
        </a:p>
      </dgm:t>
    </dgm:pt>
    <dgm:pt modelId="{06CFA86C-7B49-48FE-A068-A43D05B6FB0B}" type="parTrans" cxnId="{E4CDD0BD-D9AF-4799-A498-E03B9F1DCD7B}">
      <dgm:prSet/>
      <dgm:spPr/>
      <dgm:t>
        <a:bodyPr/>
        <a:lstStyle/>
        <a:p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343E1D0A-63A7-49FC-8B5A-78E5E937D58D}" type="sibTrans" cxnId="{E4CDD0BD-D9AF-4799-A498-E03B9F1DCD7B}">
      <dgm:prSet/>
      <dgm:spPr/>
      <dgm:t>
        <a:bodyPr/>
        <a:lstStyle/>
        <a:p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D80AD8DC-5DFC-4602-98DE-7394D9413A44}">
      <dgm:prSet phldrT="[文字]" custT="1"/>
      <dgm:spPr/>
      <dgm:t>
        <a:bodyPr/>
        <a:lstStyle/>
        <a:p>
          <a:pPr algn="ctr"/>
          <a:r>
            <a:rPr lang="en-US" sz="1400" dirty="0" smtClean="0">
              <a:latin typeface="Microsoft YaHei" pitchFamily="34" charset="-122"/>
              <a:ea typeface="Microsoft YaHei" pitchFamily="34" charset="-122"/>
            </a:rPr>
            <a:t>1978</a:t>
          </a:r>
          <a:r>
            <a:rPr lang="zh-TW" sz="1400" dirty="0" smtClean="0">
              <a:latin typeface="Microsoft YaHei" pitchFamily="34" charset="-122"/>
              <a:ea typeface="Microsoft YaHei" pitchFamily="34" charset="-122"/>
            </a:rPr>
            <a:t>年福田赳夫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首相</a:t>
          </a:r>
          <a:endParaRPr lang="en-US" altLang="zh-TW" sz="1400" dirty="0" smtClean="0">
            <a:latin typeface="Microsoft YaHei" pitchFamily="34" charset="-122"/>
            <a:ea typeface="Microsoft YaHei" pitchFamily="34" charset="-122"/>
          </a:endParaRPr>
        </a:p>
        <a:p>
          <a:pPr algn="l"/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1.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辦法與三木武夫幾乎相同，差別在於只要二名議員背書</a:t>
          </a:r>
          <a:endParaRPr lang="en-US" altLang="zh-TW" sz="1400" dirty="0" smtClean="0">
            <a:latin typeface="Microsoft YaHei" pitchFamily="34" charset="-122"/>
            <a:ea typeface="Microsoft YaHei" pitchFamily="34" charset="-122"/>
          </a:endParaRPr>
        </a:p>
        <a:p>
          <a:pPr algn="l"/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2.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弊病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</a:t>
          </a:r>
          <a:r>
            <a:rPr lang="zh-TW" altLang="en-US" sz="1400" b="1" dirty="0" smtClean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  <a:sym typeface="Wingdings" pitchFamily="2" charset="2"/>
            </a:rPr>
            <a:t>浮濫增加黨員數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(45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萬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5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千人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-&gt;300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萬人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)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A09A3655-51CF-4911-89DD-1E4258FB3E9E}" type="parTrans" cxnId="{4209D837-238B-4111-BEB5-8E71451CB8B6}">
      <dgm:prSet/>
      <dgm:spPr/>
      <dgm:t>
        <a:bodyPr/>
        <a:lstStyle/>
        <a:p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5634BBCF-42CF-4DC1-A8C3-0FA1C9F17584}" type="sibTrans" cxnId="{4209D837-238B-4111-BEB5-8E71451CB8B6}">
      <dgm:prSet/>
      <dgm:spPr/>
      <dgm:t>
        <a:bodyPr/>
        <a:lstStyle/>
        <a:p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6048BF34-41BF-4BB7-9A14-710E7505FDC5}">
      <dgm:prSet phldrT="[文字]" custT="1"/>
      <dgm:spPr/>
      <dgm:t>
        <a:bodyPr/>
        <a:lstStyle/>
        <a:p>
          <a:pPr algn="ctr"/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1981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黨總裁選舉為避免初選改便選舉制度</a:t>
          </a:r>
          <a:endParaRPr lang="en-US" altLang="zh-TW" sz="1400" dirty="0" smtClean="0">
            <a:latin typeface="Microsoft YaHei" pitchFamily="34" charset="-122"/>
            <a:ea typeface="Microsoft YaHei" pitchFamily="34" charset="-122"/>
          </a:endParaRPr>
        </a:p>
        <a:p>
          <a:pPr algn="l"/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1.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候選人需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50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名議員提名以及超過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4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位候選人才舉辦初選</a:t>
          </a:r>
          <a:endParaRPr lang="en-US" altLang="zh-TW" sz="1400" dirty="0" smtClean="0">
            <a:latin typeface="Microsoft YaHei" pitchFamily="34" charset="-122"/>
            <a:ea typeface="Microsoft YaHei" pitchFamily="34" charset="-122"/>
          </a:endParaRPr>
        </a:p>
        <a:p>
          <a:pPr algn="l"/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2.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田中派與福田派的個人恩怨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E2853A5E-B083-47C0-B9AC-81AA56A9A701}" type="parTrans" cxnId="{37A47D1E-3A8E-4399-8102-5032F850931A}">
      <dgm:prSet/>
      <dgm:spPr/>
      <dgm:t>
        <a:bodyPr/>
        <a:lstStyle/>
        <a:p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91E29009-BB95-45DC-817F-9E463229B018}" type="sibTrans" cxnId="{37A47D1E-3A8E-4399-8102-5032F850931A}">
      <dgm:prSet/>
      <dgm:spPr/>
      <dgm:t>
        <a:bodyPr/>
        <a:lstStyle/>
        <a:p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F36188D1-6A7B-4AC2-84FF-FBAE1C3153E9}" type="pres">
      <dgm:prSet presAssocID="{82DF64E2-9CEC-4665-9293-116F08E6FA92}" presName="linearFlow" presStyleCnt="0">
        <dgm:presLayoutVars>
          <dgm:dir/>
          <dgm:resizeHandles val="exact"/>
        </dgm:presLayoutVars>
      </dgm:prSet>
      <dgm:spPr/>
    </dgm:pt>
    <dgm:pt modelId="{36483BEF-3563-4FC6-99A9-848495F808FC}" type="pres">
      <dgm:prSet presAssocID="{41FFC81E-D2AC-4C9D-B0A6-AC842B772C21}" presName="composite" presStyleCnt="0"/>
      <dgm:spPr/>
    </dgm:pt>
    <dgm:pt modelId="{BFD37A9F-ECA6-46CC-AFF7-3DFD26C771CE}" type="pres">
      <dgm:prSet presAssocID="{41FFC81E-D2AC-4C9D-B0A6-AC842B772C21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DDD66C2-B598-4C47-A477-DC1597C50F0F}" type="pres">
      <dgm:prSet presAssocID="{41FFC81E-D2AC-4C9D-B0A6-AC842B772C21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5C9598-F372-420A-9E42-A58C3E157A20}" type="pres">
      <dgm:prSet presAssocID="{343E1D0A-63A7-49FC-8B5A-78E5E937D58D}" presName="spacing" presStyleCnt="0"/>
      <dgm:spPr/>
    </dgm:pt>
    <dgm:pt modelId="{8AC1CA4B-5A75-4AF7-9913-F061625857C3}" type="pres">
      <dgm:prSet presAssocID="{D80AD8DC-5DFC-4602-98DE-7394D9413A44}" presName="composite" presStyleCnt="0"/>
      <dgm:spPr/>
    </dgm:pt>
    <dgm:pt modelId="{85EDD114-47B8-4C14-ADCC-4EFABD439834}" type="pres">
      <dgm:prSet presAssocID="{D80AD8DC-5DFC-4602-98DE-7394D9413A44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851D320-B7D2-4138-BD42-07E926FA4651}" type="pres">
      <dgm:prSet presAssocID="{D80AD8DC-5DFC-4602-98DE-7394D9413A4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F10877-D3B5-4305-A409-637FE3833A76}" type="pres">
      <dgm:prSet presAssocID="{5634BBCF-42CF-4DC1-A8C3-0FA1C9F17584}" presName="spacing" presStyleCnt="0"/>
      <dgm:spPr/>
    </dgm:pt>
    <dgm:pt modelId="{52AB437C-2DE7-48F2-8553-62C11F89950A}" type="pres">
      <dgm:prSet presAssocID="{6048BF34-41BF-4BB7-9A14-710E7505FDC5}" presName="composite" presStyleCnt="0"/>
      <dgm:spPr/>
    </dgm:pt>
    <dgm:pt modelId="{BF9AB0AB-3C05-442B-8668-2C2B3D510F39}" type="pres">
      <dgm:prSet presAssocID="{6048BF34-41BF-4BB7-9A14-710E7505FDC5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0186C42-735F-48B4-B928-C0B33DC9DD8B}" type="pres">
      <dgm:prSet presAssocID="{6048BF34-41BF-4BB7-9A14-710E7505FDC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52ABEA7-62A4-4248-8C53-093A4866B5DB}" type="presOf" srcId="{41FFC81E-D2AC-4C9D-B0A6-AC842B772C21}" destId="{FDDD66C2-B598-4C47-A477-DC1597C50F0F}" srcOrd="0" destOrd="0" presId="urn:microsoft.com/office/officeart/2005/8/layout/vList3"/>
    <dgm:cxn modelId="{B65B3CFD-6036-4E43-B456-129708F6F71F}" type="presOf" srcId="{6048BF34-41BF-4BB7-9A14-710E7505FDC5}" destId="{80186C42-735F-48B4-B928-C0B33DC9DD8B}" srcOrd="0" destOrd="0" presId="urn:microsoft.com/office/officeart/2005/8/layout/vList3"/>
    <dgm:cxn modelId="{684B9D98-AAB8-455D-AB9A-64C5A051CB78}" type="presOf" srcId="{D80AD8DC-5DFC-4602-98DE-7394D9413A44}" destId="{7851D320-B7D2-4138-BD42-07E926FA4651}" srcOrd="0" destOrd="0" presId="urn:microsoft.com/office/officeart/2005/8/layout/vList3"/>
    <dgm:cxn modelId="{E4CDD0BD-D9AF-4799-A498-E03B9F1DCD7B}" srcId="{82DF64E2-9CEC-4665-9293-116F08E6FA92}" destId="{41FFC81E-D2AC-4C9D-B0A6-AC842B772C21}" srcOrd="0" destOrd="0" parTransId="{06CFA86C-7B49-48FE-A068-A43D05B6FB0B}" sibTransId="{343E1D0A-63A7-49FC-8B5A-78E5E937D58D}"/>
    <dgm:cxn modelId="{37A47D1E-3A8E-4399-8102-5032F850931A}" srcId="{82DF64E2-9CEC-4665-9293-116F08E6FA92}" destId="{6048BF34-41BF-4BB7-9A14-710E7505FDC5}" srcOrd="2" destOrd="0" parTransId="{E2853A5E-B083-47C0-B9AC-81AA56A9A701}" sibTransId="{91E29009-BB95-45DC-817F-9E463229B018}"/>
    <dgm:cxn modelId="{1C1DF536-3318-46E5-B450-AD744D4AA77D}" type="presOf" srcId="{82DF64E2-9CEC-4665-9293-116F08E6FA92}" destId="{F36188D1-6A7B-4AC2-84FF-FBAE1C3153E9}" srcOrd="0" destOrd="0" presId="urn:microsoft.com/office/officeart/2005/8/layout/vList3"/>
    <dgm:cxn modelId="{4209D837-238B-4111-BEB5-8E71451CB8B6}" srcId="{82DF64E2-9CEC-4665-9293-116F08E6FA92}" destId="{D80AD8DC-5DFC-4602-98DE-7394D9413A44}" srcOrd="1" destOrd="0" parTransId="{A09A3655-51CF-4911-89DD-1E4258FB3E9E}" sibTransId="{5634BBCF-42CF-4DC1-A8C3-0FA1C9F17584}"/>
    <dgm:cxn modelId="{7A74F3E4-85E7-4150-A0C0-8E4BFD046288}" type="presParOf" srcId="{F36188D1-6A7B-4AC2-84FF-FBAE1C3153E9}" destId="{36483BEF-3563-4FC6-99A9-848495F808FC}" srcOrd="0" destOrd="0" presId="urn:microsoft.com/office/officeart/2005/8/layout/vList3"/>
    <dgm:cxn modelId="{D4419C59-5EA4-49DE-AFD1-A37F9A9B5869}" type="presParOf" srcId="{36483BEF-3563-4FC6-99A9-848495F808FC}" destId="{BFD37A9F-ECA6-46CC-AFF7-3DFD26C771CE}" srcOrd="0" destOrd="0" presId="urn:microsoft.com/office/officeart/2005/8/layout/vList3"/>
    <dgm:cxn modelId="{ECEAD4B4-F3F7-4498-B6E4-C5416265AF45}" type="presParOf" srcId="{36483BEF-3563-4FC6-99A9-848495F808FC}" destId="{FDDD66C2-B598-4C47-A477-DC1597C50F0F}" srcOrd="1" destOrd="0" presId="urn:microsoft.com/office/officeart/2005/8/layout/vList3"/>
    <dgm:cxn modelId="{22775B33-8578-47C2-BB63-526D16C01A24}" type="presParOf" srcId="{F36188D1-6A7B-4AC2-84FF-FBAE1C3153E9}" destId="{AC5C9598-F372-420A-9E42-A58C3E157A20}" srcOrd="1" destOrd="0" presId="urn:microsoft.com/office/officeart/2005/8/layout/vList3"/>
    <dgm:cxn modelId="{6E113E7F-AF8A-4C6C-8BE1-4FE411EBE0C0}" type="presParOf" srcId="{F36188D1-6A7B-4AC2-84FF-FBAE1C3153E9}" destId="{8AC1CA4B-5A75-4AF7-9913-F061625857C3}" srcOrd="2" destOrd="0" presId="urn:microsoft.com/office/officeart/2005/8/layout/vList3"/>
    <dgm:cxn modelId="{C2F31F47-484D-4017-9676-218912739836}" type="presParOf" srcId="{8AC1CA4B-5A75-4AF7-9913-F061625857C3}" destId="{85EDD114-47B8-4C14-ADCC-4EFABD439834}" srcOrd="0" destOrd="0" presId="urn:microsoft.com/office/officeart/2005/8/layout/vList3"/>
    <dgm:cxn modelId="{0345C0AF-4495-41E2-B09D-77BBC9CA640E}" type="presParOf" srcId="{8AC1CA4B-5A75-4AF7-9913-F061625857C3}" destId="{7851D320-B7D2-4138-BD42-07E926FA4651}" srcOrd="1" destOrd="0" presId="urn:microsoft.com/office/officeart/2005/8/layout/vList3"/>
    <dgm:cxn modelId="{522B407F-DC47-4035-9202-31C956758CEB}" type="presParOf" srcId="{F36188D1-6A7B-4AC2-84FF-FBAE1C3153E9}" destId="{0DF10877-D3B5-4305-A409-637FE3833A76}" srcOrd="3" destOrd="0" presId="urn:microsoft.com/office/officeart/2005/8/layout/vList3"/>
    <dgm:cxn modelId="{0D7889A4-7303-4E77-B75E-8D2F9060484D}" type="presParOf" srcId="{F36188D1-6A7B-4AC2-84FF-FBAE1C3153E9}" destId="{52AB437C-2DE7-48F2-8553-62C11F89950A}" srcOrd="4" destOrd="0" presId="urn:microsoft.com/office/officeart/2005/8/layout/vList3"/>
    <dgm:cxn modelId="{A6334FA1-E18B-4999-91B2-6636CECBBE42}" type="presParOf" srcId="{52AB437C-2DE7-48F2-8553-62C11F89950A}" destId="{BF9AB0AB-3C05-442B-8668-2C2B3D510F39}" srcOrd="0" destOrd="0" presId="urn:microsoft.com/office/officeart/2005/8/layout/vList3"/>
    <dgm:cxn modelId="{081A29DE-F566-413A-85D6-2C7A9AD0CEDA}" type="presParOf" srcId="{52AB437C-2DE7-48F2-8553-62C11F89950A}" destId="{80186C42-735F-48B4-B928-C0B33DC9DD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085EF4-C61B-4F95-A7CA-3EF2997F0DA8}" type="doc">
      <dgm:prSet loTypeId="urn:microsoft.com/office/officeart/2005/8/layout/vList4" loCatId="pictur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10925194-11A1-4DA9-B1B8-FBEF3C953516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 自由黨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E8D24F99-EFC0-4F97-8A2D-E180F08E6EB7}" type="parTrans" cxnId="{6A9D95B3-1ADD-4E80-A016-AFCD3D7374FF}">
      <dgm:prSet/>
      <dgm:spPr/>
      <dgm:t>
        <a:bodyPr/>
        <a:lstStyle/>
        <a:p>
          <a:endParaRPr lang="zh-TW" altLang="en-US"/>
        </a:p>
      </dgm:t>
    </dgm:pt>
    <dgm:pt modelId="{2559A51B-13BE-4738-99CA-A522C96EDF32}" type="sibTrans" cxnId="{6A9D95B3-1ADD-4E80-A016-AFCD3D7374FF}">
      <dgm:prSet/>
      <dgm:spPr/>
      <dgm:t>
        <a:bodyPr/>
        <a:lstStyle/>
        <a:p>
          <a:endParaRPr lang="zh-TW" altLang="en-US"/>
        </a:p>
      </dgm:t>
    </dgm:pt>
    <dgm:pt modelId="{54916A93-EBD0-472D-9247-EEBA99002DE0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中小地主、富農、工商業、城市小資產階級和</a:t>
          </a:r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知識份子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AC0718FD-3BEB-4A08-BB84-31EC31589EC2}" type="parTrans" cxnId="{E1CFCD4B-0DB8-4470-86AE-5A55825D87E5}">
      <dgm:prSet/>
      <dgm:spPr/>
      <dgm:t>
        <a:bodyPr/>
        <a:lstStyle/>
        <a:p>
          <a:endParaRPr lang="zh-TW" altLang="en-US"/>
        </a:p>
      </dgm:t>
    </dgm:pt>
    <dgm:pt modelId="{92F8E78F-B1B4-4D01-BA7C-CFDC100411AD}" type="sibTrans" cxnId="{E1CFCD4B-0DB8-4470-86AE-5A55825D87E5}">
      <dgm:prSet/>
      <dgm:spPr/>
      <dgm:t>
        <a:bodyPr/>
        <a:lstStyle/>
        <a:p>
          <a:endParaRPr lang="zh-TW" altLang="en-US"/>
        </a:p>
      </dgm:t>
    </dgm:pt>
    <dgm:pt modelId="{DF29A821-1561-4E95-9ED6-9843A8E0C5C4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擴大自由、保障權利、增進幸福、改善社會、為制定民意憲法和良好憲政體制而努力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58F8537D-7D62-4136-9298-F50710392FDE}" type="parTrans" cxnId="{DD6CAE03-6896-4BEE-8DE8-1A726B6A82FD}">
      <dgm:prSet/>
      <dgm:spPr/>
      <dgm:t>
        <a:bodyPr/>
        <a:lstStyle/>
        <a:p>
          <a:endParaRPr lang="zh-TW" altLang="en-US"/>
        </a:p>
      </dgm:t>
    </dgm:pt>
    <dgm:pt modelId="{3CB62033-B7AA-4110-A8E5-6E8FD8B5238A}" type="sibTrans" cxnId="{DD6CAE03-6896-4BEE-8DE8-1A726B6A82FD}">
      <dgm:prSet/>
      <dgm:spPr/>
      <dgm:t>
        <a:bodyPr/>
        <a:lstStyle/>
        <a:p>
          <a:endParaRPr lang="zh-TW" altLang="en-US"/>
        </a:p>
      </dgm:t>
    </dgm:pt>
    <dgm:pt modelId="{2DEC0B63-B8F7-47FD-8308-B46A2BD4A0E2}">
      <dgm:prSet phldrT="[文字]" custT="1"/>
      <dgm:spPr/>
      <dgm:t>
        <a:bodyPr/>
        <a:lstStyle/>
        <a:p>
          <a:r>
            <a:rPr lang="zh-TW" altLang="en-US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 </a:t>
          </a:r>
          <a:r>
            <a:rPr lang="en-US" altLang="zh-TW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1882</a:t>
          </a:r>
          <a:r>
            <a:rPr lang="zh-TW" altLang="en-US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年立憲改進黨</a:t>
          </a:r>
          <a:endParaRPr lang="zh-TW" altLang="en-US" sz="15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B1E98CD6-1C4D-402E-8051-6AC611A54BD0}" type="parTrans" cxnId="{1E412F92-A10E-4DE1-BE51-87F6F3ED9AB5}">
      <dgm:prSet/>
      <dgm:spPr/>
      <dgm:t>
        <a:bodyPr/>
        <a:lstStyle/>
        <a:p>
          <a:endParaRPr lang="zh-TW" altLang="en-US"/>
        </a:p>
      </dgm:t>
    </dgm:pt>
    <dgm:pt modelId="{30520398-7873-475F-A2F2-D63721FAE6CE}" type="sibTrans" cxnId="{1E412F92-A10E-4DE1-BE51-87F6F3ED9AB5}">
      <dgm:prSet/>
      <dgm:spPr/>
      <dgm:t>
        <a:bodyPr/>
        <a:lstStyle/>
        <a:p>
          <a:endParaRPr lang="zh-TW" altLang="en-US"/>
        </a:p>
      </dgm:t>
    </dgm:pt>
    <dgm:pt modelId="{F6A5E6D4-7845-437C-85FA-7D1B742F7231}">
      <dgm:prSet phldrT="[文字]" custT="1"/>
      <dgm:spPr/>
      <dgm:t>
        <a:bodyPr/>
        <a:lstStyle/>
        <a:p>
          <a:r>
            <a:rPr lang="zh-TW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大隈</a:t>
          </a:r>
          <a:r>
            <a:rPr lang="en-US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(</a:t>
          </a:r>
          <a:r>
            <a:rPr lang="zh-TW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ㄨㄟ</a:t>
          </a:r>
          <a:r>
            <a:rPr lang="en-US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-)</a:t>
          </a:r>
          <a:r>
            <a:rPr lang="zh-TW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崇信</a:t>
          </a:r>
          <a:endParaRPr lang="zh-TW" altLang="en-US" sz="15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5B53BAB6-E363-4119-B90E-B20832A24A5A}" type="parTrans" cxnId="{E7C62C69-A7E2-4D37-BE24-E88609B8ED61}">
      <dgm:prSet/>
      <dgm:spPr/>
      <dgm:t>
        <a:bodyPr/>
        <a:lstStyle/>
        <a:p>
          <a:endParaRPr lang="zh-TW" altLang="en-US"/>
        </a:p>
      </dgm:t>
    </dgm:pt>
    <dgm:pt modelId="{8EE4440C-111C-4800-81DB-B3EB4B61EFEB}" type="sibTrans" cxnId="{E7C62C69-A7E2-4D37-BE24-E88609B8ED61}">
      <dgm:prSet/>
      <dgm:spPr/>
      <dgm:t>
        <a:bodyPr/>
        <a:lstStyle/>
        <a:p>
          <a:endParaRPr lang="zh-TW" altLang="en-US"/>
        </a:p>
      </dgm:t>
    </dgm:pt>
    <dgm:pt modelId="{46A33CBE-22EE-47C8-B5B4-0CE80E7F68A7}">
      <dgm:prSet phldrT="[文字]" custT="1"/>
      <dgm:spPr/>
      <dgm:t>
        <a:bodyPr/>
        <a:lstStyle/>
        <a:p>
          <a:r>
            <a:rPr lang="zh-TW" altLang="en-US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主張保有皇室、仿英國式的立憲君主政體和有限選舉、兩院制及政黨內閣制，其社會基礎為資產階級和</a:t>
          </a:r>
          <a:r>
            <a:rPr lang="zh-TW" altLang="en-US" sz="15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知識份子</a:t>
          </a:r>
          <a:endParaRPr lang="zh-TW" altLang="en-US" sz="15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9ECA3E4A-3A1B-42AC-A3BD-013DEE0C2D36}" type="parTrans" cxnId="{CBB2AF0D-6CA4-49FD-973D-5DFB9F504FF7}">
      <dgm:prSet/>
      <dgm:spPr/>
      <dgm:t>
        <a:bodyPr/>
        <a:lstStyle/>
        <a:p>
          <a:endParaRPr lang="zh-TW" altLang="en-US"/>
        </a:p>
      </dgm:t>
    </dgm:pt>
    <dgm:pt modelId="{4B1772AC-5066-431E-9278-22758DAAEFBD}" type="sibTrans" cxnId="{CBB2AF0D-6CA4-49FD-973D-5DFB9F504FF7}">
      <dgm:prSet/>
      <dgm:spPr/>
      <dgm:t>
        <a:bodyPr/>
        <a:lstStyle/>
        <a:p>
          <a:endParaRPr lang="zh-TW" altLang="en-US"/>
        </a:p>
      </dgm:t>
    </dgm:pt>
    <dgm:pt modelId="{1081C00C-F7BB-4891-975E-1B4D9F928F4D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  憲帝政黨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ABA8CE97-71A0-4883-A3C1-FBBF52831A05}" type="parTrans" cxnId="{23402FCE-2B62-4658-98C5-DABD065D6363}">
      <dgm:prSet/>
      <dgm:spPr/>
      <dgm:t>
        <a:bodyPr/>
        <a:lstStyle/>
        <a:p>
          <a:endParaRPr lang="zh-TW" altLang="en-US"/>
        </a:p>
      </dgm:t>
    </dgm:pt>
    <dgm:pt modelId="{F092F4FB-BD96-4DF5-A722-F788A830BA8B}" type="sibTrans" cxnId="{23402FCE-2B62-4658-98C5-DABD065D6363}">
      <dgm:prSet/>
      <dgm:spPr/>
      <dgm:t>
        <a:bodyPr/>
        <a:lstStyle/>
        <a:p>
          <a:endParaRPr lang="zh-TW" altLang="en-US"/>
        </a:p>
      </dgm:t>
    </dgm:pt>
    <dgm:pt modelId="{E10A3DE5-807C-438F-84A5-3BF79AECCC18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福地源一郎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F2845148-76BB-4A32-9399-6335135D43FD}" type="parTrans" cxnId="{55C44CE1-0E1D-4F09-8532-D004C6F36CBF}">
      <dgm:prSet/>
      <dgm:spPr/>
      <dgm:t>
        <a:bodyPr/>
        <a:lstStyle/>
        <a:p>
          <a:endParaRPr lang="zh-TW" altLang="en-US"/>
        </a:p>
      </dgm:t>
    </dgm:pt>
    <dgm:pt modelId="{129E436B-B64D-49CE-AAF5-529F3CD86A48}" type="sibTrans" cxnId="{55C44CE1-0E1D-4F09-8532-D004C6F36CBF}">
      <dgm:prSet/>
      <dgm:spPr/>
      <dgm:t>
        <a:bodyPr/>
        <a:lstStyle/>
        <a:p>
          <a:endParaRPr lang="zh-TW" altLang="en-US"/>
        </a:p>
      </dgm:t>
    </dgm:pt>
    <dgm:pt modelId="{09AAA498-78AC-4096-AF3A-4E5EE183CCD0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「御用政黨」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7D047DD4-8DFF-49F5-8829-1D6586B6D3F5}" type="parTrans" cxnId="{5769017B-B57E-4EE4-A14B-F09714724F43}">
      <dgm:prSet/>
      <dgm:spPr/>
      <dgm:t>
        <a:bodyPr/>
        <a:lstStyle/>
        <a:p>
          <a:endParaRPr lang="zh-TW" altLang="en-US"/>
        </a:p>
      </dgm:t>
    </dgm:pt>
    <dgm:pt modelId="{496ACB6A-5CF8-483B-A220-983B96B41781}" type="sibTrans" cxnId="{5769017B-B57E-4EE4-A14B-F09714724F43}">
      <dgm:prSet/>
      <dgm:spPr/>
      <dgm:t>
        <a:bodyPr/>
        <a:lstStyle/>
        <a:p>
          <a:endParaRPr lang="zh-TW" altLang="en-US"/>
        </a:p>
      </dgm:t>
    </dgm:pt>
    <dgm:pt modelId="{29DE1A8F-CE59-4342-87B5-9180AA3A0DE8}">
      <dgm:prSet phldrT="[文字]" custT="1"/>
      <dgm:spPr/>
      <dgm:t>
        <a:bodyPr/>
        <a:lstStyle/>
        <a:p>
          <a:r>
            <a:rPr lang="zh-TW" altLang="en-US" sz="14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舊士族、宗教界、下級官吏和御用商人</a:t>
          </a:r>
          <a:endParaRPr lang="zh-TW" altLang="en-US" sz="14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957A04E1-0D62-48B4-9CB9-5C72E74589B3}" type="parTrans" cxnId="{5EFB1F61-DF9E-4622-B010-ECF9396BC0F7}">
      <dgm:prSet/>
      <dgm:spPr/>
      <dgm:t>
        <a:bodyPr/>
        <a:lstStyle/>
        <a:p>
          <a:endParaRPr lang="zh-TW" altLang="en-US"/>
        </a:p>
      </dgm:t>
    </dgm:pt>
    <dgm:pt modelId="{708DDD53-0414-4F29-BE35-7CEC32989304}" type="sibTrans" cxnId="{5EFB1F61-DF9E-4622-B010-ECF9396BC0F7}">
      <dgm:prSet/>
      <dgm:spPr/>
      <dgm:t>
        <a:bodyPr/>
        <a:lstStyle/>
        <a:p>
          <a:endParaRPr lang="zh-TW" altLang="en-US"/>
        </a:p>
      </dgm:t>
    </dgm:pt>
    <dgm:pt modelId="{E9477241-4F33-434B-B77E-300ABE098406}" type="pres">
      <dgm:prSet presAssocID="{A8085EF4-C61B-4F95-A7CA-3EF2997F0DA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B06CEE6-F56C-40F2-871F-7E48E94EFAB1}" type="pres">
      <dgm:prSet presAssocID="{10925194-11A1-4DA9-B1B8-FBEF3C953516}" presName="comp" presStyleCnt="0"/>
      <dgm:spPr/>
    </dgm:pt>
    <dgm:pt modelId="{B313499D-DB4F-483A-B32C-D912887F4FEA}" type="pres">
      <dgm:prSet presAssocID="{10925194-11A1-4DA9-B1B8-FBEF3C953516}" presName="box" presStyleLbl="node1" presStyleIdx="0" presStyleCnt="3" custLinFactNeighborY="-152"/>
      <dgm:spPr/>
      <dgm:t>
        <a:bodyPr/>
        <a:lstStyle/>
        <a:p>
          <a:endParaRPr lang="zh-TW" altLang="en-US"/>
        </a:p>
      </dgm:t>
    </dgm:pt>
    <dgm:pt modelId="{4A156D97-FF00-4912-9AE9-7C1822285E4A}" type="pres">
      <dgm:prSet presAssocID="{10925194-11A1-4DA9-B1B8-FBEF3C953516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C0007BD-14B4-41F9-B168-E381EBDFF7B4}" type="pres">
      <dgm:prSet presAssocID="{10925194-11A1-4DA9-B1B8-FBEF3C95351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12E66C-0D81-4561-9EC1-D50D52BCCDC0}" type="pres">
      <dgm:prSet presAssocID="{2559A51B-13BE-4738-99CA-A522C96EDF32}" presName="spacer" presStyleCnt="0"/>
      <dgm:spPr/>
    </dgm:pt>
    <dgm:pt modelId="{BA202535-B55B-4F6B-B936-7FD9FC2B5D6C}" type="pres">
      <dgm:prSet presAssocID="{2DEC0B63-B8F7-47FD-8308-B46A2BD4A0E2}" presName="comp" presStyleCnt="0"/>
      <dgm:spPr/>
    </dgm:pt>
    <dgm:pt modelId="{9F0AE361-4312-476E-96BF-E670B59B2A37}" type="pres">
      <dgm:prSet presAssocID="{2DEC0B63-B8F7-47FD-8308-B46A2BD4A0E2}" presName="box" presStyleLbl="node1" presStyleIdx="1" presStyleCnt="3"/>
      <dgm:spPr/>
      <dgm:t>
        <a:bodyPr/>
        <a:lstStyle/>
        <a:p>
          <a:endParaRPr lang="zh-TW" altLang="en-US"/>
        </a:p>
      </dgm:t>
    </dgm:pt>
    <dgm:pt modelId="{EE9F3B56-DB5B-4E57-9BD4-624FCE2F21DD}" type="pres">
      <dgm:prSet presAssocID="{2DEC0B63-B8F7-47FD-8308-B46A2BD4A0E2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F554BF5-753F-4056-AD4B-1D63C5941D22}" type="pres">
      <dgm:prSet presAssocID="{2DEC0B63-B8F7-47FD-8308-B46A2BD4A0E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051122-5D4D-44A9-8748-811CF7A267DB}" type="pres">
      <dgm:prSet presAssocID="{30520398-7873-475F-A2F2-D63721FAE6CE}" presName="spacer" presStyleCnt="0"/>
      <dgm:spPr/>
    </dgm:pt>
    <dgm:pt modelId="{83EF1C25-B7CE-420D-A8AD-B721E578803D}" type="pres">
      <dgm:prSet presAssocID="{1081C00C-F7BB-4891-975E-1B4D9F928F4D}" presName="comp" presStyleCnt="0"/>
      <dgm:spPr/>
    </dgm:pt>
    <dgm:pt modelId="{07D34BC8-BF8B-4794-BE0B-5360A62F5DBA}" type="pres">
      <dgm:prSet presAssocID="{1081C00C-F7BB-4891-975E-1B4D9F928F4D}" presName="box" presStyleLbl="node1" presStyleIdx="2" presStyleCnt="3" custLinFactNeighborX="195" custLinFactNeighborY="860"/>
      <dgm:spPr/>
      <dgm:t>
        <a:bodyPr/>
        <a:lstStyle/>
        <a:p>
          <a:endParaRPr lang="zh-TW" altLang="en-US"/>
        </a:p>
      </dgm:t>
    </dgm:pt>
    <dgm:pt modelId="{74645EC4-0B27-48D2-AB67-6D45D894E98B}" type="pres">
      <dgm:prSet presAssocID="{1081C00C-F7BB-4891-975E-1B4D9F928F4D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1BFDFF-2D4C-4FF4-A1AF-529EC64F7D49}" type="pres">
      <dgm:prSet presAssocID="{1081C00C-F7BB-4891-975E-1B4D9F928F4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0112088-E38E-4591-A94B-89245F6F97B8}" type="presOf" srcId="{29DE1A8F-CE59-4342-87B5-9180AA3A0DE8}" destId="{761BFDFF-2D4C-4FF4-A1AF-529EC64F7D49}" srcOrd="1" destOrd="3" presId="urn:microsoft.com/office/officeart/2005/8/layout/vList4"/>
    <dgm:cxn modelId="{B763EEE4-AF92-4CE2-8F87-587A6BA48EFD}" type="presOf" srcId="{F6A5E6D4-7845-437C-85FA-7D1B742F7231}" destId="{9F0AE361-4312-476E-96BF-E670B59B2A37}" srcOrd="0" destOrd="1" presId="urn:microsoft.com/office/officeart/2005/8/layout/vList4"/>
    <dgm:cxn modelId="{24260284-0685-4FA1-ACAA-C31235AB2749}" type="presOf" srcId="{DF29A821-1561-4E95-9ED6-9843A8E0C5C4}" destId="{B313499D-DB4F-483A-B32C-D912887F4FEA}" srcOrd="0" destOrd="2" presId="urn:microsoft.com/office/officeart/2005/8/layout/vList4"/>
    <dgm:cxn modelId="{E1928B42-FD71-4311-856A-28CFE993723F}" type="presOf" srcId="{46A33CBE-22EE-47C8-B5B4-0CE80E7F68A7}" destId="{9F0AE361-4312-476E-96BF-E670B59B2A37}" srcOrd="0" destOrd="2" presId="urn:microsoft.com/office/officeart/2005/8/layout/vList4"/>
    <dgm:cxn modelId="{B0940F46-6BDA-4033-97F1-433EF74ED9A3}" type="presOf" srcId="{09AAA498-78AC-4096-AF3A-4E5EE183CCD0}" destId="{761BFDFF-2D4C-4FF4-A1AF-529EC64F7D49}" srcOrd="1" destOrd="2" presId="urn:microsoft.com/office/officeart/2005/8/layout/vList4"/>
    <dgm:cxn modelId="{BF6C43D6-7B46-4D60-A3CB-0C396152F06C}" type="presOf" srcId="{E10A3DE5-807C-438F-84A5-3BF79AECCC18}" destId="{07D34BC8-BF8B-4794-BE0B-5360A62F5DBA}" srcOrd="0" destOrd="1" presId="urn:microsoft.com/office/officeart/2005/8/layout/vList4"/>
    <dgm:cxn modelId="{BA13D63B-F07F-4C83-85BD-9D578369CC48}" type="presOf" srcId="{54916A93-EBD0-472D-9247-EEBA99002DE0}" destId="{B313499D-DB4F-483A-B32C-D912887F4FEA}" srcOrd="0" destOrd="1" presId="urn:microsoft.com/office/officeart/2005/8/layout/vList4"/>
    <dgm:cxn modelId="{E7C62C69-A7E2-4D37-BE24-E88609B8ED61}" srcId="{2DEC0B63-B8F7-47FD-8308-B46A2BD4A0E2}" destId="{F6A5E6D4-7845-437C-85FA-7D1B742F7231}" srcOrd="0" destOrd="0" parTransId="{5B53BAB6-E363-4119-B90E-B20832A24A5A}" sibTransId="{8EE4440C-111C-4800-81DB-B3EB4B61EFEB}"/>
    <dgm:cxn modelId="{CE5A1E45-4732-47A0-9515-2ABAF4F81DF9}" type="presOf" srcId="{46A33CBE-22EE-47C8-B5B4-0CE80E7F68A7}" destId="{0F554BF5-753F-4056-AD4B-1D63C5941D22}" srcOrd="1" destOrd="2" presId="urn:microsoft.com/office/officeart/2005/8/layout/vList4"/>
    <dgm:cxn modelId="{C09283CD-E080-4EF3-8EC8-F9D1911A1E78}" type="presOf" srcId="{1081C00C-F7BB-4891-975E-1B4D9F928F4D}" destId="{761BFDFF-2D4C-4FF4-A1AF-529EC64F7D49}" srcOrd="1" destOrd="0" presId="urn:microsoft.com/office/officeart/2005/8/layout/vList4"/>
    <dgm:cxn modelId="{2628CC03-CE87-49C6-93A4-4A8B3E11CD9C}" type="presOf" srcId="{2DEC0B63-B8F7-47FD-8308-B46A2BD4A0E2}" destId="{0F554BF5-753F-4056-AD4B-1D63C5941D22}" srcOrd="1" destOrd="0" presId="urn:microsoft.com/office/officeart/2005/8/layout/vList4"/>
    <dgm:cxn modelId="{4625E119-6A72-4641-B5C8-4ABDD80F98CC}" type="presOf" srcId="{E10A3DE5-807C-438F-84A5-3BF79AECCC18}" destId="{761BFDFF-2D4C-4FF4-A1AF-529EC64F7D49}" srcOrd="1" destOrd="1" presId="urn:microsoft.com/office/officeart/2005/8/layout/vList4"/>
    <dgm:cxn modelId="{026FF385-A0D6-46CA-A8A5-5F3C360414B3}" type="presOf" srcId="{10925194-11A1-4DA9-B1B8-FBEF3C953516}" destId="{B313499D-DB4F-483A-B32C-D912887F4FEA}" srcOrd="0" destOrd="0" presId="urn:microsoft.com/office/officeart/2005/8/layout/vList4"/>
    <dgm:cxn modelId="{DD92E357-95C3-4849-A16B-19EEB3C27CB2}" type="presOf" srcId="{DF29A821-1561-4E95-9ED6-9843A8E0C5C4}" destId="{1C0007BD-14B4-41F9-B168-E381EBDFF7B4}" srcOrd="1" destOrd="2" presId="urn:microsoft.com/office/officeart/2005/8/layout/vList4"/>
    <dgm:cxn modelId="{AA847F93-B210-4CAC-BB53-EA4F2871F51E}" type="presOf" srcId="{F6A5E6D4-7845-437C-85FA-7D1B742F7231}" destId="{0F554BF5-753F-4056-AD4B-1D63C5941D22}" srcOrd="1" destOrd="1" presId="urn:microsoft.com/office/officeart/2005/8/layout/vList4"/>
    <dgm:cxn modelId="{5EE3EFEF-C597-463D-A384-A414AF2DA106}" type="presOf" srcId="{54916A93-EBD0-472D-9247-EEBA99002DE0}" destId="{1C0007BD-14B4-41F9-B168-E381EBDFF7B4}" srcOrd="1" destOrd="1" presId="urn:microsoft.com/office/officeart/2005/8/layout/vList4"/>
    <dgm:cxn modelId="{DB1E1E99-22E8-4C7F-BD94-E215A7FEA6D6}" type="presOf" srcId="{1081C00C-F7BB-4891-975E-1B4D9F928F4D}" destId="{07D34BC8-BF8B-4794-BE0B-5360A62F5DBA}" srcOrd="0" destOrd="0" presId="urn:microsoft.com/office/officeart/2005/8/layout/vList4"/>
    <dgm:cxn modelId="{DD6CAE03-6896-4BEE-8DE8-1A726B6A82FD}" srcId="{10925194-11A1-4DA9-B1B8-FBEF3C953516}" destId="{DF29A821-1561-4E95-9ED6-9843A8E0C5C4}" srcOrd="1" destOrd="0" parTransId="{58F8537D-7D62-4136-9298-F50710392FDE}" sibTransId="{3CB62033-B7AA-4110-A8E5-6E8FD8B5238A}"/>
    <dgm:cxn modelId="{CBB2AF0D-6CA4-49FD-973D-5DFB9F504FF7}" srcId="{2DEC0B63-B8F7-47FD-8308-B46A2BD4A0E2}" destId="{46A33CBE-22EE-47C8-B5B4-0CE80E7F68A7}" srcOrd="1" destOrd="0" parTransId="{9ECA3E4A-3A1B-42AC-A3BD-013DEE0C2D36}" sibTransId="{4B1772AC-5066-431E-9278-22758DAAEFBD}"/>
    <dgm:cxn modelId="{5EFB1F61-DF9E-4622-B010-ECF9396BC0F7}" srcId="{1081C00C-F7BB-4891-975E-1B4D9F928F4D}" destId="{29DE1A8F-CE59-4342-87B5-9180AA3A0DE8}" srcOrd="2" destOrd="0" parTransId="{957A04E1-0D62-48B4-9CB9-5C72E74589B3}" sibTransId="{708DDD53-0414-4F29-BE35-7CEC32989304}"/>
    <dgm:cxn modelId="{F8B563EE-548C-47CA-858A-AE3940662D7A}" type="presOf" srcId="{10925194-11A1-4DA9-B1B8-FBEF3C953516}" destId="{1C0007BD-14B4-41F9-B168-E381EBDFF7B4}" srcOrd="1" destOrd="0" presId="urn:microsoft.com/office/officeart/2005/8/layout/vList4"/>
    <dgm:cxn modelId="{83711434-22EE-4755-BE93-11FBAAA61129}" type="presOf" srcId="{A8085EF4-C61B-4F95-A7CA-3EF2997F0DA8}" destId="{E9477241-4F33-434B-B77E-300ABE098406}" srcOrd="0" destOrd="0" presId="urn:microsoft.com/office/officeart/2005/8/layout/vList4"/>
    <dgm:cxn modelId="{23402FCE-2B62-4658-98C5-DABD065D6363}" srcId="{A8085EF4-C61B-4F95-A7CA-3EF2997F0DA8}" destId="{1081C00C-F7BB-4891-975E-1B4D9F928F4D}" srcOrd="2" destOrd="0" parTransId="{ABA8CE97-71A0-4883-A3C1-FBBF52831A05}" sibTransId="{F092F4FB-BD96-4DF5-A722-F788A830BA8B}"/>
    <dgm:cxn modelId="{E1CFCD4B-0DB8-4470-86AE-5A55825D87E5}" srcId="{10925194-11A1-4DA9-B1B8-FBEF3C953516}" destId="{54916A93-EBD0-472D-9247-EEBA99002DE0}" srcOrd="0" destOrd="0" parTransId="{AC0718FD-3BEB-4A08-BB84-31EC31589EC2}" sibTransId="{92F8E78F-B1B4-4D01-BA7C-CFDC100411AD}"/>
    <dgm:cxn modelId="{1E412F92-A10E-4DE1-BE51-87F6F3ED9AB5}" srcId="{A8085EF4-C61B-4F95-A7CA-3EF2997F0DA8}" destId="{2DEC0B63-B8F7-47FD-8308-B46A2BD4A0E2}" srcOrd="1" destOrd="0" parTransId="{B1E98CD6-1C4D-402E-8051-6AC611A54BD0}" sibTransId="{30520398-7873-475F-A2F2-D63721FAE6CE}"/>
    <dgm:cxn modelId="{5769017B-B57E-4EE4-A14B-F09714724F43}" srcId="{1081C00C-F7BB-4891-975E-1B4D9F928F4D}" destId="{09AAA498-78AC-4096-AF3A-4E5EE183CCD0}" srcOrd="1" destOrd="0" parTransId="{7D047DD4-8DFF-49F5-8829-1D6586B6D3F5}" sibTransId="{496ACB6A-5CF8-483B-A220-983B96B41781}"/>
    <dgm:cxn modelId="{8D312557-9301-45B1-B827-84FDC3C12A0B}" type="presOf" srcId="{2DEC0B63-B8F7-47FD-8308-B46A2BD4A0E2}" destId="{9F0AE361-4312-476E-96BF-E670B59B2A37}" srcOrd="0" destOrd="0" presId="urn:microsoft.com/office/officeart/2005/8/layout/vList4"/>
    <dgm:cxn modelId="{EA47C79E-F636-4930-ACC0-D7A27300EA51}" type="presOf" srcId="{09AAA498-78AC-4096-AF3A-4E5EE183CCD0}" destId="{07D34BC8-BF8B-4794-BE0B-5360A62F5DBA}" srcOrd="0" destOrd="2" presId="urn:microsoft.com/office/officeart/2005/8/layout/vList4"/>
    <dgm:cxn modelId="{55C44CE1-0E1D-4F09-8532-D004C6F36CBF}" srcId="{1081C00C-F7BB-4891-975E-1B4D9F928F4D}" destId="{E10A3DE5-807C-438F-84A5-3BF79AECCC18}" srcOrd="0" destOrd="0" parTransId="{F2845148-76BB-4A32-9399-6335135D43FD}" sibTransId="{129E436B-B64D-49CE-AAF5-529F3CD86A48}"/>
    <dgm:cxn modelId="{6A9D95B3-1ADD-4E80-A016-AFCD3D7374FF}" srcId="{A8085EF4-C61B-4F95-A7CA-3EF2997F0DA8}" destId="{10925194-11A1-4DA9-B1B8-FBEF3C953516}" srcOrd="0" destOrd="0" parTransId="{E8D24F99-EFC0-4F97-8A2D-E180F08E6EB7}" sibTransId="{2559A51B-13BE-4738-99CA-A522C96EDF32}"/>
    <dgm:cxn modelId="{1BF5BA89-818A-47B1-9C16-61BE79BA6711}" type="presOf" srcId="{29DE1A8F-CE59-4342-87B5-9180AA3A0DE8}" destId="{07D34BC8-BF8B-4794-BE0B-5360A62F5DBA}" srcOrd="0" destOrd="3" presId="urn:microsoft.com/office/officeart/2005/8/layout/vList4"/>
    <dgm:cxn modelId="{B0C16CC3-FA9E-4F73-8F67-DCA39E0BE465}" type="presParOf" srcId="{E9477241-4F33-434B-B77E-300ABE098406}" destId="{6B06CEE6-F56C-40F2-871F-7E48E94EFAB1}" srcOrd="0" destOrd="0" presId="urn:microsoft.com/office/officeart/2005/8/layout/vList4"/>
    <dgm:cxn modelId="{BF6DC8C1-ECE6-40EF-82B0-0F900359A572}" type="presParOf" srcId="{6B06CEE6-F56C-40F2-871F-7E48E94EFAB1}" destId="{B313499D-DB4F-483A-B32C-D912887F4FEA}" srcOrd="0" destOrd="0" presId="urn:microsoft.com/office/officeart/2005/8/layout/vList4"/>
    <dgm:cxn modelId="{8FF72636-7FD6-4642-8651-31E1E1245346}" type="presParOf" srcId="{6B06CEE6-F56C-40F2-871F-7E48E94EFAB1}" destId="{4A156D97-FF00-4912-9AE9-7C1822285E4A}" srcOrd="1" destOrd="0" presId="urn:microsoft.com/office/officeart/2005/8/layout/vList4"/>
    <dgm:cxn modelId="{8131F0C4-00FB-43A6-87FC-1DE8652CB043}" type="presParOf" srcId="{6B06CEE6-F56C-40F2-871F-7E48E94EFAB1}" destId="{1C0007BD-14B4-41F9-B168-E381EBDFF7B4}" srcOrd="2" destOrd="0" presId="urn:microsoft.com/office/officeart/2005/8/layout/vList4"/>
    <dgm:cxn modelId="{577589D0-563A-4A42-91CB-6CFB6C2775E8}" type="presParOf" srcId="{E9477241-4F33-434B-B77E-300ABE098406}" destId="{1A12E66C-0D81-4561-9EC1-D50D52BCCDC0}" srcOrd="1" destOrd="0" presId="urn:microsoft.com/office/officeart/2005/8/layout/vList4"/>
    <dgm:cxn modelId="{3AC901A1-4AB1-4A5D-946F-9606FDBB1FDA}" type="presParOf" srcId="{E9477241-4F33-434B-B77E-300ABE098406}" destId="{BA202535-B55B-4F6B-B936-7FD9FC2B5D6C}" srcOrd="2" destOrd="0" presId="urn:microsoft.com/office/officeart/2005/8/layout/vList4"/>
    <dgm:cxn modelId="{060A8B7F-8C67-416F-843C-F04558AFDB28}" type="presParOf" srcId="{BA202535-B55B-4F6B-B936-7FD9FC2B5D6C}" destId="{9F0AE361-4312-476E-96BF-E670B59B2A37}" srcOrd="0" destOrd="0" presId="urn:microsoft.com/office/officeart/2005/8/layout/vList4"/>
    <dgm:cxn modelId="{76F05455-3469-4D45-B77B-4A0B57AD87F3}" type="presParOf" srcId="{BA202535-B55B-4F6B-B936-7FD9FC2B5D6C}" destId="{EE9F3B56-DB5B-4E57-9BD4-624FCE2F21DD}" srcOrd="1" destOrd="0" presId="urn:microsoft.com/office/officeart/2005/8/layout/vList4"/>
    <dgm:cxn modelId="{77A0F3AD-AFFB-408A-BF7B-58771B29FB31}" type="presParOf" srcId="{BA202535-B55B-4F6B-B936-7FD9FC2B5D6C}" destId="{0F554BF5-753F-4056-AD4B-1D63C5941D22}" srcOrd="2" destOrd="0" presId="urn:microsoft.com/office/officeart/2005/8/layout/vList4"/>
    <dgm:cxn modelId="{3800964F-99F3-4B8F-AD34-CE9135CEEFD0}" type="presParOf" srcId="{E9477241-4F33-434B-B77E-300ABE098406}" destId="{B3051122-5D4D-44A9-8748-811CF7A267DB}" srcOrd="3" destOrd="0" presId="urn:microsoft.com/office/officeart/2005/8/layout/vList4"/>
    <dgm:cxn modelId="{B97EAE82-95D4-4538-81CF-D3ADD76A7B7D}" type="presParOf" srcId="{E9477241-4F33-434B-B77E-300ABE098406}" destId="{83EF1C25-B7CE-420D-A8AD-B721E578803D}" srcOrd="4" destOrd="0" presId="urn:microsoft.com/office/officeart/2005/8/layout/vList4"/>
    <dgm:cxn modelId="{848E6B2D-5F99-4552-A860-60565BDF875F}" type="presParOf" srcId="{83EF1C25-B7CE-420D-A8AD-B721E578803D}" destId="{07D34BC8-BF8B-4794-BE0B-5360A62F5DBA}" srcOrd="0" destOrd="0" presId="urn:microsoft.com/office/officeart/2005/8/layout/vList4"/>
    <dgm:cxn modelId="{6AE2B921-63DB-4AFB-AC39-65771C397C9C}" type="presParOf" srcId="{83EF1C25-B7CE-420D-A8AD-B721E578803D}" destId="{74645EC4-0B27-48D2-AB67-6D45D894E98B}" srcOrd="1" destOrd="0" presId="urn:microsoft.com/office/officeart/2005/8/layout/vList4"/>
    <dgm:cxn modelId="{5C830065-2626-4472-A681-4257C653A702}" type="presParOf" srcId="{83EF1C25-B7CE-420D-A8AD-B721E578803D}" destId="{761BFDFF-2D4C-4FF4-A1AF-529EC64F7D4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FF1FD0-CFDD-42A9-B46B-4663DF36A1B9}" type="doc">
      <dgm:prSet loTypeId="urn:microsoft.com/office/officeart/2005/8/layout/hList6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0537194-9BA1-49F3-A663-58DB2B4BD282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國際因素</a:t>
          </a:r>
          <a:endParaRPr lang="zh-TW" altLang="en-US" b="1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E8280D49-20A1-487D-B802-834644FAB5AB}" type="parTrans" cxnId="{37D8C857-6515-4F21-928D-B924C1B06CF2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C31E86B4-9E2B-45E6-A552-0669874477AA}" type="sibTrans" cxnId="{37D8C857-6515-4F21-928D-B924C1B06CF2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1EAB134D-1CDB-4CD9-B415-CFA6905F39FC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美蘇冷戰及韓戰爆發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AF3E27A2-63BA-47D0-ACA3-DDCD2FFD5621}" type="parTrans" cxnId="{D60F9BAE-AB50-4196-8B84-41B652199CE4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B7924318-5D1B-4895-9590-0693B009D7F4}" type="sibTrans" cxnId="{D60F9BAE-AB50-4196-8B84-41B652199CE4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93FAD434-0BD2-4C97-8BDF-D9AE0A267931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深怕日本赤化，扶植右派人士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7B3D05A6-135E-4D08-AE76-A266FD97C25E}" type="parTrans" cxnId="{1EA6849B-4827-4781-8FEF-3DFB8B67A6AD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2DDD3F57-CD16-426E-A82F-75014BFEB08D}" type="sibTrans" cxnId="{1EA6849B-4827-4781-8FEF-3DFB8B67A6AD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A174407-7A26-45B5-8E17-C493AC5EA048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國內因素</a:t>
          </a:r>
          <a:endParaRPr lang="zh-TW" altLang="en-US" b="1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15DB29E6-A34D-48E3-9355-80F35B6AD912}" type="parTrans" cxnId="{1C4F4297-93E3-4266-8AEE-CE2BF7275492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FA11B4B-320C-49F3-B793-93471D40E0CE}" type="sibTrans" cxnId="{1C4F4297-93E3-4266-8AEE-CE2BF7275492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2F4B9242-D20C-4B82-9149-5E62A84DE61D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日本財閥需要國會代言人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0D05344B-62C6-4093-905E-CF1658E9F467}" type="parTrans" cxnId="{C3755838-990E-49C7-9573-DA0ECC5417C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9173A9E5-B959-4AA8-865A-CBD57F8A16AF}" type="sibTrans" cxnId="{C3755838-990E-49C7-9573-DA0ECC5417C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CD16B973-8DFC-4D42-A93A-952947B301D5}">
      <dgm:prSet phldrT="[文字]"/>
      <dgm:spPr/>
      <dgm:t>
        <a:bodyPr/>
        <a:lstStyle/>
        <a:p>
          <a:r>
            <a:rPr lang="en-US" altLang="zh-TW" dirty="0" smtClean="0">
              <a:latin typeface="Microsoft YaHei" pitchFamily="34" charset="-122"/>
              <a:ea typeface="Microsoft YaHei" pitchFamily="34" charset="-122"/>
            </a:rPr>
            <a:t>1955011</a:t>
          </a:r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月年自由黨與民主黨合併為自民黨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F897CA67-EDA7-4E96-BDD5-DC0FE0C27972}" type="parTrans" cxnId="{73451CF3-720E-43F6-9716-35665ECC0AC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D8A7500-CB5A-4D3C-9F9A-580633FB7BD1}" type="sibTrans" cxnId="{73451CF3-720E-43F6-9716-35665ECC0AC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51C66914-9371-4944-8CC2-A60CB5FC11F1}">
      <dgm:prSet phldrT="[文字]"/>
      <dgm:spPr/>
      <dgm:t>
        <a:bodyPr/>
        <a:lstStyle/>
        <a:p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17BFAF03-D635-4054-B209-0A21E696ABB4}" type="parTrans" cxnId="{A45E5FAC-060B-4784-A0E9-38C42C49CFE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5DF9B5C6-7CC7-4FAF-9AD0-A3B9F837E1C5}" type="sibTrans" cxnId="{A45E5FAC-060B-4784-A0E9-38C42C49CFE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6F500C42-AB48-482F-9BD6-8A4E05254685}">
      <dgm:prSet phldrT="[文字]"/>
      <dgm:spPr/>
      <dgm:t>
        <a:bodyPr/>
        <a:lstStyle/>
        <a:p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8452CD0D-C993-4308-886D-97CC6F85BD4C}" type="parTrans" cxnId="{2F0D948C-B844-43EF-A2AB-BCC047957038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7A25933-46B9-4928-AF29-70B09DB83D0B}" type="sibTrans" cxnId="{2F0D948C-B844-43EF-A2AB-BCC047957038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50D278F-D43C-4C26-A295-F9DE4A9C7232}" type="pres">
      <dgm:prSet presAssocID="{44FF1FD0-CFDD-42A9-B46B-4663DF36A1B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099CDE8-8C4D-4F38-AB24-AC350979DEC4}" type="pres">
      <dgm:prSet presAssocID="{50537194-9BA1-49F3-A663-58DB2B4BD28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C51A2E-6E12-4A14-AE58-99399E558777}" type="pres">
      <dgm:prSet presAssocID="{C31E86B4-9E2B-45E6-A552-0669874477AA}" presName="sibTrans" presStyleCnt="0"/>
      <dgm:spPr/>
    </dgm:pt>
    <dgm:pt modelId="{045A6FEC-AD61-4E50-8A27-E8715E71BE08}" type="pres">
      <dgm:prSet presAssocID="{8A174407-7A26-45B5-8E17-C493AC5EA04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72B46E5-065E-49D3-904C-FC5C394FAB7E}" type="presOf" srcId="{50537194-9BA1-49F3-A663-58DB2B4BD282}" destId="{0099CDE8-8C4D-4F38-AB24-AC350979DEC4}" srcOrd="0" destOrd="0" presId="urn:microsoft.com/office/officeart/2005/8/layout/hList6"/>
    <dgm:cxn modelId="{50A41399-D5D2-4949-9A48-74A71E629E6F}" type="presOf" srcId="{6F500C42-AB48-482F-9BD6-8A4E05254685}" destId="{045A6FEC-AD61-4E50-8A27-E8715E71BE08}" srcOrd="0" destOrd="2" presId="urn:microsoft.com/office/officeart/2005/8/layout/hList6"/>
    <dgm:cxn modelId="{B7BA9A82-71F7-4A3F-A503-70188BF4D23A}" type="presOf" srcId="{51C66914-9371-4944-8CC2-A60CB5FC11F1}" destId="{0099CDE8-8C4D-4F38-AB24-AC350979DEC4}" srcOrd="0" destOrd="2" presId="urn:microsoft.com/office/officeart/2005/8/layout/hList6"/>
    <dgm:cxn modelId="{74FC143B-6DBA-4B01-92F5-4860879FCC05}" type="presOf" srcId="{8A174407-7A26-45B5-8E17-C493AC5EA048}" destId="{045A6FEC-AD61-4E50-8A27-E8715E71BE08}" srcOrd="0" destOrd="0" presId="urn:microsoft.com/office/officeart/2005/8/layout/hList6"/>
    <dgm:cxn modelId="{1EA6849B-4827-4781-8FEF-3DFB8B67A6AD}" srcId="{50537194-9BA1-49F3-A663-58DB2B4BD282}" destId="{93FAD434-0BD2-4C97-8BDF-D9AE0A267931}" srcOrd="2" destOrd="0" parTransId="{7B3D05A6-135E-4D08-AE76-A266FD97C25E}" sibTransId="{2DDD3F57-CD16-426E-A82F-75014BFEB08D}"/>
    <dgm:cxn modelId="{73451CF3-720E-43F6-9716-35665ECC0AC3}" srcId="{8A174407-7A26-45B5-8E17-C493AC5EA048}" destId="{CD16B973-8DFC-4D42-A93A-952947B301D5}" srcOrd="2" destOrd="0" parTransId="{F897CA67-EDA7-4E96-BDD5-DC0FE0C27972}" sibTransId="{8D8A7500-CB5A-4D3C-9F9A-580633FB7BD1}"/>
    <dgm:cxn modelId="{D60F9BAE-AB50-4196-8B84-41B652199CE4}" srcId="{50537194-9BA1-49F3-A663-58DB2B4BD282}" destId="{1EAB134D-1CDB-4CD9-B415-CFA6905F39FC}" srcOrd="0" destOrd="0" parTransId="{AF3E27A2-63BA-47D0-ACA3-DDCD2FFD5621}" sibTransId="{B7924318-5D1B-4895-9590-0693B009D7F4}"/>
    <dgm:cxn modelId="{1C4F4297-93E3-4266-8AEE-CE2BF7275492}" srcId="{44FF1FD0-CFDD-42A9-B46B-4663DF36A1B9}" destId="{8A174407-7A26-45B5-8E17-C493AC5EA048}" srcOrd="1" destOrd="0" parTransId="{15DB29E6-A34D-48E3-9355-80F35B6AD912}" sibTransId="{8FA11B4B-320C-49F3-B793-93471D40E0CE}"/>
    <dgm:cxn modelId="{22CCECD3-6456-45AD-BBC3-786DA6489570}" type="presOf" srcId="{93FAD434-0BD2-4C97-8BDF-D9AE0A267931}" destId="{0099CDE8-8C4D-4F38-AB24-AC350979DEC4}" srcOrd="0" destOrd="3" presId="urn:microsoft.com/office/officeart/2005/8/layout/hList6"/>
    <dgm:cxn modelId="{37D8C857-6515-4F21-928D-B924C1B06CF2}" srcId="{44FF1FD0-CFDD-42A9-B46B-4663DF36A1B9}" destId="{50537194-9BA1-49F3-A663-58DB2B4BD282}" srcOrd="0" destOrd="0" parTransId="{E8280D49-20A1-487D-B802-834644FAB5AB}" sibTransId="{C31E86B4-9E2B-45E6-A552-0669874477AA}"/>
    <dgm:cxn modelId="{F20E871D-CE82-4B16-8186-5B1F5515C6B9}" type="presOf" srcId="{CD16B973-8DFC-4D42-A93A-952947B301D5}" destId="{045A6FEC-AD61-4E50-8A27-E8715E71BE08}" srcOrd="0" destOrd="3" presId="urn:microsoft.com/office/officeart/2005/8/layout/hList6"/>
    <dgm:cxn modelId="{0C5D35CD-713F-45BF-A89D-A0BBFAB04577}" type="presOf" srcId="{44FF1FD0-CFDD-42A9-B46B-4663DF36A1B9}" destId="{E50D278F-D43C-4C26-A295-F9DE4A9C7232}" srcOrd="0" destOrd="0" presId="urn:microsoft.com/office/officeart/2005/8/layout/hList6"/>
    <dgm:cxn modelId="{C3755838-990E-49C7-9573-DA0ECC5417CC}" srcId="{8A174407-7A26-45B5-8E17-C493AC5EA048}" destId="{2F4B9242-D20C-4B82-9149-5E62A84DE61D}" srcOrd="0" destOrd="0" parTransId="{0D05344B-62C6-4093-905E-CF1658E9F467}" sibTransId="{9173A9E5-B959-4AA8-865A-CBD57F8A16AF}"/>
    <dgm:cxn modelId="{A45E5FAC-060B-4784-A0E9-38C42C49CFE3}" srcId="{50537194-9BA1-49F3-A663-58DB2B4BD282}" destId="{51C66914-9371-4944-8CC2-A60CB5FC11F1}" srcOrd="1" destOrd="0" parTransId="{17BFAF03-D635-4054-B209-0A21E696ABB4}" sibTransId="{5DF9B5C6-7CC7-4FAF-9AD0-A3B9F837E1C5}"/>
    <dgm:cxn modelId="{2F0D948C-B844-43EF-A2AB-BCC047957038}" srcId="{8A174407-7A26-45B5-8E17-C493AC5EA048}" destId="{6F500C42-AB48-482F-9BD6-8A4E05254685}" srcOrd="1" destOrd="0" parTransId="{8452CD0D-C993-4308-886D-97CC6F85BD4C}" sibTransId="{87A25933-46B9-4928-AF29-70B09DB83D0B}"/>
    <dgm:cxn modelId="{A71D6EBE-6F73-4934-9A7A-FC552D8E35C6}" type="presOf" srcId="{1EAB134D-1CDB-4CD9-B415-CFA6905F39FC}" destId="{0099CDE8-8C4D-4F38-AB24-AC350979DEC4}" srcOrd="0" destOrd="1" presId="urn:microsoft.com/office/officeart/2005/8/layout/hList6"/>
    <dgm:cxn modelId="{9A57347F-91C1-4466-AFC2-10EA42150272}" type="presOf" srcId="{2F4B9242-D20C-4B82-9149-5E62A84DE61D}" destId="{045A6FEC-AD61-4E50-8A27-E8715E71BE08}" srcOrd="0" destOrd="1" presId="urn:microsoft.com/office/officeart/2005/8/layout/hList6"/>
    <dgm:cxn modelId="{DF9D01AC-6356-49FA-8EE2-7E04D8351EFC}" type="presParOf" srcId="{E50D278F-D43C-4C26-A295-F9DE4A9C7232}" destId="{0099CDE8-8C4D-4F38-AB24-AC350979DEC4}" srcOrd="0" destOrd="0" presId="urn:microsoft.com/office/officeart/2005/8/layout/hList6"/>
    <dgm:cxn modelId="{A17719B2-728E-4ADC-BF6F-897FDE3F805B}" type="presParOf" srcId="{E50D278F-D43C-4C26-A295-F9DE4A9C7232}" destId="{81C51A2E-6E12-4A14-AE58-99399E558777}" srcOrd="1" destOrd="0" presId="urn:microsoft.com/office/officeart/2005/8/layout/hList6"/>
    <dgm:cxn modelId="{BA5272F7-F887-4BC8-A717-D0442D87D218}" type="presParOf" srcId="{E50D278F-D43C-4C26-A295-F9DE4A9C7232}" destId="{045A6FEC-AD61-4E50-8A27-E8715E71BE08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681831-BBA0-4761-A131-DBF93A7322AC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3D6D891E-F0B8-4D15-89A8-FFF7410FD1D5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自民黨依靠美國，美國支持自民黨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52E90163-FD46-4793-BB0C-97E38ED7C2AD}" type="parTrans" cxnId="{46749D89-4A09-4C9A-8678-D9E9B915E0A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77302B22-9EB2-4F29-A274-4BA383293686}" type="sibTrans" cxnId="{46749D89-4A09-4C9A-8678-D9E9B915E0A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4F46B5AF-B720-4873-B453-B0BF370EE3B7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吉田茂路線和美國資金、技術、市場提供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732124B0-BFF0-473E-A56C-B34D56C3EE74}" type="parTrans" cxnId="{F4BA5AB8-AC89-41DE-A311-C424126A9DD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F1A4790-030B-49D2-979E-DF300C02D88E}" type="sibTrans" cxnId="{F4BA5AB8-AC89-41DE-A311-C424126A9DD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3B749292-50F7-4651-8D3D-D6411DA0DF90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日本對美國的戰略意義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70F11109-40F2-4627-9E44-98C52AA0235A}" type="parTrans" cxnId="{6B79E863-8273-460D-836F-22B0A922F97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DFB3B14D-A1AA-4097-A9CF-0E78C70160D5}" type="sibTrans" cxnId="{6B79E863-8273-460D-836F-22B0A922F97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41743151-E7B6-40BC-8A11-1EF05C1C13E9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日本大財閥支持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215AC997-543F-418F-A4FC-4D297659FF73}" type="parTrans" cxnId="{62B28761-5761-49CD-A826-F415D8C36CE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3F200C6E-0892-46E2-B22A-31C2585C1C7E}" type="sibTrans" cxnId="{62B28761-5761-49CD-A826-F415D8C36CE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40D40BC5-9062-4F89-B84D-582708DC255C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自民黨是大財閥的利益擁護者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2F95FA35-2EB1-45C7-B567-59BFA33BA134}" type="parTrans" cxnId="{6964BE2F-B411-4B2A-BACE-DACB5D5D420A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7F95D39B-8EB5-42C8-8B8D-62C7EE35AEC1}" type="sibTrans" cxnId="{6964BE2F-B411-4B2A-BACE-DACB5D5D420A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863269F-6A3B-4CB3-A19B-7D2EBCDC7B6D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內部派閥結構利長期執政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CB8C9021-558C-4148-8F88-0307B66100DF}" type="parTrans" cxnId="{05D8371E-F7CF-4FB2-A975-17C893BADB56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CB7E2DA8-AFE8-46F7-8338-AD061AAB81A2}" type="sibTrans" cxnId="{05D8371E-F7CF-4FB2-A975-17C893BADB56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71B3FAF-C4A4-4AB1-B45D-115EB24D3653}">
      <dgm:prSet phldrT="[文字]" custT="1"/>
      <dgm:spPr/>
      <dgm:t>
        <a:bodyPr/>
        <a:lstStyle/>
        <a:p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依據美國或財閥需求，黨內派閥輪流執政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754B8E2B-F209-43B3-9125-52A1D00FFB5E}" type="parTrans" cxnId="{395B5786-B804-4AC7-B1EA-9C55490CA7C6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4981B294-5384-413C-9AD3-559E32F5EF48}" type="sibTrans" cxnId="{395B5786-B804-4AC7-B1EA-9C55490CA7C6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20E514E9-4E55-4850-B152-7F790D8A6AF8}">
      <dgm:prSet phldrT="[文字]" custT="1"/>
      <dgm:spPr/>
      <dgm:t>
        <a:bodyPr/>
        <a:lstStyle/>
        <a:p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使各派系利益均沾，消除派系間積怨，且能能有效舒緩國民對政治不滿的情緒 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F62545C0-6638-4918-9E77-E91E17BDD029}" type="parTrans" cxnId="{EF10BD33-627E-4F75-9EFC-19F01D8D4264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C1930187-AAF7-4184-B40F-FB63AAE9F859}" type="sibTrans" cxnId="{EF10BD33-627E-4F75-9EFC-19F01D8D4264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6B7AB00-2B77-4631-9C6F-23153DD8CAEA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日本技術與經濟發展獲得相當成就的成長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212AF50C-4247-4B7C-AD74-ED9CE3427FBA}" type="parTrans" cxnId="{4E078F65-0B18-450F-99F9-E8EA2A880014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C318233-E924-44EA-B749-F2D4A76676D4}" type="sibTrans" cxnId="{4E078F65-0B18-450F-99F9-E8EA2A880014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2729D87A-8C49-4713-92A0-5C54C8751D5C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改善國民生活水準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C6D78A34-20D6-437F-AF22-4D7F232E0CB1}" type="parTrans" cxnId="{E871FFE7-F288-4BE3-9DC6-9BCA4DE4A818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B5DD5BA3-C6F4-424D-887C-AED26B1CFD8A}" type="sibTrans" cxnId="{E871FFE7-F288-4BE3-9DC6-9BCA4DE4A818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858726B-B03A-4516-840B-9FE275190341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在野黨因素</a:t>
          </a:r>
          <a:endParaRPr lang="en-US" altLang="zh-TW" dirty="0" smtClean="0">
            <a:latin typeface="Microsoft YaHei" pitchFamily="34" charset="-122"/>
            <a:ea typeface="Microsoft YaHei" pitchFamily="34" charset="-122"/>
          </a:endParaRPr>
        </a:p>
      </dgm:t>
    </dgm:pt>
    <dgm:pt modelId="{E77437CF-3134-49BC-AE67-1F00404EE1C4}" type="parTrans" cxnId="{871C0FA3-5886-4492-92A8-96D0B46303F7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F7DD9CD2-A859-4227-BB72-F4DEF63FA1A4}" type="sibTrans" cxnId="{871C0FA3-5886-4492-92A8-96D0B46303F7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01943BAF-50E7-4F1B-ABFA-6C047CD767E7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社會黨內部矛盾長期難以調和甚至分裂</a:t>
          </a:r>
          <a:endParaRPr lang="en-US" altLang="zh-TW" sz="1600" dirty="0" smtClean="0">
            <a:latin typeface="Microsoft YaHei" pitchFamily="34" charset="-122"/>
            <a:ea typeface="Microsoft YaHei" pitchFamily="34" charset="-122"/>
          </a:endParaRPr>
        </a:p>
      </dgm:t>
    </dgm:pt>
    <dgm:pt modelId="{259D7945-5B95-4640-A39C-F7F0D794B8D7}" type="parTrans" cxnId="{FA10A36D-EFDF-455A-AC62-FBBFF5A38A88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77134B62-6E24-4F53-90DB-2859F2B65BC2}" type="sibTrans" cxnId="{FA10A36D-EFDF-455A-AC62-FBBFF5A38A88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FDC5C5CE-8FF4-4EB8-B754-50B4139EB901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在野黨間存有隔閡，無法攜手合作</a:t>
          </a:r>
          <a:endParaRPr lang="en-US" altLang="zh-TW" sz="1600" dirty="0" smtClean="0">
            <a:latin typeface="Microsoft YaHei" pitchFamily="34" charset="-122"/>
            <a:ea typeface="Microsoft YaHei" pitchFamily="34" charset="-122"/>
          </a:endParaRPr>
        </a:p>
      </dgm:t>
    </dgm:pt>
    <dgm:pt modelId="{FD5151AB-1A98-43DB-A39D-EE8897A4302D}" type="parTrans" cxnId="{5D308300-84F5-44BC-88DE-9C7C23B45D6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347F51C6-2709-4AF0-B009-2CCC4681720D}" type="sibTrans" cxnId="{5D308300-84F5-44BC-88DE-9C7C23B45D6C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46F4D07C-BC02-4643-BC76-B76567A762B1}" type="pres">
      <dgm:prSet presAssocID="{71681831-BBA0-4761-A131-DBF93A7322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87AFE59-67A2-48F2-BCA1-E9789146C8F5}" type="pres">
      <dgm:prSet presAssocID="{3D6D891E-F0B8-4D15-89A8-FFF7410FD1D5}" presName="linNode" presStyleCnt="0"/>
      <dgm:spPr/>
    </dgm:pt>
    <dgm:pt modelId="{78375F6D-7F19-43FC-9941-A768A3876403}" type="pres">
      <dgm:prSet presAssocID="{3D6D891E-F0B8-4D15-89A8-FFF7410FD1D5}" presName="parentText" presStyleLbl="node1" presStyleIdx="0" presStyleCnt="5" custScaleX="97378" custScaleY="8649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4DB465-260B-417B-8162-3E9A048B4D3F}" type="pres">
      <dgm:prSet presAssocID="{3D6D891E-F0B8-4D15-89A8-FFF7410FD1D5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FB89E1-AE77-4F3B-896D-4546C1809788}" type="pres">
      <dgm:prSet presAssocID="{77302B22-9EB2-4F29-A274-4BA383293686}" presName="sp" presStyleCnt="0"/>
      <dgm:spPr/>
    </dgm:pt>
    <dgm:pt modelId="{B2ADCB17-776D-422C-A78F-6D64E8BE71EC}" type="pres">
      <dgm:prSet presAssocID="{41743151-E7B6-40BC-8A11-1EF05C1C13E9}" presName="linNode" presStyleCnt="0"/>
      <dgm:spPr/>
    </dgm:pt>
    <dgm:pt modelId="{56B19FCA-5F59-44E7-8FE1-110378259D0E}" type="pres">
      <dgm:prSet presAssocID="{41743151-E7B6-40BC-8A11-1EF05C1C13E9}" presName="parentText" presStyleLbl="node1" presStyleIdx="1" presStyleCnt="5" custScaleX="97378" custScaleY="9177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E6F453-79E3-4DFD-B4F2-16C4F877A0AD}" type="pres">
      <dgm:prSet presAssocID="{41743151-E7B6-40BC-8A11-1EF05C1C13E9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3697A3-8011-454F-8E89-1235AA3DFAF7}" type="pres">
      <dgm:prSet presAssocID="{3F200C6E-0892-46E2-B22A-31C2585C1C7E}" presName="sp" presStyleCnt="0"/>
      <dgm:spPr/>
    </dgm:pt>
    <dgm:pt modelId="{FA4B0A2C-B9A7-4FE3-8681-9E2E9F19A132}" type="pres">
      <dgm:prSet presAssocID="{8863269F-6A3B-4CB3-A19B-7D2EBCDC7B6D}" presName="linNode" presStyleCnt="0"/>
      <dgm:spPr/>
    </dgm:pt>
    <dgm:pt modelId="{67716780-1C5E-4C3E-8CDE-D5C7AEEDC8E1}" type="pres">
      <dgm:prSet presAssocID="{8863269F-6A3B-4CB3-A19B-7D2EBCDC7B6D}" presName="parentText" presStyleLbl="node1" presStyleIdx="2" presStyleCnt="5" custScaleX="97378" custScaleY="9855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CE3D35-3A1B-404C-9A5F-45B4CED4376E}" type="pres">
      <dgm:prSet presAssocID="{8863269F-6A3B-4CB3-A19B-7D2EBCDC7B6D}" presName="descendantText" presStyleLbl="alignAccFollowNode1" presStyleIdx="2" presStyleCnt="5" custScaleY="1211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EA3B47-BD63-4D14-9D81-FF1E1281C1C9}" type="pres">
      <dgm:prSet presAssocID="{CB7E2DA8-AFE8-46F7-8338-AD061AAB81A2}" presName="sp" presStyleCnt="0"/>
      <dgm:spPr/>
    </dgm:pt>
    <dgm:pt modelId="{1F5DAA23-6557-4B76-889C-9D676B25D9D2}" type="pres">
      <dgm:prSet presAssocID="{2729D87A-8C49-4713-92A0-5C54C8751D5C}" presName="linNode" presStyleCnt="0"/>
      <dgm:spPr/>
    </dgm:pt>
    <dgm:pt modelId="{4A23B7AC-A7D9-49BE-945C-03F27BD80DCC}" type="pres">
      <dgm:prSet presAssocID="{2729D87A-8C49-4713-92A0-5C54C8751D5C}" presName="parentText" presStyleLbl="node1" presStyleIdx="3" presStyleCnt="5" custScaleX="97378" custScaleY="7550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5AFF2D-C538-470A-8F0F-5FE099D81355}" type="pres">
      <dgm:prSet presAssocID="{2729D87A-8C49-4713-92A0-5C54C8751D5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C98A0D-5772-4BF9-89B5-E9EB601112EB}" type="pres">
      <dgm:prSet presAssocID="{B5DD5BA3-C6F4-424D-887C-AED26B1CFD8A}" presName="sp" presStyleCnt="0"/>
      <dgm:spPr/>
    </dgm:pt>
    <dgm:pt modelId="{6B12FA03-212C-49DC-B7BC-56D030A2E204}" type="pres">
      <dgm:prSet presAssocID="{8858726B-B03A-4516-840B-9FE275190341}" presName="linNode" presStyleCnt="0"/>
      <dgm:spPr/>
    </dgm:pt>
    <dgm:pt modelId="{CC63E877-C32C-4214-906D-2F81F83EB21F}" type="pres">
      <dgm:prSet presAssocID="{8858726B-B03A-4516-840B-9FE275190341}" presName="parentText" presStyleLbl="node1" presStyleIdx="4" presStyleCnt="5" custScaleX="97378" custScaleY="6635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4E3B13-9F41-4F00-BD75-637375116BB9}" type="pres">
      <dgm:prSet presAssocID="{8858726B-B03A-4516-840B-9FE27519034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B79E863-8273-460D-836F-22B0A922F97C}" srcId="{3D6D891E-F0B8-4D15-89A8-FFF7410FD1D5}" destId="{3B749292-50F7-4651-8D3D-D6411DA0DF90}" srcOrd="1" destOrd="0" parTransId="{70F11109-40F2-4627-9E44-98C52AA0235A}" sibTransId="{DFB3B14D-A1AA-4097-A9CF-0E78C70160D5}"/>
    <dgm:cxn modelId="{46749D89-4A09-4C9A-8678-D9E9B915E0AC}" srcId="{71681831-BBA0-4761-A131-DBF93A7322AC}" destId="{3D6D891E-F0B8-4D15-89A8-FFF7410FD1D5}" srcOrd="0" destOrd="0" parTransId="{52E90163-FD46-4793-BB0C-97E38ED7C2AD}" sibTransId="{77302B22-9EB2-4F29-A274-4BA383293686}"/>
    <dgm:cxn modelId="{84E6FA75-9DDF-4368-B685-326DBE95FDF0}" type="presOf" srcId="{FDC5C5CE-8FF4-4EB8-B754-50B4139EB901}" destId="{AC4E3B13-9F41-4F00-BD75-637375116BB9}" srcOrd="0" destOrd="1" presId="urn:microsoft.com/office/officeart/2005/8/layout/vList5"/>
    <dgm:cxn modelId="{608C4CB4-6F9E-4469-8D81-82DD744FF459}" type="presOf" srcId="{E6B7AB00-2B77-4631-9C6F-23153DD8CAEA}" destId="{F05AFF2D-C538-470A-8F0F-5FE099D81355}" srcOrd="0" destOrd="0" presId="urn:microsoft.com/office/officeart/2005/8/layout/vList5"/>
    <dgm:cxn modelId="{2A702240-5B79-4D99-B61B-DF139BF9B40C}" type="presOf" srcId="{3B749292-50F7-4651-8D3D-D6411DA0DF90}" destId="{2C4DB465-260B-417B-8162-3E9A048B4D3F}" srcOrd="0" destOrd="1" presId="urn:microsoft.com/office/officeart/2005/8/layout/vList5"/>
    <dgm:cxn modelId="{395B5786-B804-4AC7-B1EA-9C55490CA7C6}" srcId="{8863269F-6A3B-4CB3-A19B-7D2EBCDC7B6D}" destId="{E71B3FAF-C4A4-4AB1-B45D-115EB24D3653}" srcOrd="0" destOrd="0" parTransId="{754B8E2B-F209-43B3-9125-52A1D00FFB5E}" sibTransId="{4981B294-5384-413C-9AD3-559E32F5EF48}"/>
    <dgm:cxn modelId="{5D308300-84F5-44BC-88DE-9C7C23B45D6C}" srcId="{8858726B-B03A-4516-840B-9FE275190341}" destId="{FDC5C5CE-8FF4-4EB8-B754-50B4139EB901}" srcOrd="1" destOrd="0" parTransId="{FD5151AB-1A98-43DB-A39D-EE8897A4302D}" sibTransId="{347F51C6-2709-4AF0-B009-2CCC4681720D}"/>
    <dgm:cxn modelId="{FA10A36D-EFDF-455A-AC62-FBBFF5A38A88}" srcId="{8858726B-B03A-4516-840B-9FE275190341}" destId="{01943BAF-50E7-4F1B-ABFA-6C047CD767E7}" srcOrd="0" destOrd="0" parTransId="{259D7945-5B95-4640-A39C-F7F0D794B8D7}" sibTransId="{77134B62-6E24-4F53-90DB-2859F2B65BC2}"/>
    <dgm:cxn modelId="{E2C9C939-E70A-460E-AE65-964169DF2AFA}" type="presOf" srcId="{8863269F-6A3B-4CB3-A19B-7D2EBCDC7B6D}" destId="{67716780-1C5E-4C3E-8CDE-D5C7AEEDC8E1}" srcOrd="0" destOrd="0" presId="urn:microsoft.com/office/officeart/2005/8/layout/vList5"/>
    <dgm:cxn modelId="{E871FFE7-F288-4BE3-9DC6-9BCA4DE4A818}" srcId="{71681831-BBA0-4761-A131-DBF93A7322AC}" destId="{2729D87A-8C49-4713-92A0-5C54C8751D5C}" srcOrd="3" destOrd="0" parTransId="{C6D78A34-20D6-437F-AF22-4D7F232E0CB1}" sibTransId="{B5DD5BA3-C6F4-424D-887C-AED26B1CFD8A}"/>
    <dgm:cxn modelId="{B5444028-7266-4292-AB3A-A3BEB53CBF48}" type="presOf" srcId="{E71B3FAF-C4A4-4AB1-B45D-115EB24D3653}" destId="{26CE3D35-3A1B-404C-9A5F-45B4CED4376E}" srcOrd="0" destOrd="0" presId="urn:microsoft.com/office/officeart/2005/8/layout/vList5"/>
    <dgm:cxn modelId="{82C9B21A-BF56-473D-9712-715D297C7AA8}" type="presOf" srcId="{2729D87A-8C49-4713-92A0-5C54C8751D5C}" destId="{4A23B7AC-A7D9-49BE-945C-03F27BD80DCC}" srcOrd="0" destOrd="0" presId="urn:microsoft.com/office/officeart/2005/8/layout/vList5"/>
    <dgm:cxn modelId="{C861C7EA-F386-4966-9E7D-D32FD36D5F6F}" type="presOf" srcId="{20E514E9-4E55-4850-B152-7F790D8A6AF8}" destId="{26CE3D35-3A1B-404C-9A5F-45B4CED4376E}" srcOrd="0" destOrd="1" presId="urn:microsoft.com/office/officeart/2005/8/layout/vList5"/>
    <dgm:cxn modelId="{6964BE2F-B411-4B2A-BACE-DACB5D5D420A}" srcId="{41743151-E7B6-40BC-8A11-1EF05C1C13E9}" destId="{40D40BC5-9062-4F89-B84D-582708DC255C}" srcOrd="0" destOrd="0" parTransId="{2F95FA35-2EB1-45C7-B567-59BFA33BA134}" sibTransId="{7F95D39B-8EB5-42C8-8B8D-62C7EE35AEC1}"/>
    <dgm:cxn modelId="{99E7BA73-5451-4654-AD9A-F56987F0D37A}" type="presOf" srcId="{71681831-BBA0-4761-A131-DBF93A7322AC}" destId="{46F4D07C-BC02-4643-BC76-B76567A762B1}" srcOrd="0" destOrd="0" presId="urn:microsoft.com/office/officeart/2005/8/layout/vList5"/>
    <dgm:cxn modelId="{AADE7B3D-E04E-4CBA-A593-791641FE40A6}" type="presOf" srcId="{01943BAF-50E7-4F1B-ABFA-6C047CD767E7}" destId="{AC4E3B13-9F41-4F00-BD75-637375116BB9}" srcOrd="0" destOrd="0" presId="urn:microsoft.com/office/officeart/2005/8/layout/vList5"/>
    <dgm:cxn modelId="{F4BA5AB8-AC89-41DE-A311-C424126A9DD3}" srcId="{3D6D891E-F0B8-4D15-89A8-FFF7410FD1D5}" destId="{4F46B5AF-B720-4873-B453-B0BF370EE3B7}" srcOrd="0" destOrd="0" parTransId="{732124B0-BFF0-473E-A56C-B34D56C3EE74}" sibTransId="{EF1A4790-030B-49D2-979E-DF300C02D88E}"/>
    <dgm:cxn modelId="{871C0FA3-5886-4492-92A8-96D0B46303F7}" srcId="{71681831-BBA0-4761-A131-DBF93A7322AC}" destId="{8858726B-B03A-4516-840B-9FE275190341}" srcOrd="4" destOrd="0" parTransId="{E77437CF-3134-49BC-AE67-1F00404EE1C4}" sibTransId="{F7DD9CD2-A859-4227-BB72-F4DEF63FA1A4}"/>
    <dgm:cxn modelId="{62B28761-5761-49CD-A826-F415D8C36CEC}" srcId="{71681831-BBA0-4761-A131-DBF93A7322AC}" destId="{41743151-E7B6-40BC-8A11-1EF05C1C13E9}" srcOrd="1" destOrd="0" parTransId="{215AC997-543F-418F-A4FC-4D297659FF73}" sibTransId="{3F200C6E-0892-46E2-B22A-31C2585C1C7E}"/>
    <dgm:cxn modelId="{05D8371E-F7CF-4FB2-A975-17C893BADB56}" srcId="{71681831-BBA0-4761-A131-DBF93A7322AC}" destId="{8863269F-6A3B-4CB3-A19B-7D2EBCDC7B6D}" srcOrd="2" destOrd="0" parTransId="{CB8C9021-558C-4148-8F88-0307B66100DF}" sibTransId="{CB7E2DA8-AFE8-46F7-8338-AD061AAB81A2}"/>
    <dgm:cxn modelId="{C3812727-8A8B-49EC-A98E-B69E08853B71}" type="presOf" srcId="{8858726B-B03A-4516-840B-9FE275190341}" destId="{CC63E877-C32C-4214-906D-2F81F83EB21F}" srcOrd="0" destOrd="0" presId="urn:microsoft.com/office/officeart/2005/8/layout/vList5"/>
    <dgm:cxn modelId="{8197166B-AB82-4572-9A27-6A920175F3CA}" type="presOf" srcId="{41743151-E7B6-40BC-8A11-1EF05C1C13E9}" destId="{56B19FCA-5F59-44E7-8FE1-110378259D0E}" srcOrd="0" destOrd="0" presId="urn:microsoft.com/office/officeart/2005/8/layout/vList5"/>
    <dgm:cxn modelId="{4E078F65-0B18-450F-99F9-E8EA2A880014}" srcId="{2729D87A-8C49-4713-92A0-5C54C8751D5C}" destId="{E6B7AB00-2B77-4631-9C6F-23153DD8CAEA}" srcOrd="0" destOrd="0" parTransId="{212AF50C-4247-4B7C-AD74-ED9CE3427FBA}" sibTransId="{EC318233-E924-44EA-B749-F2D4A76676D4}"/>
    <dgm:cxn modelId="{EE328DD0-ECDA-458B-B1FE-AC2961ED304E}" type="presOf" srcId="{3D6D891E-F0B8-4D15-89A8-FFF7410FD1D5}" destId="{78375F6D-7F19-43FC-9941-A768A3876403}" srcOrd="0" destOrd="0" presId="urn:microsoft.com/office/officeart/2005/8/layout/vList5"/>
    <dgm:cxn modelId="{EF10BD33-627E-4F75-9EFC-19F01D8D4264}" srcId="{8863269F-6A3B-4CB3-A19B-7D2EBCDC7B6D}" destId="{20E514E9-4E55-4850-B152-7F790D8A6AF8}" srcOrd="1" destOrd="0" parTransId="{F62545C0-6638-4918-9E77-E91E17BDD029}" sibTransId="{C1930187-AAF7-4184-B40F-FB63AAE9F859}"/>
    <dgm:cxn modelId="{3BC381B5-8783-4F50-A062-DE59F9F1E8F3}" type="presOf" srcId="{4F46B5AF-B720-4873-B453-B0BF370EE3B7}" destId="{2C4DB465-260B-417B-8162-3E9A048B4D3F}" srcOrd="0" destOrd="0" presId="urn:microsoft.com/office/officeart/2005/8/layout/vList5"/>
    <dgm:cxn modelId="{157EAFE0-94AD-439F-8D12-A1EF50B779DB}" type="presOf" srcId="{40D40BC5-9062-4F89-B84D-582708DC255C}" destId="{8FE6F453-79E3-4DFD-B4F2-16C4F877A0AD}" srcOrd="0" destOrd="0" presId="urn:microsoft.com/office/officeart/2005/8/layout/vList5"/>
    <dgm:cxn modelId="{41C67536-FAA4-48E6-81E2-8FE5FF34B29D}" type="presParOf" srcId="{46F4D07C-BC02-4643-BC76-B76567A762B1}" destId="{A87AFE59-67A2-48F2-BCA1-E9789146C8F5}" srcOrd="0" destOrd="0" presId="urn:microsoft.com/office/officeart/2005/8/layout/vList5"/>
    <dgm:cxn modelId="{9A4EEF47-BF12-4FA8-A14F-02B389DDEF07}" type="presParOf" srcId="{A87AFE59-67A2-48F2-BCA1-E9789146C8F5}" destId="{78375F6D-7F19-43FC-9941-A768A3876403}" srcOrd="0" destOrd="0" presId="urn:microsoft.com/office/officeart/2005/8/layout/vList5"/>
    <dgm:cxn modelId="{61E9E6D9-A871-4B7A-8684-354461714F08}" type="presParOf" srcId="{A87AFE59-67A2-48F2-BCA1-E9789146C8F5}" destId="{2C4DB465-260B-417B-8162-3E9A048B4D3F}" srcOrd="1" destOrd="0" presId="urn:microsoft.com/office/officeart/2005/8/layout/vList5"/>
    <dgm:cxn modelId="{15645A2C-6AB1-4313-8D70-128E7A1E3845}" type="presParOf" srcId="{46F4D07C-BC02-4643-BC76-B76567A762B1}" destId="{59FB89E1-AE77-4F3B-896D-4546C1809788}" srcOrd="1" destOrd="0" presId="urn:microsoft.com/office/officeart/2005/8/layout/vList5"/>
    <dgm:cxn modelId="{915C10C2-7791-4897-8066-1E1891C4DC50}" type="presParOf" srcId="{46F4D07C-BC02-4643-BC76-B76567A762B1}" destId="{B2ADCB17-776D-422C-A78F-6D64E8BE71EC}" srcOrd="2" destOrd="0" presId="urn:microsoft.com/office/officeart/2005/8/layout/vList5"/>
    <dgm:cxn modelId="{8FA8D571-59FC-4228-8A8A-11D8178AAA45}" type="presParOf" srcId="{B2ADCB17-776D-422C-A78F-6D64E8BE71EC}" destId="{56B19FCA-5F59-44E7-8FE1-110378259D0E}" srcOrd="0" destOrd="0" presId="urn:microsoft.com/office/officeart/2005/8/layout/vList5"/>
    <dgm:cxn modelId="{D9B4764F-943F-4728-851D-7D089192BDF0}" type="presParOf" srcId="{B2ADCB17-776D-422C-A78F-6D64E8BE71EC}" destId="{8FE6F453-79E3-4DFD-B4F2-16C4F877A0AD}" srcOrd="1" destOrd="0" presId="urn:microsoft.com/office/officeart/2005/8/layout/vList5"/>
    <dgm:cxn modelId="{F6FBAD50-2604-4A0F-A77D-B6E9C156F2A0}" type="presParOf" srcId="{46F4D07C-BC02-4643-BC76-B76567A762B1}" destId="{4C3697A3-8011-454F-8E89-1235AA3DFAF7}" srcOrd="3" destOrd="0" presId="urn:microsoft.com/office/officeart/2005/8/layout/vList5"/>
    <dgm:cxn modelId="{128AC595-FB8A-46E4-9B49-6E4DB96107EE}" type="presParOf" srcId="{46F4D07C-BC02-4643-BC76-B76567A762B1}" destId="{FA4B0A2C-B9A7-4FE3-8681-9E2E9F19A132}" srcOrd="4" destOrd="0" presId="urn:microsoft.com/office/officeart/2005/8/layout/vList5"/>
    <dgm:cxn modelId="{28B9436F-1E9D-4AE0-B1E3-0AE7D39004B9}" type="presParOf" srcId="{FA4B0A2C-B9A7-4FE3-8681-9E2E9F19A132}" destId="{67716780-1C5E-4C3E-8CDE-D5C7AEEDC8E1}" srcOrd="0" destOrd="0" presId="urn:microsoft.com/office/officeart/2005/8/layout/vList5"/>
    <dgm:cxn modelId="{26D9D5E4-FC31-46AD-8698-E54E3D6AC65E}" type="presParOf" srcId="{FA4B0A2C-B9A7-4FE3-8681-9E2E9F19A132}" destId="{26CE3D35-3A1B-404C-9A5F-45B4CED4376E}" srcOrd="1" destOrd="0" presId="urn:microsoft.com/office/officeart/2005/8/layout/vList5"/>
    <dgm:cxn modelId="{04F79C08-C8D8-4B5C-8FF7-1C51D28E129E}" type="presParOf" srcId="{46F4D07C-BC02-4643-BC76-B76567A762B1}" destId="{F2EA3B47-BD63-4D14-9D81-FF1E1281C1C9}" srcOrd="5" destOrd="0" presId="urn:microsoft.com/office/officeart/2005/8/layout/vList5"/>
    <dgm:cxn modelId="{28D52CFF-4D06-40EB-8136-205878BF39E1}" type="presParOf" srcId="{46F4D07C-BC02-4643-BC76-B76567A762B1}" destId="{1F5DAA23-6557-4B76-889C-9D676B25D9D2}" srcOrd="6" destOrd="0" presId="urn:microsoft.com/office/officeart/2005/8/layout/vList5"/>
    <dgm:cxn modelId="{B0CB67AC-D263-4DCC-AD27-E2AF80050BF1}" type="presParOf" srcId="{1F5DAA23-6557-4B76-889C-9D676B25D9D2}" destId="{4A23B7AC-A7D9-49BE-945C-03F27BD80DCC}" srcOrd="0" destOrd="0" presId="urn:microsoft.com/office/officeart/2005/8/layout/vList5"/>
    <dgm:cxn modelId="{5406B721-2BEA-4D77-9951-BBFF715265F0}" type="presParOf" srcId="{1F5DAA23-6557-4B76-889C-9D676B25D9D2}" destId="{F05AFF2D-C538-470A-8F0F-5FE099D81355}" srcOrd="1" destOrd="0" presId="urn:microsoft.com/office/officeart/2005/8/layout/vList5"/>
    <dgm:cxn modelId="{653E51C1-34B1-4B5B-8640-C69C7344B098}" type="presParOf" srcId="{46F4D07C-BC02-4643-BC76-B76567A762B1}" destId="{15C98A0D-5772-4BF9-89B5-E9EB601112EB}" srcOrd="7" destOrd="0" presId="urn:microsoft.com/office/officeart/2005/8/layout/vList5"/>
    <dgm:cxn modelId="{6671C3BD-0D72-46D5-90DC-EB4EB988F9CD}" type="presParOf" srcId="{46F4D07C-BC02-4643-BC76-B76567A762B1}" destId="{6B12FA03-212C-49DC-B7BC-56D030A2E204}" srcOrd="8" destOrd="0" presId="urn:microsoft.com/office/officeart/2005/8/layout/vList5"/>
    <dgm:cxn modelId="{A3734A2E-808D-4A83-8B36-59993AAD3AF9}" type="presParOf" srcId="{6B12FA03-212C-49DC-B7BC-56D030A2E204}" destId="{CC63E877-C32C-4214-906D-2F81F83EB21F}" srcOrd="0" destOrd="0" presId="urn:microsoft.com/office/officeart/2005/8/layout/vList5"/>
    <dgm:cxn modelId="{1B9F60CA-82AD-4456-AB91-348A515058D2}" type="presParOf" srcId="{6B12FA03-212C-49DC-B7BC-56D030A2E204}" destId="{AC4E3B13-9F41-4F00-BD75-637375116BB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799E49-185C-491F-905C-CDD62C46BFEB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71707ED-7C20-4ED1-AF2C-A198DD1D8B2B}">
      <dgm:prSet phldrT="[文字]"/>
      <dgm:spPr/>
      <dgm:t>
        <a:bodyPr/>
        <a:lstStyle/>
        <a:p>
          <a:pPr algn="ctr"/>
          <a:r>
            <a:rPr lang="zh-TW" altLang="en-US" sz="1700" b="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佐藤誠三朗、松岐哲久</a:t>
          </a:r>
          <a:endParaRPr lang="zh-TW" altLang="en-US" sz="1700" b="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4B6CB179-9EB1-402A-8DF8-257E4D4AF425}" type="parTrans" cxnId="{32D6404C-B819-46CE-B8DD-698764800EF6}">
      <dgm:prSet/>
      <dgm:spPr/>
      <dgm:t>
        <a:bodyPr/>
        <a:lstStyle/>
        <a:p>
          <a:endParaRPr lang="zh-TW" altLang="en-US"/>
        </a:p>
      </dgm:t>
    </dgm:pt>
    <dgm:pt modelId="{B5F424CB-BA12-4A08-B79D-29F16D84B2F0}" type="sibTrans" cxnId="{32D6404C-B819-46CE-B8DD-698764800EF6}">
      <dgm:prSet/>
      <dgm:spPr/>
      <dgm:t>
        <a:bodyPr/>
        <a:lstStyle/>
        <a:p>
          <a:endParaRPr lang="zh-TW" altLang="en-US"/>
        </a:p>
      </dgm:t>
    </dgm:pt>
    <dgm:pt modelId="{7A0FB9C9-A7C2-4D69-9AF2-1F0D17C8F1FD}">
      <dgm:prSet phldrT="[文字]" custT="1"/>
      <dgm:spPr/>
      <dgm:t>
        <a:bodyPr/>
        <a:lstStyle/>
        <a:p>
          <a:pPr algn="l"/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自民黨對於日本社會大環境變化採取柔軟因應對策，對於輿論也積極回應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0AD86E05-EA06-4A9D-83FD-5FAC7A153FEE}" type="parTrans" cxnId="{0C53A1B9-00C2-4AC8-B6B9-CFE898755D37}">
      <dgm:prSet/>
      <dgm:spPr/>
      <dgm:t>
        <a:bodyPr/>
        <a:lstStyle/>
        <a:p>
          <a:endParaRPr lang="zh-TW" altLang="en-US"/>
        </a:p>
      </dgm:t>
    </dgm:pt>
    <dgm:pt modelId="{468B0381-3E12-4B00-90AD-DC0659BF5B48}" type="sibTrans" cxnId="{0C53A1B9-00C2-4AC8-B6B9-CFE898755D37}">
      <dgm:prSet/>
      <dgm:spPr/>
      <dgm:t>
        <a:bodyPr/>
        <a:lstStyle/>
        <a:p>
          <a:endParaRPr lang="zh-TW" altLang="en-US"/>
        </a:p>
      </dgm:t>
    </dgm:pt>
    <dgm:pt modelId="{97863649-47F9-410D-8A8D-8775CDAA3358}">
      <dgm:prSet phldrT="[文字]"/>
      <dgm:spPr/>
      <dgm:t>
        <a:bodyPr/>
        <a:lstStyle/>
        <a:p>
          <a:pPr algn="ctr"/>
          <a:r>
            <a:rPr lang="zh-TW" altLang="en-US" sz="1700" b="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村松岐夫</a:t>
          </a:r>
          <a:endParaRPr lang="zh-TW" altLang="en-US" sz="1700" b="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7E26AF9B-354C-4230-8CCD-422FF7C04396}" type="parTrans" cxnId="{B9B03B6C-0563-474F-9D18-003CCA338A6D}">
      <dgm:prSet/>
      <dgm:spPr/>
      <dgm:t>
        <a:bodyPr/>
        <a:lstStyle/>
        <a:p>
          <a:endParaRPr lang="zh-TW" altLang="en-US"/>
        </a:p>
      </dgm:t>
    </dgm:pt>
    <dgm:pt modelId="{6C0C7FD3-9723-4667-9E25-6627F2E0A818}" type="sibTrans" cxnId="{B9B03B6C-0563-474F-9D18-003CCA338A6D}">
      <dgm:prSet/>
      <dgm:spPr/>
      <dgm:t>
        <a:bodyPr/>
        <a:lstStyle/>
        <a:p>
          <a:endParaRPr lang="zh-TW" altLang="en-US"/>
        </a:p>
      </dgm:t>
    </dgm:pt>
    <dgm:pt modelId="{49FDF693-2186-471D-8956-57546071AB07}">
      <dgm:prSet phldrT="[文字]" custT="1"/>
      <dgm:spPr/>
      <dgm:t>
        <a:bodyPr/>
        <a:lstStyle/>
        <a:p>
          <a:pPr algn="l"/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在日本政治中，存在著具有競爭力的在野黨與相當程度上具有自律性的官僚體制，所以政黨不得不採取柔軟態度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0F748B3E-9777-4EF1-A81C-B781B7A55C6E}" type="parTrans" cxnId="{14FD8DCA-C974-47C6-B4A6-6F75B602E49A}">
      <dgm:prSet/>
      <dgm:spPr/>
      <dgm:t>
        <a:bodyPr/>
        <a:lstStyle/>
        <a:p>
          <a:endParaRPr lang="zh-TW" altLang="en-US"/>
        </a:p>
      </dgm:t>
    </dgm:pt>
    <dgm:pt modelId="{C478FF54-5BFF-4961-AF90-27392AD332DB}" type="sibTrans" cxnId="{14FD8DCA-C974-47C6-B4A6-6F75B602E49A}">
      <dgm:prSet/>
      <dgm:spPr/>
      <dgm:t>
        <a:bodyPr/>
        <a:lstStyle/>
        <a:p>
          <a:endParaRPr lang="zh-TW" altLang="en-US"/>
        </a:p>
      </dgm:t>
    </dgm:pt>
    <dgm:pt modelId="{28D60C39-A80F-41EC-A76B-18A11AD4BF60}">
      <dgm:prSet phldrT="[文字]"/>
      <dgm:spPr/>
      <dgm:t>
        <a:bodyPr/>
        <a:lstStyle/>
        <a:p>
          <a:pPr algn="ctr"/>
          <a:r>
            <a:rPr lang="zh-TW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北岡伸一</a:t>
          </a:r>
          <a:endParaRPr lang="zh-TW" altLang="en-US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05E2FF2D-E9DB-4964-890E-0576E62FAFCC}" type="parTrans" cxnId="{87595284-C1E3-44CB-B412-6917B95D6DA4}">
      <dgm:prSet/>
      <dgm:spPr/>
      <dgm:t>
        <a:bodyPr/>
        <a:lstStyle/>
        <a:p>
          <a:endParaRPr lang="zh-TW" altLang="en-US"/>
        </a:p>
      </dgm:t>
    </dgm:pt>
    <dgm:pt modelId="{A34BADE9-10D2-4F81-814A-A2DF97CA9E39}" type="sibTrans" cxnId="{87595284-C1E3-44CB-B412-6917B95D6DA4}">
      <dgm:prSet/>
      <dgm:spPr/>
      <dgm:t>
        <a:bodyPr/>
        <a:lstStyle/>
        <a:p>
          <a:endParaRPr lang="zh-TW" altLang="en-US"/>
        </a:p>
      </dgm:t>
    </dgm:pt>
    <dgm:pt modelId="{59CFC1E4-CB22-40E8-9A56-02561809BFCC}">
      <dgm:prSet phldrT="[文字]"/>
      <dgm:spPr/>
      <dgm:t>
        <a:bodyPr/>
        <a:lstStyle/>
        <a:p>
          <a:pPr algn="l"/>
          <a:r>
            <a:rPr lang="zh-TW" dirty="0" smtClean="0">
              <a:latin typeface="Microsoft YaHei" pitchFamily="34" charset="-122"/>
              <a:ea typeface="Microsoft YaHei" pitchFamily="34" charset="-122"/>
            </a:rPr>
            <a:t>冷戰－中選區制</a:t>
          </a:r>
          <a:r>
            <a:rPr lang="en-US" dirty="0" smtClean="0">
              <a:latin typeface="Microsoft YaHei" pitchFamily="34" charset="-122"/>
              <a:ea typeface="Microsoft YaHei" pitchFamily="34" charset="-122"/>
            </a:rPr>
            <a:t>­­­</a:t>
          </a:r>
          <a:r>
            <a:rPr lang="zh-TW" dirty="0" smtClean="0">
              <a:latin typeface="Microsoft YaHei" pitchFamily="34" charset="-122"/>
              <a:ea typeface="Microsoft YaHei" pitchFamily="34" charset="-122"/>
            </a:rPr>
            <a:t>－派閥是自民黨維持政權的關鍵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A42ECECA-EBAE-4860-88C0-70ED53F5845E}" type="parTrans" cxnId="{117FF686-15FA-4258-A8A9-3A0B7709A293}">
      <dgm:prSet/>
      <dgm:spPr/>
      <dgm:t>
        <a:bodyPr/>
        <a:lstStyle/>
        <a:p>
          <a:endParaRPr lang="zh-TW" altLang="en-US"/>
        </a:p>
      </dgm:t>
    </dgm:pt>
    <dgm:pt modelId="{C3277D00-3F72-432E-B797-CC37960A16B1}" type="sibTrans" cxnId="{117FF686-15FA-4258-A8A9-3A0B7709A293}">
      <dgm:prSet/>
      <dgm:spPr/>
      <dgm:t>
        <a:bodyPr/>
        <a:lstStyle/>
        <a:p>
          <a:endParaRPr lang="zh-TW" altLang="en-US"/>
        </a:p>
      </dgm:t>
    </dgm:pt>
    <dgm:pt modelId="{C979209C-51A2-4DB9-9387-7D03F5848C76}" type="pres">
      <dgm:prSet presAssocID="{50799E49-185C-491F-905C-CDD62C46BFE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4EB5274-0681-4739-99B4-3A918FF0D05A}" type="pres">
      <dgm:prSet presAssocID="{671707ED-7C20-4ED1-AF2C-A198DD1D8B2B}" presName="comp" presStyleCnt="0"/>
      <dgm:spPr/>
    </dgm:pt>
    <dgm:pt modelId="{58A00943-4704-4681-A8B2-938CD2CEF909}" type="pres">
      <dgm:prSet presAssocID="{671707ED-7C20-4ED1-AF2C-A198DD1D8B2B}" presName="box" presStyleLbl="node1" presStyleIdx="0" presStyleCnt="3"/>
      <dgm:spPr/>
      <dgm:t>
        <a:bodyPr/>
        <a:lstStyle/>
        <a:p>
          <a:endParaRPr lang="zh-TW" altLang="en-US"/>
        </a:p>
      </dgm:t>
    </dgm:pt>
    <dgm:pt modelId="{03EA1EFD-636F-4278-A84F-259948CDC2EA}" type="pres">
      <dgm:prSet presAssocID="{671707ED-7C20-4ED1-AF2C-A198DD1D8B2B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D56237-0E3B-4A4B-8D84-CA50B4C83AA3}" type="pres">
      <dgm:prSet presAssocID="{671707ED-7C20-4ED1-AF2C-A198DD1D8B2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E69A81-2B48-4D19-BB4D-505FC1DFF97A}" type="pres">
      <dgm:prSet presAssocID="{B5F424CB-BA12-4A08-B79D-29F16D84B2F0}" presName="spacer" presStyleCnt="0"/>
      <dgm:spPr/>
    </dgm:pt>
    <dgm:pt modelId="{BF756651-6478-432F-8ED0-DCCBB4DF0EFA}" type="pres">
      <dgm:prSet presAssocID="{97863649-47F9-410D-8A8D-8775CDAA3358}" presName="comp" presStyleCnt="0"/>
      <dgm:spPr/>
    </dgm:pt>
    <dgm:pt modelId="{7DBDE19A-CAFB-416B-B30A-08AE0D6262CD}" type="pres">
      <dgm:prSet presAssocID="{97863649-47F9-410D-8A8D-8775CDAA3358}" presName="box" presStyleLbl="node1" presStyleIdx="1" presStyleCnt="3"/>
      <dgm:spPr/>
      <dgm:t>
        <a:bodyPr/>
        <a:lstStyle/>
        <a:p>
          <a:endParaRPr lang="zh-TW" altLang="en-US"/>
        </a:p>
      </dgm:t>
    </dgm:pt>
    <dgm:pt modelId="{457E9BBF-ABAC-47B1-9A13-EA0916869B49}" type="pres">
      <dgm:prSet presAssocID="{97863649-47F9-410D-8A8D-8775CDAA335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187D17F-4307-473F-B0C5-B936C89E78DD}" type="pres">
      <dgm:prSet presAssocID="{97863649-47F9-410D-8A8D-8775CDAA335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99D857-A124-4BD0-B368-314D33AD17A9}" type="pres">
      <dgm:prSet presAssocID="{6C0C7FD3-9723-4667-9E25-6627F2E0A818}" presName="spacer" presStyleCnt="0"/>
      <dgm:spPr/>
    </dgm:pt>
    <dgm:pt modelId="{8AB12F58-D737-475D-BBEE-7F909A59612C}" type="pres">
      <dgm:prSet presAssocID="{28D60C39-A80F-41EC-A76B-18A11AD4BF60}" presName="comp" presStyleCnt="0"/>
      <dgm:spPr/>
    </dgm:pt>
    <dgm:pt modelId="{F09214FB-221C-4B7B-8930-00E5E434456D}" type="pres">
      <dgm:prSet presAssocID="{28D60C39-A80F-41EC-A76B-18A11AD4BF60}" presName="box" presStyleLbl="node1" presStyleIdx="2" presStyleCnt="3"/>
      <dgm:spPr/>
      <dgm:t>
        <a:bodyPr/>
        <a:lstStyle/>
        <a:p>
          <a:endParaRPr lang="zh-TW" altLang="en-US"/>
        </a:p>
      </dgm:t>
    </dgm:pt>
    <dgm:pt modelId="{B1B5BBAD-FF2B-4B38-A92F-A6C193F2DF16}" type="pres">
      <dgm:prSet presAssocID="{28D60C39-A80F-41EC-A76B-18A11AD4BF60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2FAF413-A5EB-42F1-85DB-63DF6005F38D}" type="pres">
      <dgm:prSet presAssocID="{28D60C39-A80F-41EC-A76B-18A11AD4BF6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08AFB20-3F5E-4535-9EFB-CD38073E1749}" type="presOf" srcId="{671707ED-7C20-4ED1-AF2C-A198DD1D8B2B}" destId="{58A00943-4704-4681-A8B2-938CD2CEF909}" srcOrd="0" destOrd="0" presId="urn:microsoft.com/office/officeart/2005/8/layout/vList4"/>
    <dgm:cxn modelId="{D4AD4F85-F0E0-4CE3-B101-AF441050B9B4}" type="presOf" srcId="{7A0FB9C9-A7C2-4D69-9AF2-1F0D17C8F1FD}" destId="{87D56237-0E3B-4A4B-8D84-CA50B4C83AA3}" srcOrd="1" destOrd="1" presId="urn:microsoft.com/office/officeart/2005/8/layout/vList4"/>
    <dgm:cxn modelId="{55802A01-EE25-429F-9143-301D4E4AB6C0}" type="presOf" srcId="{49FDF693-2186-471D-8956-57546071AB07}" destId="{4187D17F-4307-473F-B0C5-B936C89E78DD}" srcOrd="1" destOrd="1" presId="urn:microsoft.com/office/officeart/2005/8/layout/vList4"/>
    <dgm:cxn modelId="{9AA120BA-0B86-4448-B8EF-DA4D2CD024B3}" type="presOf" srcId="{50799E49-185C-491F-905C-CDD62C46BFEB}" destId="{C979209C-51A2-4DB9-9387-7D03F5848C76}" srcOrd="0" destOrd="0" presId="urn:microsoft.com/office/officeart/2005/8/layout/vList4"/>
    <dgm:cxn modelId="{0C53A1B9-00C2-4AC8-B6B9-CFE898755D37}" srcId="{671707ED-7C20-4ED1-AF2C-A198DD1D8B2B}" destId="{7A0FB9C9-A7C2-4D69-9AF2-1F0D17C8F1FD}" srcOrd="0" destOrd="0" parTransId="{0AD86E05-EA06-4A9D-83FD-5FAC7A153FEE}" sibTransId="{468B0381-3E12-4B00-90AD-DC0659BF5B48}"/>
    <dgm:cxn modelId="{117FF686-15FA-4258-A8A9-3A0B7709A293}" srcId="{28D60C39-A80F-41EC-A76B-18A11AD4BF60}" destId="{59CFC1E4-CB22-40E8-9A56-02561809BFCC}" srcOrd="0" destOrd="0" parTransId="{A42ECECA-EBAE-4860-88C0-70ED53F5845E}" sibTransId="{C3277D00-3F72-432E-B797-CC37960A16B1}"/>
    <dgm:cxn modelId="{06F02D61-B527-43B4-A46D-2FE78F4DEB22}" type="presOf" srcId="{59CFC1E4-CB22-40E8-9A56-02561809BFCC}" destId="{42FAF413-A5EB-42F1-85DB-63DF6005F38D}" srcOrd="1" destOrd="1" presId="urn:microsoft.com/office/officeart/2005/8/layout/vList4"/>
    <dgm:cxn modelId="{514C301B-68CB-4662-A43C-EFE98CEF85EC}" type="presOf" srcId="{28D60C39-A80F-41EC-A76B-18A11AD4BF60}" destId="{F09214FB-221C-4B7B-8930-00E5E434456D}" srcOrd="0" destOrd="0" presId="urn:microsoft.com/office/officeart/2005/8/layout/vList4"/>
    <dgm:cxn modelId="{32D6404C-B819-46CE-B8DD-698764800EF6}" srcId="{50799E49-185C-491F-905C-CDD62C46BFEB}" destId="{671707ED-7C20-4ED1-AF2C-A198DD1D8B2B}" srcOrd="0" destOrd="0" parTransId="{4B6CB179-9EB1-402A-8DF8-257E4D4AF425}" sibTransId="{B5F424CB-BA12-4A08-B79D-29F16D84B2F0}"/>
    <dgm:cxn modelId="{87595284-C1E3-44CB-B412-6917B95D6DA4}" srcId="{50799E49-185C-491F-905C-CDD62C46BFEB}" destId="{28D60C39-A80F-41EC-A76B-18A11AD4BF60}" srcOrd="2" destOrd="0" parTransId="{05E2FF2D-E9DB-4964-890E-0576E62FAFCC}" sibTransId="{A34BADE9-10D2-4F81-814A-A2DF97CA9E39}"/>
    <dgm:cxn modelId="{C7B38D0F-4A8B-4CC7-AB38-9DDF0E8B009D}" type="presOf" srcId="{671707ED-7C20-4ED1-AF2C-A198DD1D8B2B}" destId="{87D56237-0E3B-4A4B-8D84-CA50B4C83AA3}" srcOrd="1" destOrd="0" presId="urn:microsoft.com/office/officeart/2005/8/layout/vList4"/>
    <dgm:cxn modelId="{AE0FE80A-C9DC-438F-9851-ADC954BFE263}" type="presOf" srcId="{49FDF693-2186-471D-8956-57546071AB07}" destId="{7DBDE19A-CAFB-416B-B30A-08AE0D6262CD}" srcOrd="0" destOrd="1" presId="urn:microsoft.com/office/officeart/2005/8/layout/vList4"/>
    <dgm:cxn modelId="{3D8E546E-229D-4ADB-B54D-776D97C4BD66}" type="presOf" srcId="{7A0FB9C9-A7C2-4D69-9AF2-1F0D17C8F1FD}" destId="{58A00943-4704-4681-A8B2-938CD2CEF909}" srcOrd="0" destOrd="1" presId="urn:microsoft.com/office/officeart/2005/8/layout/vList4"/>
    <dgm:cxn modelId="{B9B03B6C-0563-474F-9D18-003CCA338A6D}" srcId="{50799E49-185C-491F-905C-CDD62C46BFEB}" destId="{97863649-47F9-410D-8A8D-8775CDAA3358}" srcOrd="1" destOrd="0" parTransId="{7E26AF9B-354C-4230-8CCD-422FF7C04396}" sibTransId="{6C0C7FD3-9723-4667-9E25-6627F2E0A818}"/>
    <dgm:cxn modelId="{204BF42F-40FB-45C1-948A-3B64ECBFB1D4}" type="presOf" srcId="{97863649-47F9-410D-8A8D-8775CDAA3358}" destId="{4187D17F-4307-473F-B0C5-B936C89E78DD}" srcOrd="1" destOrd="0" presId="urn:microsoft.com/office/officeart/2005/8/layout/vList4"/>
    <dgm:cxn modelId="{B1A024C1-C697-4056-A856-B11DD77AB2A0}" type="presOf" srcId="{28D60C39-A80F-41EC-A76B-18A11AD4BF60}" destId="{42FAF413-A5EB-42F1-85DB-63DF6005F38D}" srcOrd="1" destOrd="0" presId="urn:microsoft.com/office/officeart/2005/8/layout/vList4"/>
    <dgm:cxn modelId="{BEA171BE-EDA1-4366-B47E-78055196C155}" type="presOf" srcId="{97863649-47F9-410D-8A8D-8775CDAA3358}" destId="{7DBDE19A-CAFB-416B-B30A-08AE0D6262CD}" srcOrd="0" destOrd="0" presId="urn:microsoft.com/office/officeart/2005/8/layout/vList4"/>
    <dgm:cxn modelId="{F9B6DABA-CD58-49F2-AC8E-98C3A46AD4BA}" type="presOf" srcId="{59CFC1E4-CB22-40E8-9A56-02561809BFCC}" destId="{F09214FB-221C-4B7B-8930-00E5E434456D}" srcOrd="0" destOrd="1" presId="urn:microsoft.com/office/officeart/2005/8/layout/vList4"/>
    <dgm:cxn modelId="{14FD8DCA-C974-47C6-B4A6-6F75B602E49A}" srcId="{97863649-47F9-410D-8A8D-8775CDAA3358}" destId="{49FDF693-2186-471D-8956-57546071AB07}" srcOrd="0" destOrd="0" parTransId="{0F748B3E-9777-4EF1-A81C-B781B7A55C6E}" sibTransId="{C478FF54-5BFF-4961-AF90-27392AD332DB}"/>
    <dgm:cxn modelId="{DD70B2CF-77E7-4429-91BB-461014AD209E}" type="presParOf" srcId="{C979209C-51A2-4DB9-9387-7D03F5848C76}" destId="{74EB5274-0681-4739-99B4-3A918FF0D05A}" srcOrd="0" destOrd="0" presId="urn:microsoft.com/office/officeart/2005/8/layout/vList4"/>
    <dgm:cxn modelId="{6223F58C-2AA1-4E41-8876-6B8F6D6FDB8F}" type="presParOf" srcId="{74EB5274-0681-4739-99B4-3A918FF0D05A}" destId="{58A00943-4704-4681-A8B2-938CD2CEF909}" srcOrd="0" destOrd="0" presId="urn:microsoft.com/office/officeart/2005/8/layout/vList4"/>
    <dgm:cxn modelId="{94B4A55F-C7AC-4030-9DE6-015539FF7C86}" type="presParOf" srcId="{74EB5274-0681-4739-99B4-3A918FF0D05A}" destId="{03EA1EFD-636F-4278-A84F-259948CDC2EA}" srcOrd="1" destOrd="0" presId="urn:microsoft.com/office/officeart/2005/8/layout/vList4"/>
    <dgm:cxn modelId="{8C45560F-8A88-4B84-AE1A-7F7F0701F04B}" type="presParOf" srcId="{74EB5274-0681-4739-99B4-3A918FF0D05A}" destId="{87D56237-0E3B-4A4B-8D84-CA50B4C83AA3}" srcOrd="2" destOrd="0" presId="urn:microsoft.com/office/officeart/2005/8/layout/vList4"/>
    <dgm:cxn modelId="{11655548-EC87-419E-A48E-8D39DEDE0CA1}" type="presParOf" srcId="{C979209C-51A2-4DB9-9387-7D03F5848C76}" destId="{06E69A81-2B48-4D19-BB4D-505FC1DFF97A}" srcOrd="1" destOrd="0" presId="urn:microsoft.com/office/officeart/2005/8/layout/vList4"/>
    <dgm:cxn modelId="{48DA485C-517F-4EE4-AE2C-51C4397CB2E7}" type="presParOf" srcId="{C979209C-51A2-4DB9-9387-7D03F5848C76}" destId="{BF756651-6478-432F-8ED0-DCCBB4DF0EFA}" srcOrd="2" destOrd="0" presId="urn:microsoft.com/office/officeart/2005/8/layout/vList4"/>
    <dgm:cxn modelId="{9D1FBDEC-D0A4-488E-A184-4FD99496BF6A}" type="presParOf" srcId="{BF756651-6478-432F-8ED0-DCCBB4DF0EFA}" destId="{7DBDE19A-CAFB-416B-B30A-08AE0D6262CD}" srcOrd="0" destOrd="0" presId="urn:microsoft.com/office/officeart/2005/8/layout/vList4"/>
    <dgm:cxn modelId="{2250F2CF-4DA6-4801-9565-53B13AAEB3F5}" type="presParOf" srcId="{BF756651-6478-432F-8ED0-DCCBB4DF0EFA}" destId="{457E9BBF-ABAC-47B1-9A13-EA0916869B49}" srcOrd="1" destOrd="0" presId="urn:microsoft.com/office/officeart/2005/8/layout/vList4"/>
    <dgm:cxn modelId="{643F2797-6241-4AFC-B1E6-98291DDD1E0E}" type="presParOf" srcId="{BF756651-6478-432F-8ED0-DCCBB4DF0EFA}" destId="{4187D17F-4307-473F-B0C5-B936C89E78DD}" srcOrd="2" destOrd="0" presId="urn:microsoft.com/office/officeart/2005/8/layout/vList4"/>
    <dgm:cxn modelId="{0A8A7B22-A94E-4DE1-9BDD-A82AF4ECBBB0}" type="presParOf" srcId="{C979209C-51A2-4DB9-9387-7D03F5848C76}" destId="{AA99D857-A124-4BD0-B368-314D33AD17A9}" srcOrd="3" destOrd="0" presId="urn:microsoft.com/office/officeart/2005/8/layout/vList4"/>
    <dgm:cxn modelId="{10A36000-132B-444E-920A-A945B97EEE78}" type="presParOf" srcId="{C979209C-51A2-4DB9-9387-7D03F5848C76}" destId="{8AB12F58-D737-475D-BBEE-7F909A59612C}" srcOrd="4" destOrd="0" presId="urn:microsoft.com/office/officeart/2005/8/layout/vList4"/>
    <dgm:cxn modelId="{8E4BA322-3F1E-48CD-AF3B-9C6B476B9A04}" type="presParOf" srcId="{8AB12F58-D737-475D-BBEE-7F909A59612C}" destId="{F09214FB-221C-4B7B-8930-00E5E434456D}" srcOrd="0" destOrd="0" presId="urn:microsoft.com/office/officeart/2005/8/layout/vList4"/>
    <dgm:cxn modelId="{0778020C-B40A-4CCB-96FA-DDFECCA1673E}" type="presParOf" srcId="{8AB12F58-D737-475D-BBEE-7F909A59612C}" destId="{B1B5BBAD-FF2B-4B38-A92F-A6C193F2DF16}" srcOrd="1" destOrd="0" presId="urn:microsoft.com/office/officeart/2005/8/layout/vList4"/>
    <dgm:cxn modelId="{DC363E09-AE70-4345-BCE0-720B316505D2}" type="presParOf" srcId="{8AB12F58-D737-475D-BBEE-7F909A59612C}" destId="{42FAF413-A5EB-42F1-85DB-63DF6005F38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7D72A7-A320-4BA0-ACAB-DF5B34335D37}" type="doc">
      <dgm:prSet loTypeId="urn:microsoft.com/office/officeart/2005/8/layout/vList4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FC0CEB38-24F8-4E3E-AC2A-93F802F94F94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黨總裁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(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安倍晉三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)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35CDA7F8-2E61-43E2-A17C-8AD57308E640}" type="parTrans" cxnId="{B1D8D0AA-75DE-4A40-8214-4DBE70E9E179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47B0ED68-5635-40E9-838A-0A2B6AB46393}" type="sibTrans" cxnId="{B1D8D0AA-75DE-4A40-8214-4DBE70E9E179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8FEFED62-E946-4491-9830-A800B7F77D86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最高責任者，擁有強大權力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B29248D5-5378-4D21-B664-2683F7B4B5E5}" type="parTrans" cxnId="{CFE2C0F1-E5B4-47B8-B617-03BCB07A049D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7ED91525-3304-4EC9-99DE-239FC352E551}" type="sibTrans" cxnId="{CFE2C0F1-E5B4-47B8-B617-03BCB07A049D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B3D7939C-B85A-4B68-821C-CD4A53170CE9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如是執政黨時需身兼日本首相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BFADAE5D-B13D-4016-81F4-C118413809B0}" type="parTrans" cxnId="{9661D896-4438-4495-9BAC-554C23FCF97B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01E793EC-D28B-4F4E-8C56-CE0E09A7057A}" type="sibTrans" cxnId="{9661D896-4438-4495-9BAC-554C23FCF97B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E9CCA4E6-36AD-4BBF-A509-B43F40DEF5B4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幹事長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(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石破茂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)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3369AFFC-0CC5-4ABF-8201-8F3A3E49A3F7}" type="parTrans" cxnId="{F2CD6934-603F-4F01-BF4C-A2B986534776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7194EE62-A5A7-47F3-B541-FB0F8C317C9F}" type="sibTrans" cxnId="{F2CD6934-603F-4F01-BF4C-A2B986534776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D5280E84-9B81-42DC-B93B-1109C8AE476A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實際負責黨運作的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2</a:t>
          </a:r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號人物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C424CD4B-C7C2-4BBA-B340-D6BAD6DFEA8E}" type="parTrans" cxnId="{A4E18AA6-2748-480A-B958-5549B236467A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E29E1828-13C1-4907-B8D5-9BBAA796F8B3}" type="sibTrans" cxnId="{A4E18AA6-2748-480A-B958-5549B236467A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0503E12B-3FE9-4649-8187-2A1ED7C92863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指揮選舉活動、政策決定、政治資金等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0FE5FD7C-D42D-47DA-8433-BFB4A6B667AE}" type="parTrans" cxnId="{4BFAFB6B-2C7F-4B52-9B22-65B627233C7F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165A753E-E646-4752-8AD9-72AC5FA09C4A}" type="sibTrans" cxnId="{4BFAFB6B-2C7F-4B52-9B22-65B627233C7F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E2ABAF7F-5923-4209-9D15-ACA89C4CE0F3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總務會長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(</a:t>
          </a:r>
          <a:r>
            <a:rPr lang="zh-TW" altLang="en-US" sz="1400" b="0" i="0" dirty="0" smtClean="0">
              <a:latin typeface="Microsoft YaHei" pitchFamily="34" charset="-122"/>
              <a:ea typeface="Microsoft YaHei" pitchFamily="34" charset="-122"/>
            </a:rPr>
            <a:t>野田聖子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)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8C17FF6F-EEE4-4A47-9E18-1D4AC640103C}" type="parTrans" cxnId="{41AFD918-E99D-4CB3-856B-6F6D417D6F9F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E5A0C6BC-AFAF-426E-B5D9-275204FDC995}" type="sibTrans" cxnId="{41AFD918-E99D-4CB3-856B-6F6D417D6F9F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939F5911-4477-4E9F-BC58-34CFE126E729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負責黨的營運、政策、國會對策等實際上的最後決定機關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469A785A-C62C-4814-B353-9EB617759955}" type="parTrans" cxnId="{8D94DA60-9D58-4375-98AD-30DD1970A914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20A81FA7-3DCD-458D-95D3-88522A4B32B1}" type="sibTrans" cxnId="{8D94DA60-9D58-4375-98AD-30DD1970A914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1BCC10A3-BDBF-4D5C-872B-92E3F0456D9A}">
      <dgm:prSet phldrT="[文字]" custT="1"/>
      <dgm:spPr/>
      <dgm:t>
        <a:bodyPr/>
        <a:lstStyle/>
        <a:p>
          <a:pPr algn="l"/>
          <a:r>
            <a:rPr lang="zh-TW" altLang="en-US" sz="1400" dirty="0" smtClean="0">
              <a:latin typeface="Microsoft YaHei" pitchFamily="34" charset="-122"/>
              <a:ea typeface="Microsoft YaHei" pitchFamily="34" charset="-122"/>
            </a:rPr>
            <a:t>政務調查會長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(</a:t>
          </a:r>
          <a:r>
            <a:rPr lang="zh-TW" altLang="en-US" sz="1400" b="0" i="0" dirty="0" smtClean="0">
              <a:latin typeface="Microsoft YaHei" pitchFamily="34" charset="-122"/>
              <a:ea typeface="Microsoft YaHei" pitchFamily="34" charset="-122"/>
            </a:rPr>
            <a:t>高市早苗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</a:rPr>
            <a:t>)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1C1C533D-B15F-4284-8F35-03F9969A3A3F}" type="parTrans" cxnId="{93EBB83D-BD6B-43B2-B74C-90C91ADE4EF5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50CF9D57-8CF4-4CD9-A7E2-D8568B944922}" type="sibTrans" cxnId="{93EBB83D-BD6B-43B2-B74C-90C91ADE4EF5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7D4CF1C0-370D-4479-B423-ED7EE7F591C6}">
      <dgm:prSet phldrT="[文字]" custT="1"/>
      <dgm:spPr/>
      <dgm:t>
        <a:bodyPr/>
        <a:lstStyle/>
        <a:p>
          <a:pPr algn="l"/>
          <a:r>
            <a:rPr lang="zh-TW" altLang="en-US" sz="1400" b="0" i="0" dirty="0" smtClean="0">
              <a:latin typeface="Microsoft YaHei" pitchFamily="34" charset="-122"/>
              <a:ea typeface="Microsoft YaHei" pitchFamily="34" charset="-122"/>
            </a:rPr>
            <a:t>負責黨的政策調查與政策立案、審議</a:t>
          </a:r>
          <a:endParaRPr lang="zh-TW" altLang="en-US" sz="1400" dirty="0">
            <a:latin typeface="Microsoft YaHei" pitchFamily="34" charset="-122"/>
            <a:ea typeface="Microsoft YaHei" pitchFamily="34" charset="-122"/>
          </a:endParaRPr>
        </a:p>
      </dgm:t>
    </dgm:pt>
    <dgm:pt modelId="{CCD1FC78-633D-453D-9984-9B0D5A888918}" type="parTrans" cxnId="{5475EDED-CBB5-4D5A-8270-B4AAB3289D98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DAEA1FA5-05CF-4963-BCA9-72F72231BA30}" type="sibTrans" cxnId="{5475EDED-CBB5-4D5A-8270-B4AAB3289D98}">
      <dgm:prSet/>
      <dgm:spPr/>
      <dgm:t>
        <a:bodyPr/>
        <a:lstStyle/>
        <a:p>
          <a:pPr algn="l"/>
          <a:endParaRPr lang="zh-TW" altLang="en-US" sz="1400">
            <a:latin typeface="Microsoft YaHei" pitchFamily="34" charset="-122"/>
            <a:ea typeface="Microsoft YaHei" pitchFamily="34" charset="-122"/>
          </a:endParaRPr>
        </a:p>
      </dgm:t>
    </dgm:pt>
    <dgm:pt modelId="{72B653A0-300B-4B74-8FCF-F1C204286EB4}" type="pres">
      <dgm:prSet presAssocID="{3E7D72A7-A320-4BA0-ACAB-DF5B34335D3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51B0907-20B6-44DA-BD75-45B0C1E3EB45}" type="pres">
      <dgm:prSet presAssocID="{FC0CEB38-24F8-4E3E-AC2A-93F802F94F94}" presName="comp" presStyleCnt="0"/>
      <dgm:spPr/>
      <dgm:t>
        <a:bodyPr/>
        <a:lstStyle/>
        <a:p>
          <a:endParaRPr lang="zh-TW" altLang="en-US"/>
        </a:p>
      </dgm:t>
    </dgm:pt>
    <dgm:pt modelId="{C7E4BE93-42C3-4FCD-A57E-9503B163D6EA}" type="pres">
      <dgm:prSet presAssocID="{FC0CEB38-24F8-4E3E-AC2A-93F802F94F94}" presName="box" presStyleLbl="node1" presStyleIdx="0" presStyleCnt="4"/>
      <dgm:spPr/>
      <dgm:t>
        <a:bodyPr/>
        <a:lstStyle/>
        <a:p>
          <a:endParaRPr lang="zh-TW" altLang="en-US"/>
        </a:p>
      </dgm:t>
    </dgm:pt>
    <dgm:pt modelId="{60A2C6F9-F125-4FEC-8FED-AE8F2ECBF30D}" type="pres">
      <dgm:prSet presAssocID="{FC0CEB38-24F8-4E3E-AC2A-93F802F94F94}" presName="img" presStyleLbl="fgImgPlace1" presStyleIdx="0" presStyleCnt="4" custScaleX="99802" custScaleY="127611" custLinFactNeighborX="-8470" custLinFactNeighborY="-472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C2105FBE-B3D4-473A-9E44-1EB4D12F69D2}" type="pres">
      <dgm:prSet presAssocID="{FC0CEB38-24F8-4E3E-AC2A-93F802F94F9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1A2E67-2678-4955-8C8D-D8D6DAA79AB3}" type="pres">
      <dgm:prSet presAssocID="{47B0ED68-5635-40E9-838A-0A2B6AB46393}" presName="spacer" presStyleCnt="0"/>
      <dgm:spPr/>
      <dgm:t>
        <a:bodyPr/>
        <a:lstStyle/>
        <a:p>
          <a:endParaRPr lang="zh-TW" altLang="en-US"/>
        </a:p>
      </dgm:t>
    </dgm:pt>
    <dgm:pt modelId="{349F84A8-07CA-453E-9322-CC0BAC9A605F}" type="pres">
      <dgm:prSet presAssocID="{E9CCA4E6-36AD-4BBF-A509-B43F40DEF5B4}" presName="comp" presStyleCnt="0"/>
      <dgm:spPr/>
      <dgm:t>
        <a:bodyPr/>
        <a:lstStyle/>
        <a:p>
          <a:endParaRPr lang="zh-TW" altLang="en-US"/>
        </a:p>
      </dgm:t>
    </dgm:pt>
    <dgm:pt modelId="{53B1497C-31B8-49AC-979A-0FC80D7C8D02}" type="pres">
      <dgm:prSet presAssocID="{E9CCA4E6-36AD-4BBF-A509-B43F40DEF5B4}" presName="box" presStyleLbl="node1" presStyleIdx="1" presStyleCnt="4"/>
      <dgm:spPr/>
      <dgm:t>
        <a:bodyPr/>
        <a:lstStyle/>
        <a:p>
          <a:endParaRPr lang="zh-TW" altLang="en-US"/>
        </a:p>
      </dgm:t>
    </dgm:pt>
    <dgm:pt modelId="{BABD5F0F-2173-410D-BBB9-C5CA726AA986}" type="pres">
      <dgm:prSet presAssocID="{E9CCA4E6-36AD-4BBF-A509-B43F40DEF5B4}" presName="img" presStyleLbl="fgImgPlace1" presStyleIdx="1" presStyleCnt="4" custScaleX="99501" custScaleY="133608" custLinFactNeighborX="-8274" custLinFactNeighborY="142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CE851457-DDD9-4E12-9F4E-B85176D5C4AD}" type="pres">
      <dgm:prSet presAssocID="{E9CCA4E6-36AD-4BBF-A509-B43F40DEF5B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50DE77-707F-425C-91F6-C6120C86E529}" type="pres">
      <dgm:prSet presAssocID="{7194EE62-A5A7-47F3-B541-FB0F8C317C9F}" presName="spacer" presStyleCnt="0"/>
      <dgm:spPr/>
      <dgm:t>
        <a:bodyPr/>
        <a:lstStyle/>
        <a:p>
          <a:endParaRPr lang="zh-TW" altLang="en-US"/>
        </a:p>
      </dgm:t>
    </dgm:pt>
    <dgm:pt modelId="{3B69F739-6D9D-476B-92EB-D55F495BF0E0}" type="pres">
      <dgm:prSet presAssocID="{E2ABAF7F-5923-4209-9D15-ACA89C4CE0F3}" presName="comp" presStyleCnt="0"/>
      <dgm:spPr/>
      <dgm:t>
        <a:bodyPr/>
        <a:lstStyle/>
        <a:p>
          <a:endParaRPr lang="zh-TW" altLang="en-US"/>
        </a:p>
      </dgm:t>
    </dgm:pt>
    <dgm:pt modelId="{84BFB06B-7F90-4AE1-B2F0-CF43C765D829}" type="pres">
      <dgm:prSet presAssocID="{E2ABAF7F-5923-4209-9D15-ACA89C4CE0F3}" presName="box" presStyleLbl="node1" presStyleIdx="2" presStyleCnt="4"/>
      <dgm:spPr/>
      <dgm:t>
        <a:bodyPr/>
        <a:lstStyle/>
        <a:p>
          <a:endParaRPr lang="zh-TW" altLang="en-US"/>
        </a:p>
      </dgm:t>
    </dgm:pt>
    <dgm:pt modelId="{3054F39B-E5B8-4AAB-B4DF-4AD5FBCD9181}" type="pres">
      <dgm:prSet presAssocID="{E2ABAF7F-5923-4209-9D15-ACA89C4CE0F3}" presName="img" presStyleLbl="fgImgPlace1" presStyleIdx="2" presStyleCnt="4" custScaleX="99407" custScaleY="127836" custLinFactNeighborX="-4741" custLinFactNeighborY="-410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5C34D90F-35C0-4CDB-B857-13455EAA2808}" type="pres">
      <dgm:prSet presAssocID="{E2ABAF7F-5923-4209-9D15-ACA89C4CE0F3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795431-C968-4CC4-805B-342F402CFFED}" type="pres">
      <dgm:prSet presAssocID="{E5A0C6BC-AFAF-426E-B5D9-275204FDC995}" presName="spacer" presStyleCnt="0"/>
      <dgm:spPr/>
      <dgm:t>
        <a:bodyPr/>
        <a:lstStyle/>
        <a:p>
          <a:endParaRPr lang="zh-TW" altLang="en-US"/>
        </a:p>
      </dgm:t>
    </dgm:pt>
    <dgm:pt modelId="{C1791953-A6D1-4F79-AD0C-44A85674E7EF}" type="pres">
      <dgm:prSet presAssocID="{1BCC10A3-BDBF-4D5C-872B-92E3F0456D9A}" presName="comp" presStyleCnt="0"/>
      <dgm:spPr/>
      <dgm:t>
        <a:bodyPr/>
        <a:lstStyle/>
        <a:p>
          <a:endParaRPr lang="zh-TW" altLang="en-US"/>
        </a:p>
      </dgm:t>
    </dgm:pt>
    <dgm:pt modelId="{4D877744-8A0F-4787-8BF5-C2AAC1638AA4}" type="pres">
      <dgm:prSet presAssocID="{1BCC10A3-BDBF-4D5C-872B-92E3F0456D9A}" presName="box" presStyleLbl="node1" presStyleIdx="3" presStyleCnt="4" custLinFactNeighborX="-1635" custLinFactNeighborY="12526"/>
      <dgm:spPr/>
      <dgm:t>
        <a:bodyPr/>
        <a:lstStyle/>
        <a:p>
          <a:endParaRPr lang="zh-TW" altLang="en-US"/>
        </a:p>
      </dgm:t>
    </dgm:pt>
    <dgm:pt modelId="{9A45D5D4-ECDF-425E-BE53-7DA8418D5384}" type="pres">
      <dgm:prSet presAssocID="{1BCC10A3-BDBF-4D5C-872B-92E3F0456D9A}" presName="img" presStyleLbl="fgImgPlace1" presStyleIdx="3" presStyleCnt="4" custScaleX="96670" custScaleY="125960" custLinFactNeighborX="-6858" custLinFactNeighborY="-3872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ABAC60B0-DD04-42F0-8E9F-46BE4DCC761D}" type="pres">
      <dgm:prSet presAssocID="{1BCC10A3-BDBF-4D5C-872B-92E3F0456D9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6F27353-248F-415C-8E65-536FCBEB6C38}" type="presOf" srcId="{D5280E84-9B81-42DC-B93B-1109C8AE476A}" destId="{CE851457-DDD9-4E12-9F4E-B85176D5C4AD}" srcOrd="1" destOrd="1" presId="urn:microsoft.com/office/officeart/2005/8/layout/vList4"/>
    <dgm:cxn modelId="{8555F2E4-D135-48E7-AB6D-224B5B83C918}" type="presOf" srcId="{939F5911-4477-4E9F-BC58-34CFE126E729}" destId="{5C34D90F-35C0-4CDB-B857-13455EAA2808}" srcOrd="1" destOrd="1" presId="urn:microsoft.com/office/officeart/2005/8/layout/vList4"/>
    <dgm:cxn modelId="{B1D8D0AA-75DE-4A40-8214-4DBE70E9E179}" srcId="{3E7D72A7-A320-4BA0-ACAB-DF5B34335D37}" destId="{FC0CEB38-24F8-4E3E-AC2A-93F802F94F94}" srcOrd="0" destOrd="0" parTransId="{35CDA7F8-2E61-43E2-A17C-8AD57308E640}" sibTransId="{47B0ED68-5635-40E9-838A-0A2B6AB46393}"/>
    <dgm:cxn modelId="{0D62B156-B16F-44C8-92A2-BCD1761B4F7F}" type="presOf" srcId="{0503E12B-3FE9-4649-8187-2A1ED7C92863}" destId="{53B1497C-31B8-49AC-979A-0FC80D7C8D02}" srcOrd="0" destOrd="2" presId="urn:microsoft.com/office/officeart/2005/8/layout/vList4"/>
    <dgm:cxn modelId="{AE67C371-58B8-4ACF-9459-6674FCEF59DD}" type="presOf" srcId="{E9CCA4E6-36AD-4BBF-A509-B43F40DEF5B4}" destId="{CE851457-DDD9-4E12-9F4E-B85176D5C4AD}" srcOrd="1" destOrd="0" presId="urn:microsoft.com/office/officeart/2005/8/layout/vList4"/>
    <dgm:cxn modelId="{EFC786F1-2398-4371-996E-240352D069CF}" type="presOf" srcId="{E2ABAF7F-5923-4209-9D15-ACA89C4CE0F3}" destId="{84BFB06B-7F90-4AE1-B2F0-CF43C765D829}" srcOrd="0" destOrd="0" presId="urn:microsoft.com/office/officeart/2005/8/layout/vList4"/>
    <dgm:cxn modelId="{9638B225-2DF0-4A8C-9EF1-64E71168D51B}" type="presOf" srcId="{1BCC10A3-BDBF-4D5C-872B-92E3F0456D9A}" destId="{4D877744-8A0F-4787-8BF5-C2AAC1638AA4}" srcOrd="0" destOrd="0" presId="urn:microsoft.com/office/officeart/2005/8/layout/vList4"/>
    <dgm:cxn modelId="{41AFD918-E99D-4CB3-856B-6F6D417D6F9F}" srcId="{3E7D72A7-A320-4BA0-ACAB-DF5B34335D37}" destId="{E2ABAF7F-5923-4209-9D15-ACA89C4CE0F3}" srcOrd="2" destOrd="0" parTransId="{8C17FF6F-EEE4-4A47-9E18-1D4AC640103C}" sibTransId="{E5A0C6BC-AFAF-426E-B5D9-275204FDC995}"/>
    <dgm:cxn modelId="{7C0D8E1E-B587-488E-8764-2CD8DDB92319}" type="presOf" srcId="{0503E12B-3FE9-4649-8187-2A1ED7C92863}" destId="{CE851457-DDD9-4E12-9F4E-B85176D5C4AD}" srcOrd="1" destOrd="2" presId="urn:microsoft.com/office/officeart/2005/8/layout/vList4"/>
    <dgm:cxn modelId="{A81CF7E8-80EF-49B2-B1BC-E829EEB0CC9F}" type="presOf" srcId="{E9CCA4E6-36AD-4BBF-A509-B43F40DEF5B4}" destId="{53B1497C-31B8-49AC-979A-0FC80D7C8D02}" srcOrd="0" destOrd="0" presId="urn:microsoft.com/office/officeart/2005/8/layout/vList4"/>
    <dgm:cxn modelId="{90964B40-F845-4967-A187-F8885641904F}" type="presOf" srcId="{FC0CEB38-24F8-4E3E-AC2A-93F802F94F94}" destId="{C2105FBE-B3D4-473A-9E44-1EB4D12F69D2}" srcOrd="1" destOrd="0" presId="urn:microsoft.com/office/officeart/2005/8/layout/vList4"/>
    <dgm:cxn modelId="{93EBB83D-BD6B-43B2-B74C-90C91ADE4EF5}" srcId="{3E7D72A7-A320-4BA0-ACAB-DF5B34335D37}" destId="{1BCC10A3-BDBF-4D5C-872B-92E3F0456D9A}" srcOrd="3" destOrd="0" parTransId="{1C1C533D-B15F-4284-8F35-03F9969A3A3F}" sibTransId="{50CF9D57-8CF4-4CD9-A7E2-D8568B944922}"/>
    <dgm:cxn modelId="{CFE2C0F1-E5B4-47B8-B617-03BCB07A049D}" srcId="{FC0CEB38-24F8-4E3E-AC2A-93F802F94F94}" destId="{8FEFED62-E946-4491-9830-A800B7F77D86}" srcOrd="0" destOrd="0" parTransId="{B29248D5-5378-4D21-B664-2683F7B4B5E5}" sibTransId="{7ED91525-3304-4EC9-99DE-239FC352E551}"/>
    <dgm:cxn modelId="{4BFAFB6B-2C7F-4B52-9B22-65B627233C7F}" srcId="{E9CCA4E6-36AD-4BBF-A509-B43F40DEF5B4}" destId="{0503E12B-3FE9-4649-8187-2A1ED7C92863}" srcOrd="1" destOrd="0" parTransId="{0FE5FD7C-D42D-47DA-8433-BFB4A6B667AE}" sibTransId="{165A753E-E646-4752-8AD9-72AC5FA09C4A}"/>
    <dgm:cxn modelId="{C4136A12-DAEB-4760-AD54-84843049E9F4}" type="presOf" srcId="{E2ABAF7F-5923-4209-9D15-ACA89C4CE0F3}" destId="{5C34D90F-35C0-4CDB-B857-13455EAA2808}" srcOrd="1" destOrd="0" presId="urn:microsoft.com/office/officeart/2005/8/layout/vList4"/>
    <dgm:cxn modelId="{A4E18AA6-2748-480A-B958-5549B236467A}" srcId="{E9CCA4E6-36AD-4BBF-A509-B43F40DEF5B4}" destId="{D5280E84-9B81-42DC-B93B-1109C8AE476A}" srcOrd="0" destOrd="0" parTransId="{C424CD4B-C7C2-4BBA-B340-D6BAD6DFEA8E}" sibTransId="{E29E1828-13C1-4907-B8D5-9BBAA796F8B3}"/>
    <dgm:cxn modelId="{5475EDED-CBB5-4D5A-8270-B4AAB3289D98}" srcId="{1BCC10A3-BDBF-4D5C-872B-92E3F0456D9A}" destId="{7D4CF1C0-370D-4479-B423-ED7EE7F591C6}" srcOrd="0" destOrd="0" parTransId="{CCD1FC78-633D-453D-9984-9B0D5A888918}" sibTransId="{DAEA1FA5-05CF-4963-BCA9-72F72231BA30}"/>
    <dgm:cxn modelId="{8D75E601-EE30-4729-9F89-33B7CE5FDD00}" type="presOf" srcId="{B3D7939C-B85A-4B68-821C-CD4A53170CE9}" destId="{C7E4BE93-42C3-4FCD-A57E-9503B163D6EA}" srcOrd="0" destOrd="2" presId="urn:microsoft.com/office/officeart/2005/8/layout/vList4"/>
    <dgm:cxn modelId="{A9C1F1A6-84E3-4860-8763-BCF1E34A41D0}" type="presOf" srcId="{1BCC10A3-BDBF-4D5C-872B-92E3F0456D9A}" destId="{ABAC60B0-DD04-42F0-8E9F-46BE4DCC761D}" srcOrd="1" destOrd="0" presId="urn:microsoft.com/office/officeart/2005/8/layout/vList4"/>
    <dgm:cxn modelId="{AF3EB325-4B65-400F-A1FC-86B1BB7E2D8D}" type="presOf" srcId="{7D4CF1C0-370D-4479-B423-ED7EE7F591C6}" destId="{4D877744-8A0F-4787-8BF5-C2AAC1638AA4}" srcOrd="0" destOrd="1" presId="urn:microsoft.com/office/officeart/2005/8/layout/vList4"/>
    <dgm:cxn modelId="{9661D896-4438-4495-9BAC-554C23FCF97B}" srcId="{FC0CEB38-24F8-4E3E-AC2A-93F802F94F94}" destId="{B3D7939C-B85A-4B68-821C-CD4A53170CE9}" srcOrd="1" destOrd="0" parTransId="{BFADAE5D-B13D-4016-81F4-C118413809B0}" sibTransId="{01E793EC-D28B-4F4E-8C56-CE0E09A7057A}"/>
    <dgm:cxn modelId="{67FEBE75-2740-44FF-8DF7-06ABC4ABA267}" type="presOf" srcId="{7D4CF1C0-370D-4479-B423-ED7EE7F591C6}" destId="{ABAC60B0-DD04-42F0-8E9F-46BE4DCC761D}" srcOrd="1" destOrd="1" presId="urn:microsoft.com/office/officeart/2005/8/layout/vList4"/>
    <dgm:cxn modelId="{F2CD6934-603F-4F01-BF4C-A2B986534776}" srcId="{3E7D72A7-A320-4BA0-ACAB-DF5B34335D37}" destId="{E9CCA4E6-36AD-4BBF-A509-B43F40DEF5B4}" srcOrd="1" destOrd="0" parTransId="{3369AFFC-0CC5-4ABF-8201-8F3A3E49A3F7}" sibTransId="{7194EE62-A5A7-47F3-B541-FB0F8C317C9F}"/>
    <dgm:cxn modelId="{DC42774F-424C-4FC7-9300-E821FD0C2E8B}" type="presOf" srcId="{D5280E84-9B81-42DC-B93B-1109C8AE476A}" destId="{53B1497C-31B8-49AC-979A-0FC80D7C8D02}" srcOrd="0" destOrd="1" presId="urn:microsoft.com/office/officeart/2005/8/layout/vList4"/>
    <dgm:cxn modelId="{7D4B8968-5E15-4B5E-807C-1D21BC2D90CD}" type="presOf" srcId="{8FEFED62-E946-4491-9830-A800B7F77D86}" destId="{C2105FBE-B3D4-473A-9E44-1EB4D12F69D2}" srcOrd="1" destOrd="1" presId="urn:microsoft.com/office/officeart/2005/8/layout/vList4"/>
    <dgm:cxn modelId="{8D94DA60-9D58-4375-98AD-30DD1970A914}" srcId="{E2ABAF7F-5923-4209-9D15-ACA89C4CE0F3}" destId="{939F5911-4477-4E9F-BC58-34CFE126E729}" srcOrd="0" destOrd="0" parTransId="{469A785A-C62C-4814-B353-9EB617759955}" sibTransId="{20A81FA7-3DCD-458D-95D3-88522A4B32B1}"/>
    <dgm:cxn modelId="{906B1AD1-F803-453B-B0B4-D3CDE8D266BE}" type="presOf" srcId="{8FEFED62-E946-4491-9830-A800B7F77D86}" destId="{C7E4BE93-42C3-4FCD-A57E-9503B163D6EA}" srcOrd="0" destOrd="1" presId="urn:microsoft.com/office/officeart/2005/8/layout/vList4"/>
    <dgm:cxn modelId="{B147D632-0266-4D8A-9436-F8AA0D61C35D}" type="presOf" srcId="{FC0CEB38-24F8-4E3E-AC2A-93F802F94F94}" destId="{C7E4BE93-42C3-4FCD-A57E-9503B163D6EA}" srcOrd="0" destOrd="0" presId="urn:microsoft.com/office/officeart/2005/8/layout/vList4"/>
    <dgm:cxn modelId="{F5FC2A78-D21F-41A2-B41C-28ED72333B91}" type="presOf" srcId="{3E7D72A7-A320-4BA0-ACAB-DF5B34335D37}" destId="{72B653A0-300B-4B74-8FCF-F1C204286EB4}" srcOrd="0" destOrd="0" presId="urn:microsoft.com/office/officeart/2005/8/layout/vList4"/>
    <dgm:cxn modelId="{B266E527-9733-4BA6-BEE3-C23EAC6425CF}" type="presOf" srcId="{B3D7939C-B85A-4B68-821C-CD4A53170CE9}" destId="{C2105FBE-B3D4-473A-9E44-1EB4D12F69D2}" srcOrd="1" destOrd="2" presId="urn:microsoft.com/office/officeart/2005/8/layout/vList4"/>
    <dgm:cxn modelId="{679A0707-E34B-4373-BC3D-9E0790ECDC8D}" type="presOf" srcId="{939F5911-4477-4E9F-BC58-34CFE126E729}" destId="{84BFB06B-7F90-4AE1-B2F0-CF43C765D829}" srcOrd="0" destOrd="1" presId="urn:microsoft.com/office/officeart/2005/8/layout/vList4"/>
    <dgm:cxn modelId="{CC6427DB-C18F-4BE3-B4EF-CFE70324A9AC}" type="presParOf" srcId="{72B653A0-300B-4B74-8FCF-F1C204286EB4}" destId="{A51B0907-20B6-44DA-BD75-45B0C1E3EB45}" srcOrd="0" destOrd="0" presId="urn:microsoft.com/office/officeart/2005/8/layout/vList4"/>
    <dgm:cxn modelId="{6401B33A-AF59-470E-AA5B-36BAECC70B4C}" type="presParOf" srcId="{A51B0907-20B6-44DA-BD75-45B0C1E3EB45}" destId="{C7E4BE93-42C3-4FCD-A57E-9503B163D6EA}" srcOrd="0" destOrd="0" presId="urn:microsoft.com/office/officeart/2005/8/layout/vList4"/>
    <dgm:cxn modelId="{ECA1178B-AAA5-4A41-BB40-59BC1BE1FB99}" type="presParOf" srcId="{A51B0907-20B6-44DA-BD75-45B0C1E3EB45}" destId="{60A2C6F9-F125-4FEC-8FED-AE8F2ECBF30D}" srcOrd="1" destOrd="0" presId="urn:microsoft.com/office/officeart/2005/8/layout/vList4"/>
    <dgm:cxn modelId="{22A69B22-2C0C-4274-8FC0-34F551821DFC}" type="presParOf" srcId="{A51B0907-20B6-44DA-BD75-45B0C1E3EB45}" destId="{C2105FBE-B3D4-473A-9E44-1EB4D12F69D2}" srcOrd="2" destOrd="0" presId="urn:microsoft.com/office/officeart/2005/8/layout/vList4"/>
    <dgm:cxn modelId="{0A35BAF8-8977-45B1-948C-B149B58FEF6F}" type="presParOf" srcId="{72B653A0-300B-4B74-8FCF-F1C204286EB4}" destId="{6B1A2E67-2678-4955-8C8D-D8D6DAA79AB3}" srcOrd="1" destOrd="0" presId="urn:microsoft.com/office/officeart/2005/8/layout/vList4"/>
    <dgm:cxn modelId="{2517DCC1-5799-4500-8236-494C2A9B9AE9}" type="presParOf" srcId="{72B653A0-300B-4B74-8FCF-F1C204286EB4}" destId="{349F84A8-07CA-453E-9322-CC0BAC9A605F}" srcOrd="2" destOrd="0" presId="urn:microsoft.com/office/officeart/2005/8/layout/vList4"/>
    <dgm:cxn modelId="{41C0D56C-EE00-4FC3-A2CD-5AEC81136917}" type="presParOf" srcId="{349F84A8-07CA-453E-9322-CC0BAC9A605F}" destId="{53B1497C-31B8-49AC-979A-0FC80D7C8D02}" srcOrd="0" destOrd="0" presId="urn:microsoft.com/office/officeart/2005/8/layout/vList4"/>
    <dgm:cxn modelId="{B82FE908-CC97-4B97-BDDE-89DC30745CCF}" type="presParOf" srcId="{349F84A8-07CA-453E-9322-CC0BAC9A605F}" destId="{BABD5F0F-2173-410D-BBB9-C5CA726AA986}" srcOrd="1" destOrd="0" presId="urn:microsoft.com/office/officeart/2005/8/layout/vList4"/>
    <dgm:cxn modelId="{6E0CD71B-585A-4166-A448-49DBED28337E}" type="presParOf" srcId="{349F84A8-07CA-453E-9322-CC0BAC9A605F}" destId="{CE851457-DDD9-4E12-9F4E-B85176D5C4AD}" srcOrd="2" destOrd="0" presId="urn:microsoft.com/office/officeart/2005/8/layout/vList4"/>
    <dgm:cxn modelId="{6BDDB92F-6FCA-44F5-8FD2-738650F600EB}" type="presParOf" srcId="{72B653A0-300B-4B74-8FCF-F1C204286EB4}" destId="{0F50DE77-707F-425C-91F6-C6120C86E529}" srcOrd="3" destOrd="0" presId="urn:microsoft.com/office/officeart/2005/8/layout/vList4"/>
    <dgm:cxn modelId="{4229ED57-9D8C-4EA3-B2A7-8E52D2ACA268}" type="presParOf" srcId="{72B653A0-300B-4B74-8FCF-F1C204286EB4}" destId="{3B69F739-6D9D-476B-92EB-D55F495BF0E0}" srcOrd="4" destOrd="0" presId="urn:microsoft.com/office/officeart/2005/8/layout/vList4"/>
    <dgm:cxn modelId="{76223796-E060-4D28-9B93-F423CCC81460}" type="presParOf" srcId="{3B69F739-6D9D-476B-92EB-D55F495BF0E0}" destId="{84BFB06B-7F90-4AE1-B2F0-CF43C765D829}" srcOrd="0" destOrd="0" presId="urn:microsoft.com/office/officeart/2005/8/layout/vList4"/>
    <dgm:cxn modelId="{24DFFAA7-596F-4902-AA23-7F3D93B147B5}" type="presParOf" srcId="{3B69F739-6D9D-476B-92EB-D55F495BF0E0}" destId="{3054F39B-E5B8-4AAB-B4DF-4AD5FBCD9181}" srcOrd="1" destOrd="0" presId="urn:microsoft.com/office/officeart/2005/8/layout/vList4"/>
    <dgm:cxn modelId="{6F136E0E-C11D-48D9-B74B-1A3D1953C4DC}" type="presParOf" srcId="{3B69F739-6D9D-476B-92EB-D55F495BF0E0}" destId="{5C34D90F-35C0-4CDB-B857-13455EAA2808}" srcOrd="2" destOrd="0" presId="urn:microsoft.com/office/officeart/2005/8/layout/vList4"/>
    <dgm:cxn modelId="{CF9E4B27-F7A0-48DC-9F05-2D0A6C30C654}" type="presParOf" srcId="{72B653A0-300B-4B74-8FCF-F1C204286EB4}" destId="{82795431-C968-4CC4-805B-342F402CFFED}" srcOrd="5" destOrd="0" presId="urn:microsoft.com/office/officeart/2005/8/layout/vList4"/>
    <dgm:cxn modelId="{BBB12BED-5C12-45E1-8EEC-BFCD61B69A25}" type="presParOf" srcId="{72B653A0-300B-4B74-8FCF-F1C204286EB4}" destId="{C1791953-A6D1-4F79-AD0C-44A85674E7EF}" srcOrd="6" destOrd="0" presId="urn:microsoft.com/office/officeart/2005/8/layout/vList4"/>
    <dgm:cxn modelId="{3DF624F1-00C4-4BC2-A9D0-FDB5896CF6AD}" type="presParOf" srcId="{C1791953-A6D1-4F79-AD0C-44A85674E7EF}" destId="{4D877744-8A0F-4787-8BF5-C2AAC1638AA4}" srcOrd="0" destOrd="0" presId="urn:microsoft.com/office/officeart/2005/8/layout/vList4"/>
    <dgm:cxn modelId="{6E327D50-D40D-49D8-8863-F749222C5EB2}" type="presParOf" srcId="{C1791953-A6D1-4F79-AD0C-44A85674E7EF}" destId="{9A45D5D4-ECDF-425E-BE53-7DA8418D5384}" srcOrd="1" destOrd="0" presId="urn:microsoft.com/office/officeart/2005/8/layout/vList4"/>
    <dgm:cxn modelId="{06476BB2-2550-4BA8-8D12-EC4590A74310}" type="presParOf" srcId="{C1791953-A6D1-4F79-AD0C-44A85674E7EF}" destId="{ABAC60B0-DD04-42F0-8E9F-46BE4DCC761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BC6A55-A04D-4FE1-9E95-B61C8AC32FCE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55F3357-E6FA-403F-B484-9006AA1886E7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官僚空降國會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45FD1E73-0AAB-4DAF-A177-864B997E0B7B}" type="parTrans" cxnId="{9037EE5E-B365-4DF0-B362-598C35088065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1517A11B-8E4E-461E-A971-EBD0610EE01A}" type="sibTrans" cxnId="{9037EE5E-B365-4DF0-B362-598C35088065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1DC3A7C9-F612-4174-A024-F2AF252EBC67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官僚退休進入國會，依其業務進入特定委員會替政策辯護</a:t>
          </a:r>
          <a:r>
            <a:rPr lang="en-US" altLang="zh-TW" sz="16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</a:t>
          </a:r>
          <a:r>
            <a:rPr lang="zh-TW" altLang="en-US" sz="1600" b="1" dirty="0" smtClean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rPr>
            <a:t>族議員</a:t>
          </a:r>
          <a:endParaRPr lang="zh-TW" altLang="en-US" sz="1600" b="1" dirty="0">
            <a:solidFill>
              <a:srgbClr val="FF0000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258A68FA-29C4-4C74-B3B5-E6832560CCCA}" type="parTrans" cxnId="{F69AF4C8-1233-4130-9B6D-57640CC11FA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D5863762-1D0E-49F6-AB1D-C9C61C866098}" type="sibTrans" cxnId="{F69AF4C8-1233-4130-9B6D-57640CC11FA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9767CBBB-5987-4FD9-96D6-2FCDCBFCFC02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透過合縱連橫獲得企業鉅額的政治獻金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36F1E3EE-F8CB-4100-95B6-DCCF6E38B488}" type="parTrans" cxnId="{8667AAD2-A776-496E-94AA-12A3A804F49E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39A98618-CFB6-4F31-AEA0-2DFFE9655045}" type="sibTrans" cxnId="{8667AAD2-A776-496E-94AA-12A3A804F49E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6A90DD0D-F915-4CCD-B29A-546E2C628AC7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家族傳承特性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B24096F7-9066-4311-B9E5-3286ED1B8CE9}" type="parTrans" cxnId="{B9F71163-FAB5-4120-B560-E93BD2063FF5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DFD34B63-92BC-42E2-9347-9975A5A2084A}" type="sibTrans" cxnId="{B9F71163-FAB5-4120-B560-E93BD2063FF5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289076E6-D2E5-4E0E-B18F-ACE54B6242DA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資深或曾當任部會首長的議員將位置</a:t>
          </a:r>
          <a:r>
            <a:rPr lang="zh-TW" altLang="en-US" sz="1600" b="1" dirty="0" smtClean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rPr>
            <a:t>傳承給子女</a:t>
          </a:r>
          <a:endParaRPr lang="zh-TW" altLang="en-US" sz="1600" b="1" dirty="0">
            <a:solidFill>
              <a:srgbClr val="FF0000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BABB935F-4D22-4375-8BCA-3CBD4B2A4A87}" type="parTrans" cxnId="{227E8BB8-0E89-4371-86E9-6910BB7984C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5875C03-63F2-42CB-BA6F-7D4E4286F9D0}" type="sibTrans" cxnId="{227E8BB8-0E89-4371-86E9-6910BB7984C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D104CCBF-99A1-4CDA-89B2-BC4EE09E054D}">
      <dgm:prSet phldrT="[文字]" custT="1"/>
      <dgm:spPr/>
      <dgm:t>
        <a:bodyPr/>
        <a:lstStyle/>
        <a:p>
          <a:r>
            <a:rPr lang="zh-TW" altLang="en-US" sz="1600" dirty="0" smtClean="0">
              <a:latin typeface="Microsoft YaHei" pitchFamily="34" charset="-122"/>
              <a:ea typeface="Microsoft YaHei" pitchFamily="34" charset="-122"/>
            </a:rPr>
            <a:t>子女進入國會後依舊參加相同派閥，以延續父母的影響力</a:t>
          </a:r>
          <a:endParaRPr lang="zh-TW" altLang="en-US" sz="1600" dirty="0">
            <a:latin typeface="Microsoft YaHei" pitchFamily="34" charset="-122"/>
            <a:ea typeface="Microsoft YaHei" pitchFamily="34" charset="-122"/>
          </a:endParaRPr>
        </a:p>
      </dgm:t>
    </dgm:pt>
    <dgm:pt modelId="{39C41F6B-A0F7-484B-9F68-F293071389A2}" type="parTrans" cxnId="{F08F906E-46C6-42D7-975C-AF22CD6158F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E6AFAF8D-265B-4ED5-A490-FB353E4639B1}" type="sibTrans" cxnId="{F08F906E-46C6-42D7-975C-AF22CD6158F3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81F03056-860C-41E2-B834-1B62A0B36400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地方世家形成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176372C0-EA27-401F-A910-CEB4D6729E7B}" type="parTrans" cxnId="{A339C257-2C7B-4BC8-B205-8B65C718DAA5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F5C4A8CB-7A43-41AA-A04A-34E4FA16B6A0}" type="sibTrans" cxnId="{A339C257-2C7B-4BC8-B205-8B65C718DAA5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9635ABE4-A467-4D76-9A8D-8F681FCA0973}">
      <dgm:prSet phldrT="[文字]"/>
      <dgm:spPr/>
      <dgm:t>
        <a:bodyPr/>
        <a:lstStyle/>
        <a:p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地方議員或地方首長進入國會後，會將地方原有空缺</a:t>
          </a:r>
          <a:r>
            <a:rPr lang="zh-TW" altLang="en-US" b="1" dirty="0" smtClean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rPr>
            <a:t>傳承給子女或親戚</a:t>
          </a:r>
          <a:r>
            <a:rPr lang="zh-TW" altLang="en-US" dirty="0" smtClean="0">
              <a:latin typeface="Microsoft YaHei" pitchFamily="34" charset="-122"/>
              <a:ea typeface="Microsoft YaHei" pitchFamily="34" charset="-122"/>
            </a:rPr>
            <a:t>，以延續在地方的勢力</a:t>
          </a:r>
          <a:endParaRPr lang="zh-TW" altLang="en-US" dirty="0">
            <a:latin typeface="Microsoft YaHei" pitchFamily="34" charset="-122"/>
            <a:ea typeface="Microsoft YaHei" pitchFamily="34" charset="-122"/>
          </a:endParaRPr>
        </a:p>
      </dgm:t>
    </dgm:pt>
    <dgm:pt modelId="{11630BCE-306D-4FE1-9B18-031665D70B4E}" type="parTrans" cxnId="{8CC9CDD4-A8F9-4BE3-AE16-1D5B8339E5DB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4D8CC697-0B9A-4C91-BE12-5FB8538AC7A3}" type="sibTrans" cxnId="{8CC9CDD4-A8F9-4BE3-AE16-1D5B8339E5DB}">
      <dgm:prSet/>
      <dgm:spPr/>
      <dgm:t>
        <a:bodyPr/>
        <a:lstStyle/>
        <a:p>
          <a:endParaRPr lang="zh-TW" altLang="en-US">
            <a:latin typeface="Microsoft YaHei" pitchFamily="34" charset="-122"/>
            <a:ea typeface="Microsoft YaHei" pitchFamily="34" charset="-122"/>
          </a:endParaRPr>
        </a:p>
      </dgm:t>
    </dgm:pt>
    <dgm:pt modelId="{F228DEBF-2028-4AFE-92C5-E86E82C069A6}" type="pres">
      <dgm:prSet presAssocID="{93BC6A55-A04D-4FE1-9E95-B61C8AC32F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D422400-7948-4FF3-B278-C5D6A48B82FB}" type="pres">
      <dgm:prSet presAssocID="{655F3357-E6FA-403F-B484-9006AA1886E7}" presName="linNode" presStyleCnt="0"/>
      <dgm:spPr/>
    </dgm:pt>
    <dgm:pt modelId="{0BDBC891-4F50-405E-BE08-02C4F376A823}" type="pres">
      <dgm:prSet presAssocID="{655F3357-E6FA-403F-B484-9006AA1886E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9063AC-2347-421D-8D20-7D815AFD9858}" type="pres">
      <dgm:prSet presAssocID="{655F3357-E6FA-403F-B484-9006AA1886E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972255-0F43-4453-BD23-CD88E70DD189}" type="pres">
      <dgm:prSet presAssocID="{1517A11B-8E4E-461E-A971-EBD0610EE01A}" presName="sp" presStyleCnt="0"/>
      <dgm:spPr/>
    </dgm:pt>
    <dgm:pt modelId="{CA9EB5CA-A168-454E-AED1-A96BA743B0BD}" type="pres">
      <dgm:prSet presAssocID="{6A90DD0D-F915-4CCD-B29A-546E2C628AC7}" presName="linNode" presStyleCnt="0"/>
      <dgm:spPr/>
    </dgm:pt>
    <dgm:pt modelId="{AA8DDED4-96D7-44D9-9432-ADE13B86A7B8}" type="pres">
      <dgm:prSet presAssocID="{6A90DD0D-F915-4CCD-B29A-546E2C628AC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227C35-982E-49A5-8E7A-EDF05656DEE8}" type="pres">
      <dgm:prSet presAssocID="{6A90DD0D-F915-4CCD-B29A-546E2C628AC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369FE3-7DB2-4B06-AC51-3EF73E5381AE}" type="pres">
      <dgm:prSet presAssocID="{DFD34B63-92BC-42E2-9347-9975A5A2084A}" presName="sp" presStyleCnt="0"/>
      <dgm:spPr/>
    </dgm:pt>
    <dgm:pt modelId="{ACC5C1DF-0D1A-4992-9C5A-62586A28C4B5}" type="pres">
      <dgm:prSet presAssocID="{81F03056-860C-41E2-B834-1B62A0B36400}" presName="linNode" presStyleCnt="0"/>
      <dgm:spPr/>
    </dgm:pt>
    <dgm:pt modelId="{2F993B63-7D60-4E8A-98B3-B042A835FA24}" type="pres">
      <dgm:prSet presAssocID="{81F03056-860C-41E2-B834-1B62A0B3640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CF048F-F480-4E6E-BAFB-877B8322C3E8}" type="pres">
      <dgm:prSet presAssocID="{81F03056-860C-41E2-B834-1B62A0B3640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CC9CDD4-A8F9-4BE3-AE16-1D5B8339E5DB}" srcId="{81F03056-860C-41E2-B834-1B62A0B36400}" destId="{9635ABE4-A467-4D76-9A8D-8F681FCA0973}" srcOrd="0" destOrd="0" parTransId="{11630BCE-306D-4FE1-9B18-031665D70B4E}" sibTransId="{4D8CC697-0B9A-4C91-BE12-5FB8538AC7A3}"/>
    <dgm:cxn modelId="{B9F71163-FAB5-4120-B560-E93BD2063FF5}" srcId="{93BC6A55-A04D-4FE1-9E95-B61C8AC32FCE}" destId="{6A90DD0D-F915-4CCD-B29A-546E2C628AC7}" srcOrd="1" destOrd="0" parTransId="{B24096F7-9066-4311-B9E5-3286ED1B8CE9}" sibTransId="{DFD34B63-92BC-42E2-9347-9975A5A2084A}"/>
    <dgm:cxn modelId="{BEDAB4F0-6B19-4606-83B6-470BA6910E3A}" type="presOf" srcId="{655F3357-E6FA-403F-B484-9006AA1886E7}" destId="{0BDBC891-4F50-405E-BE08-02C4F376A823}" srcOrd="0" destOrd="0" presId="urn:microsoft.com/office/officeart/2005/8/layout/vList5"/>
    <dgm:cxn modelId="{227E8BB8-0E89-4371-86E9-6910BB7984C3}" srcId="{6A90DD0D-F915-4CCD-B29A-546E2C628AC7}" destId="{289076E6-D2E5-4E0E-B18F-ACE54B6242DA}" srcOrd="0" destOrd="0" parTransId="{BABB935F-4D22-4375-8BCA-3CBD4B2A4A87}" sibTransId="{85875C03-63F2-42CB-BA6F-7D4E4286F9D0}"/>
    <dgm:cxn modelId="{8AF1DDF8-86D4-4F1C-94FC-BAB448034827}" type="presOf" srcId="{D104CCBF-99A1-4CDA-89B2-BC4EE09E054D}" destId="{75227C35-982E-49A5-8E7A-EDF05656DEE8}" srcOrd="0" destOrd="1" presId="urn:microsoft.com/office/officeart/2005/8/layout/vList5"/>
    <dgm:cxn modelId="{B9D18FD5-6748-4DE7-A284-2B91D65F7135}" type="presOf" srcId="{93BC6A55-A04D-4FE1-9E95-B61C8AC32FCE}" destId="{F228DEBF-2028-4AFE-92C5-E86E82C069A6}" srcOrd="0" destOrd="0" presId="urn:microsoft.com/office/officeart/2005/8/layout/vList5"/>
    <dgm:cxn modelId="{D536D92C-30BF-41B3-987B-829DF7557A5D}" type="presOf" srcId="{6A90DD0D-F915-4CCD-B29A-546E2C628AC7}" destId="{AA8DDED4-96D7-44D9-9432-ADE13B86A7B8}" srcOrd="0" destOrd="0" presId="urn:microsoft.com/office/officeart/2005/8/layout/vList5"/>
    <dgm:cxn modelId="{9F42E164-EA88-46F5-A056-982ECB215ECC}" type="presOf" srcId="{9767CBBB-5987-4FD9-96D6-2FCDCBFCFC02}" destId="{2B9063AC-2347-421D-8D20-7D815AFD9858}" srcOrd="0" destOrd="1" presId="urn:microsoft.com/office/officeart/2005/8/layout/vList5"/>
    <dgm:cxn modelId="{9037EE5E-B365-4DF0-B362-598C35088065}" srcId="{93BC6A55-A04D-4FE1-9E95-B61C8AC32FCE}" destId="{655F3357-E6FA-403F-B484-9006AA1886E7}" srcOrd="0" destOrd="0" parTransId="{45FD1E73-0AAB-4DAF-A177-864B997E0B7B}" sibTransId="{1517A11B-8E4E-461E-A971-EBD0610EE01A}"/>
    <dgm:cxn modelId="{8ABDCEB2-DE76-46A7-8D3F-14A08F1D34BA}" type="presOf" srcId="{1DC3A7C9-F612-4174-A024-F2AF252EBC67}" destId="{2B9063AC-2347-421D-8D20-7D815AFD9858}" srcOrd="0" destOrd="0" presId="urn:microsoft.com/office/officeart/2005/8/layout/vList5"/>
    <dgm:cxn modelId="{F08F906E-46C6-42D7-975C-AF22CD6158F3}" srcId="{6A90DD0D-F915-4CCD-B29A-546E2C628AC7}" destId="{D104CCBF-99A1-4CDA-89B2-BC4EE09E054D}" srcOrd="1" destOrd="0" parTransId="{39C41F6B-A0F7-484B-9F68-F293071389A2}" sibTransId="{E6AFAF8D-265B-4ED5-A490-FB353E4639B1}"/>
    <dgm:cxn modelId="{8667AAD2-A776-496E-94AA-12A3A804F49E}" srcId="{655F3357-E6FA-403F-B484-9006AA1886E7}" destId="{9767CBBB-5987-4FD9-96D6-2FCDCBFCFC02}" srcOrd="1" destOrd="0" parTransId="{36F1E3EE-F8CB-4100-95B6-DCCF6E38B488}" sibTransId="{39A98618-CFB6-4F31-AEA0-2DFFE9655045}"/>
    <dgm:cxn modelId="{E35ADFAC-2100-42B8-8C45-A39B54EF1B22}" type="presOf" srcId="{289076E6-D2E5-4E0E-B18F-ACE54B6242DA}" destId="{75227C35-982E-49A5-8E7A-EDF05656DEE8}" srcOrd="0" destOrd="0" presId="urn:microsoft.com/office/officeart/2005/8/layout/vList5"/>
    <dgm:cxn modelId="{B7BD8798-88D0-4DAB-A2C7-BA492FB04398}" type="presOf" srcId="{9635ABE4-A467-4D76-9A8D-8F681FCA0973}" destId="{40CF048F-F480-4E6E-BAFB-877B8322C3E8}" srcOrd="0" destOrd="0" presId="urn:microsoft.com/office/officeart/2005/8/layout/vList5"/>
    <dgm:cxn modelId="{F69AF4C8-1233-4130-9B6D-57640CC11FA3}" srcId="{655F3357-E6FA-403F-B484-9006AA1886E7}" destId="{1DC3A7C9-F612-4174-A024-F2AF252EBC67}" srcOrd="0" destOrd="0" parTransId="{258A68FA-29C4-4C74-B3B5-E6832560CCCA}" sibTransId="{D5863762-1D0E-49F6-AB1D-C9C61C866098}"/>
    <dgm:cxn modelId="{5047C9C5-E983-45CC-A0B2-8D22B43EBB99}" type="presOf" srcId="{81F03056-860C-41E2-B834-1B62A0B36400}" destId="{2F993B63-7D60-4E8A-98B3-B042A835FA24}" srcOrd="0" destOrd="0" presId="urn:microsoft.com/office/officeart/2005/8/layout/vList5"/>
    <dgm:cxn modelId="{A339C257-2C7B-4BC8-B205-8B65C718DAA5}" srcId="{93BC6A55-A04D-4FE1-9E95-B61C8AC32FCE}" destId="{81F03056-860C-41E2-B834-1B62A0B36400}" srcOrd="2" destOrd="0" parTransId="{176372C0-EA27-401F-A910-CEB4D6729E7B}" sibTransId="{F5C4A8CB-7A43-41AA-A04A-34E4FA16B6A0}"/>
    <dgm:cxn modelId="{B7354D9F-5FAE-41C7-B740-554E82194574}" type="presParOf" srcId="{F228DEBF-2028-4AFE-92C5-E86E82C069A6}" destId="{1D422400-7948-4FF3-B278-C5D6A48B82FB}" srcOrd="0" destOrd="0" presId="urn:microsoft.com/office/officeart/2005/8/layout/vList5"/>
    <dgm:cxn modelId="{347EF657-E384-4A11-A0F3-7229AF3EC9F5}" type="presParOf" srcId="{1D422400-7948-4FF3-B278-C5D6A48B82FB}" destId="{0BDBC891-4F50-405E-BE08-02C4F376A823}" srcOrd="0" destOrd="0" presId="urn:microsoft.com/office/officeart/2005/8/layout/vList5"/>
    <dgm:cxn modelId="{B6EDD541-E6E8-4ED5-863A-819E696F66EC}" type="presParOf" srcId="{1D422400-7948-4FF3-B278-C5D6A48B82FB}" destId="{2B9063AC-2347-421D-8D20-7D815AFD9858}" srcOrd="1" destOrd="0" presId="urn:microsoft.com/office/officeart/2005/8/layout/vList5"/>
    <dgm:cxn modelId="{31138774-4786-45EF-A79C-BA4CCBE94E7B}" type="presParOf" srcId="{F228DEBF-2028-4AFE-92C5-E86E82C069A6}" destId="{D1972255-0F43-4453-BD23-CD88E70DD189}" srcOrd="1" destOrd="0" presId="urn:microsoft.com/office/officeart/2005/8/layout/vList5"/>
    <dgm:cxn modelId="{4E5D93A3-2570-480B-B591-7B791129CACF}" type="presParOf" srcId="{F228DEBF-2028-4AFE-92C5-E86E82C069A6}" destId="{CA9EB5CA-A168-454E-AED1-A96BA743B0BD}" srcOrd="2" destOrd="0" presId="urn:microsoft.com/office/officeart/2005/8/layout/vList5"/>
    <dgm:cxn modelId="{FB16C964-A9C2-48B4-B9D5-C94374B3BD8A}" type="presParOf" srcId="{CA9EB5CA-A168-454E-AED1-A96BA743B0BD}" destId="{AA8DDED4-96D7-44D9-9432-ADE13B86A7B8}" srcOrd="0" destOrd="0" presId="urn:microsoft.com/office/officeart/2005/8/layout/vList5"/>
    <dgm:cxn modelId="{E68A161A-D5CB-464D-8E24-AC0F4593CCC4}" type="presParOf" srcId="{CA9EB5CA-A168-454E-AED1-A96BA743B0BD}" destId="{75227C35-982E-49A5-8E7A-EDF05656DEE8}" srcOrd="1" destOrd="0" presId="urn:microsoft.com/office/officeart/2005/8/layout/vList5"/>
    <dgm:cxn modelId="{95B5246C-DBE7-4E7F-985A-5BDCFDEF959B}" type="presParOf" srcId="{F228DEBF-2028-4AFE-92C5-E86E82C069A6}" destId="{45369FE3-7DB2-4B06-AC51-3EF73E5381AE}" srcOrd="3" destOrd="0" presId="urn:microsoft.com/office/officeart/2005/8/layout/vList5"/>
    <dgm:cxn modelId="{0490DEDF-9685-44C5-8B3F-2795C496938C}" type="presParOf" srcId="{F228DEBF-2028-4AFE-92C5-E86E82C069A6}" destId="{ACC5C1DF-0D1A-4992-9C5A-62586A28C4B5}" srcOrd="4" destOrd="0" presId="urn:microsoft.com/office/officeart/2005/8/layout/vList5"/>
    <dgm:cxn modelId="{0E32116C-F3E7-4AEE-96A2-FAC4025834AA}" type="presParOf" srcId="{ACC5C1DF-0D1A-4992-9C5A-62586A28C4B5}" destId="{2F993B63-7D60-4E8A-98B3-B042A835FA24}" srcOrd="0" destOrd="0" presId="urn:microsoft.com/office/officeart/2005/8/layout/vList5"/>
    <dgm:cxn modelId="{BB06FC6F-707E-4708-8C9E-99C9A5CBFC67}" type="presParOf" srcId="{ACC5C1DF-0D1A-4992-9C5A-62586A28C4B5}" destId="{40CF048F-F480-4E6E-BAFB-877B8322C3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ADCE2A8-CCBA-4B1E-9196-A921D4D9068D}" type="doc">
      <dgm:prSet loTypeId="urn:microsoft.com/office/officeart/2005/8/layout/vList6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315F008A-5E50-4708-8443-19532D324B52}">
      <dgm:prSet phldrT="[文字]"/>
      <dgm:spPr/>
      <dgm:t>
        <a:bodyPr/>
        <a:lstStyle/>
        <a:p>
          <a:r>
            <a:rPr lang="zh-TW" altLang="en-US" dirty="0" smtClean="0"/>
            <a:t>生存之道</a:t>
          </a:r>
          <a:endParaRPr lang="zh-TW" altLang="en-US" dirty="0"/>
        </a:p>
      </dgm:t>
    </dgm:pt>
    <dgm:pt modelId="{0BD81372-C159-40F6-B218-962B431D6B2B}" type="parTrans" cxnId="{312BC60C-EB38-493A-9556-DEA099D97BC3}">
      <dgm:prSet/>
      <dgm:spPr/>
      <dgm:t>
        <a:bodyPr/>
        <a:lstStyle/>
        <a:p>
          <a:endParaRPr lang="zh-TW" altLang="en-US"/>
        </a:p>
      </dgm:t>
    </dgm:pt>
    <dgm:pt modelId="{A1202C04-657F-4696-AB4D-038A6CDE699B}" type="sibTrans" cxnId="{312BC60C-EB38-493A-9556-DEA099D97BC3}">
      <dgm:prSet/>
      <dgm:spPr/>
      <dgm:t>
        <a:bodyPr/>
        <a:lstStyle/>
        <a:p>
          <a:endParaRPr lang="zh-TW" altLang="en-US"/>
        </a:p>
      </dgm:t>
    </dgm:pt>
    <dgm:pt modelId="{D7560932-A74D-41BB-B911-7C77E684108D}">
      <dgm:prSet phldrT="[文字]" custT="1"/>
      <dgm:spPr/>
      <dgm:t>
        <a:bodyPr/>
        <a:lstStyle/>
        <a:p>
          <a:r>
            <a:rPr lang="zh-TW" altLang="en-US" sz="1800" dirty="0" smtClean="0">
              <a:latin typeface="Microsoft YaHei" pitchFamily="34" charset="-122"/>
              <a:ea typeface="Microsoft YaHei" pitchFamily="34" charset="-122"/>
            </a:rPr>
            <a:t>資金來源</a:t>
          </a:r>
          <a:r>
            <a:rPr lang="en-US" altLang="zh-TW" sz="1800" dirty="0" smtClean="0">
              <a:latin typeface="Microsoft YaHei" pitchFamily="34" charset="-122"/>
              <a:ea typeface="Microsoft YaHei" pitchFamily="34" charset="-122"/>
            </a:rPr>
            <a:t>(</a:t>
          </a:r>
          <a:r>
            <a:rPr lang="zh-TW" altLang="en-US" sz="1800" dirty="0" smtClean="0">
              <a:latin typeface="Microsoft YaHei" pitchFamily="34" charset="-122"/>
              <a:ea typeface="Microsoft YaHei" pitchFamily="34" charset="-122"/>
            </a:rPr>
            <a:t>個人及企業資金</a:t>
          </a:r>
          <a:r>
            <a:rPr lang="en-US" altLang="zh-TW" sz="1800" dirty="0" smtClean="0">
              <a:latin typeface="Microsoft YaHei" pitchFamily="34" charset="-122"/>
              <a:ea typeface="Microsoft YaHei" pitchFamily="34" charset="-122"/>
            </a:rPr>
            <a:t>)</a:t>
          </a:r>
          <a:endParaRPr lang="zh-TW" altLang="en-US" sz="1800" dirty="0">
            <a:latin typeface="Microsoft YaHei" pitchFamily="34" charset="-122"/>
            <a:ea typeface="Microsoft YaHei" pitchFamily="34" charset="-122"/>
          </a:endParaRPr>
        </a:p>
      </dgm:t>
    </dgm:pt>
    <dgm:pt modelId="{88AE3795-2F13-4E4A-A3CA-80A1A59C3C88}" type="parTrans" cxnId="{4A24556A-A00A-4116-B709-A585618DDFF6}">
      <dgm:prSet/>
      <dgm:spPr/>
      <dgm:t>
        <a:bodyPr/>
        <a:lstStyle/>
        <a:p>
          <a:endParaRPr lang="zh-TW" altLang="en-US"/>
        </a:p>
      </dgm:t>
    </dgm:pt>
    <dgm:pt modelId="{52934C42-C68C-4675-B445-45C61C0AB491}" type="sibTrans" cxnId="{4A24556A-A00A-4116-B709-A585618DDFF6}">
      <dgm:prSet/>
      <dgm:spPr/>
      <dgm:t>
        <a:bodyPr/>
        <a:lstStyle/>
        <a:p>
          <a:endParaRPr lang="zh-TW" altLang="en-US"/>
        </a:p>
      </dgm:t>
    </dgm:pt>
    <dgm:pt modelId="{79D51285-25BA-4B50-8B01-8A89E2459796}">
      <dgm:prSet phldrT="[文字]" custT="1"/>
      <dgm:spPr/>
      <dgm:t>
        <a:bodyPr/>
        <a:lstStyle/>
        <a:p>
          <a:r>
            <a:rPr lang="zh-TW" altLang="en-US" sz="1800" dirty="0" smtClean="0">
              <a:latin typeface="Microsoft YaHei" pitchFamily="34" charset="-122"/>
              <a:ea typeface="Microsoft YaHei" pitchFamily="34" charset="-122"/>
            </a:rPr>
            <a:t>擔任派閥領袖的條件</a:t>
          </a:r>
          <a:r>
            <a:rPr lang="en-US" altLang="zh-TW" sz="18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</a:t>
          </a:r>
          <a:r>
            <a:rPr lang="zh-TW" altLang="en-US" sz="1800" dirty="0" smtClean="0">
              <a:latin typeface="Microsoft YaHei" pitchFamily="34" charset="-122"/>
              <a:ea typeface="Microsoft YaHei" pitchFamily="34" charset="-122"/>
              <a:sym typeface="Wingdings" pitchFamily="2" charset="2"/>
            </a:rPr>
            <a:t>對於企業募款能力</a:t>
          </a:r>
          <a:endParaRPr lang="zh-TW" altLang="en-US" sz="1800" dirty="0">
            <a:latin typeface="Microsoft YaHei" pitchFamily="34" charset="-122"/>
            <a:ea typeface="Microsoft YaHei" pitchFamily="34" charset="-122"/>
          </a:endParaRPr>
        </a:p>
      </dgm:t>
    </dgm:pt>
    <dgm:pt modelId="{F587E1BE-5F5E-4B90-BC80-7AB2EFBC3469}" type="parTrans" cxnId="{FEE8A7C5-47CF-4077-9099-659EB8A86109}">
      <dgm:prSet/>
      <dgm:spPr/>
      <dgm:t>
        <a:bodyPr/>
        <a:lstStyle/>
        <a:p>
          <a:endParaRPr lang="zh-TW" altLang="en-US"/>
        </a:p>
      </dgm:t>
    </dgm:pt>
    <dgm:pt modelId="{0D2B6A87-E1BD-4ED0-B778-E75155E52B4A}" type="sibTrans" cxnId="{FEE8A7C5-47CF-4077-9099-659EB8A86109}">
      <dgm:prSet/>
      <dgm:spPr/>
      <dgm:t>
        <a:bodyPr/>
        <a:lstStyle/>
        <a:p>
          <a:endParaRPr lang="zh-TW" altLang="en-US"/>
        </a:p>
      </dgm:t>
    </dgm:pt>
    <dgm:pt modelId="{FEF76760-E364-41C0-A791-36D9F5C135C5}">
      <dgm:prSet phldrT="[文字]"/>
      <dgm:spPr/>
      <dgm:t>
        <a:bodyPr/>
        <a:lstStyle/>
        <a:p>
          <a:r>
            <a:rPr lang="zh-TW" altLang="en-US" dirty="0" smtClean="0"/>
            <a:t>影響力</a:t>
          </a:r>
          <a:endParaRPr lang="zh-TW" altLang="en-US" dirty="0"/>
        </a:p>
      </dgm:t>
    </dgm:pt>
    <dgm:pt modelId="{332BAD35-EBB6-4A51-BC23-CB19817E1542}" type="parTrans" cxnId="{219CB2FE-8629-4119-B10C-933724233D3E}">
      <dgm:prSet/>
      <dgm:spPr/>
      <dgm:t>
        <a:bodyPr/>
        <a:lstStyle/>
        <a:p>
          <a:endParaRPr lang="zh-TW" altLang="en-US"/>
        </a:p>
      </dgm:t>
    </dgm:pt>
    <dgm:pt modelId="{5DDAFCB5-AB1B-4C07-A691-4C4EE0140C65}" type="sibTrans" cxnId="{219CB2FE-8629-4119-B10C-933724233D3E}">
      <dgm:prSet/>
      <dgm:spPr/>
      <dgm:t>
        <a:bodyPr/>
        <a:lstStyle/>
        <a:p>
          <a:endParaRPr lang="zh-TW" altLang="en-US"/>
        </a:p>
      </dgm:t>
    </dgm:pt>
    <dgm:pt modelId="{E057B6F2-8938-4A1F-B5C8-2649A2766D96}">
      <dgm:prSet phldrT="[文字]" custT="1"/>
      <dgm:spPr/>
      <dgm:t>
        <a:bodyPr/>
        <a:lstStyle/>
        <a:p>
          <a:r>
            <a:rPr lang="zh-TW" altLang="en-US" sz="1400" dirty="0" smtClean="0">
              <a:latin typeface="Microsoft YaHei" pitchFamily="34" charset="-122"/>
              <a:ea typeface="Microsoft YaHei" pitchFamily="34" charset="-122"/>
              <a:cs typeface="Microsoft Tai Le" pitchFamily="34" charset="0"/>
            </a:rPr>
            <a:t>自民黨依賴官僚體系和族議員制訂與操作具體政策</a:t>
          </a:r>
          <a:endParaRPr lang="zh-TW" altLang="en-US" sz="1400" dirty="0">
            <a:latin typeface="Microsoft YaHei" pitchFamily="34" charset="-122"/>
            <a:ea typeface="Microsoft YaHei" pitchFamily="34" charset="-122"/>
            <a:cs typeface="Microsoft Tai Le" pitchFamily="34" charset="0"/>
          </a:endParaRPr>
        </a:p>
      </dgm:t>
    </dgm:pt>
    <dgm:pt modelId="{E64AE74E-34A6-4DDE-ABF1-94B1419CBCE1}" type="parTrans" cxnId="{ED2768D9-D371-4EF6-B6A4-0F9FCC029DD0}">
      <dgm:prSet/>
      <dgm:spPr/>
      <dgm:t>
        <a:bodyPr/>
        <a:lstStyle/>
        <a:p>
          <a:endParaRPr lang="zh-TW" altLang="en-US"/>
        </a:p>
      </dgm:t>
    </dgm:pt>
    <dgm:pt modelId="{4CD57437-183D-483E-9D5B-99B56E43EE5C}" type="sibTrans" cxnId="{ED2768D9-D371-4EF6-B6A4-0F9FCC029DD0}">
      <dgm:prSet/>
      <dgm:spPr/>
      <dgm:t>
        <a:bodyPr/>
        <a:lstStyle/>
        <a:p>
          <a:endParaRPr lang="zh-TW" altLang="en-US"/>
        </a:p>
      </dgm:t>
    </dgm:pt>
    <dgm:pt modelId="{FC4EE168-7256-4FF7-A00F-E4CF2966EC5E}">
      <dgm:prSet phldrT="[文字]" custT="1"/>
      <dgm:spPr/>
      <dgm:t>
        <a:bodyPr/>
        <a:lstStyle/>
        <a:p>
          <a:r>
            <a:rPr lang="zh-TW" altLang="en-US" sz="1400" b="1" dirty="0" smtClean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  <a:cs typeface="Microsoft Tai Le" pitchFamily="34" charset="0"/>
            </a:rPr>
            <a:t>派閥透過族議員發揮對政策的影響力</a:t>
          </a:r>
          <a:endParaRPr lang="zh-TW" altLang="en-US" sz="1400" b="1" dirty="0">
            <a:solidFill>
              <a:srgbClr val="FF0000"/>
            </a:solidFill>
            <a:latin typeface="Microsoft YaHei" pitchFamily="34" charset="-122"/>
            <a:ea typeface="Microsoft YaHei" pitchFamily="34" charset="-122"/>
            <a:cs typeface="Microsoft Tai Le" pitchFamily="34" charset="0"/>
          </a:endParaRPr>
        </a:p>
      </dgm:t>
    </dgm:pt>
    <dgm:pt modelId="{30BB6C12-A2C4-460A-A556-89FC0D2807F9}" type="parTrans" cxnId="{490C1140-DC88-4149-B095-F14B8874FB5A}">
      <dgm:prSet/>
      <dgm:spPr/>
      <dgm:t>
        <a:bodyPr/>
        <a:lstStyle/>
        <a:p>
          <a:endParaRPr lang="zh-TW" altLang="en-US"/>
        </a:p>
      </dgm:t>
    </dgm:pt>
    <dgm:pt modelId="{CE3EAEA9-BBC3-4C58-BE5E-7DA39A2ACD7E}" type="sibTrans" cxnId="{490C1140-DC88-4149-B095-F14B8874FB5A}">
      <dgm:prSet/>
      <dgm:spPr/>
      <dgm:t>
        <a:bodyPr/>
        <a:lstStyle/>
        <a:p>
          <a:endParaRPr lang="zh-TW" altLang="en-US"/>
        </a:p>
      </dgm:t>
    </dgm:pt>
    <dgm:pt modelId="{0027B95C-EC8A-48FB-9FB4-ECA065D9B724}">
      <dgm:prSet phldrT="[文字]" custT="1"/>
      <dgm:spPr/>
      <dgm:t>
        <a:bodyPr/>
        <a:lstStyle/>
        <a:p>
          <a:r>
            <a:rPr lang="zh-TW" altLang="en-US" sz="1400" dirty="0" smtClean="0">
              <a:latin typeface="Microsoft YaHei" pitchFamily="34" charset="-122"/>
              <a:ea typeface="Microsoft YaHei" pitchFamily="34" charset="-122"/>
              <a:cs typeface="Microsoft Tai Le" pitchFamily="34" charset="0"/>
            </a:rPr>
            <a:t>田中角榮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cs typeface="Microsoft Tai Le" pitchFamily="34" charset="0"/>
            </a:rPr>
            <a:t>(</a:t>
          </a:r>
          <a:r>
            <a:rPr lang="zh-TW" sz="1400" dirty="0" smtClean="0">
              <a:latin typeface="Microsoft YaHei" pitchFamily="34" charset="-122"/>
              <a:ea typeface="Microsoft YaHei" pitchFamily="34" charset="-122"/>
              <a:cs typeface="Microsoft Tai Le" pitchFamily="34" charset="0"/>
            </a:rPr>
            <a:t>身兼商工、建設、郵政、大藏等族議員</a:t>
          </a:r>
          <a:r>
            <a:rPr lang="en-US" altLang="zh-TW" sz="1400" dirty="0" smtClean="0">
              <a:latin typeface="Microsoft YaHei" pitchFamily="34" charset="-122"/>
              <a:ea typeface="Microsoft YaHei" pitchFamily="34" charset="-122"/>
              <a:cs typeface="Microsoft Tai Le" pitchFamily="34" charset="0"/>
            </a:rPr>
            <a:t>)</a:t>
          </a:r>
          <a:endParaRPr lang="zh-TW" altLang="en-US" sz="1400" dirty="0">
            <a:latin typeface="Microsoft YaHei" pitchFamily="34" charset="-122"/>
            <a:ea typeface="Microsoft YaHei" pitchFamily="34" charset="-122"/>
            <a:cs typeface="Microsoft Tai Le" pitchFamily="34" charset="0"/>
          </a:endParaRPr>
        </a:p>
      </dgm:t>
    </dgm:pt>
    <dgm:pt modelId="{67B6C33D-A03E-45CA-962D-8883FF58AC89}" type="parTrans" cxnId="{73713990-8C5D-4C57-820E-BE7D841E6EC3}">
      <dgm:prSet/>
      <dgm:spPr/>
      <dgm:t>
        <a:bodyPr/>
        <a:lstStyle/>
        <a:p>
          <a:endParaRPr lang="zh-TW" altLang="en-US"/>
        </a:p>
      </dgm:t>
    </dgm:pt>
    <dgm:pt modelId="{DB9D3C2A-1FCB-4465-8705-849BE59856AA}" type="sibTrans" cxnId="{73713990-8C5D-4C57-820E-BE7D841E6EC3}">
      <dgm:prSet/>
      <dgm:spPr/>
      <dgm:t>
        <a:bodyPr/>
        <a:lstStyle/>
        <a:p>
          <a:endParaRPr lang="zh-TW" altLang="en-US"/>
        </a:p>
      </dgm:t>
    </dgm:pt>
    <dgm:pt modelId="{9B0EF09C-08F0-493B-9F15-D292CEEEF295}" type="pres">
      <dgm:prSet presAssocID="{1ADCE2A8-CCBA-4B1E-9196-A921D4D9068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99314C7D-A4ED-4AD2-8651-DA85EB9F7D79}" type="pres">
      <dgm:prSet presAssocID="{315F008A-5E50-4708-8443-19532D324B52}" presName="linNode" presStyleCnt="0"/>
      <dgm:spPr/>
    </dgm:pt>
    <dgm:pt modelId="{47CD2B9A-B37F-440A-809C-CA76ED6550E5}" type="pres">
      <dgm:prSet presAssocID="{315F008A-5E50-4708-8443-19532D324B5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D5DB38-4AB1-4769-BA01-632B965060DA}" type="pres">
      <dgm:prSet presAssocID="{315F008A-5E50-4708-8443-19532D324B5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8E1A8F-E84A-4514-8C00-62EA5825341D}" type="pres">
      <dgm:prSet presAssocID="{A1202C04-657F-4696-AB4D-038A6CDE699B}" presName="spacing" presStyleCnt="0"/>
      <dgm:spPr/>
    </dgm:pt>
    <dgm:pt modelId="{02718495-33E0-494D-9054-AB812D4FF272}" type="pres">
      <dgm:prSet presAssocID="{FEF76760-E364-41C0-A791-36D9F5C135C5}" presName="linNode" presStyleCnt="0"/>
      <dgm:spPr/>
    </dgm:pt>
    <dgm:pt modelId="{52CC6037-BFD9-43DA-AA7B-4B715494C583}" type="pres">
      <dgm:prSet presAssocID="{FEF76760-E364-41C0-A791-36D9F5C135C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7FE37B-EDFE-4E74-8483-21A00B7AF3D9}" type="pres">
      <dgm:prSet presAssocID="{FEF76760-E364-41C0-A791-36D9F5C135C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A24556A-A00A-4116-B709-A585618DDFF6}" srcId="{315F008A-5E50-4708-8443-19532D324B52}" destId="{D7560932-A74D-41BB-B911-7C77E684108D}" srcOrd="0" destOrd="0" parTransId="{88AE3795-2F13-4E4A-A3CA-80A1A59C3C88}" sibTransId="{52934C42-C68C-4675-B445-45C61C0AB491}"/>
    <dgm:cxn modelId="{312BC60C-EB38-493A-9556-DEA099D97BC3}" srcId="{1ADCE2A8-CCBA-4B1E-9196-A921D4D9068D}" destId="{315F008A-5E50-4708-8443-19532D324B52}" srcOrd="0" destOrd="0" parTransId="{0BD81372-C159-40F6-B218-962B431D6B2B}" sibTransId="{A1202C04-657F-4696-AB4D-038A6CDE699B}"/>
    <dgm:cxn modelId="{FEE8A7C5-47CF-4077-9099-659EB8A86109}" srcId="{315F008A-5E50-4708-8443-19532D324B52}" destId="{79D51285-25BA-4B50-8B01-8A89E2459796}" srcOrd="1" destOrd="0" parTransId="{F587E1BE-5F5E-4B90-BC80-7AB2EFBC3469}" sibTransId="{0D2B6A87-E1BD-4ED0-B778-E75155E52B4A}"/>
    <dgm:cxn modelId="{932339D8-2F19-4CAA-A10A-FAB081E8670F}" type="presOf" srcId="{FC4EE168-7256-4FF7-A00F-E4CF2966EC5E}" destId="{477FE37B-EDFE-4E74-8483-21A00B7AF3D9}" srcOrd="0" destOrd="1" presId="urn:microsoft.com/office/officeart/2005/8/layout/vList6"/>
    <dgm:cxn modelId="{7BAFD0D6-8172-4556-936B-1A190B0B032B}" type="presOf" srcId="{0027B95C-EC8A-48FB-9FB4-ECA065D9B724}" destId="{477FE37B-EDFE-4E74-8483-21A00B7AF3D9}" srcOrd="0" destOrd="2" presId="urn:microsoft.com/office/officeart/2005/8/layout/vList6"/>
    <dgm:cxn modelId="{219CB2FE-8629-4119-B10C-933724233D3E}" srcId="{1ADCE2A8-CCBA-4B1E-9196-A921D4D9068D}" destId="{FEF76760-E364-41C0-A791-36D9F5C135C5}" srcOrd="1" destOrd="0" parTransId="{332BAD35-EBB6-4A51-BC23-CB19817E1542}" sibTransId="{5DDAFCB5-AB1B-4C07-A691-4C4EE0140C65}"/>
    <dgm:cxn modelId="{B4A6A37F-3B47-4C70-B6B7-84D4A908C22E}" type="presOf" srcId="{D7560932-A74D-41BB-B911-7C77E684108D}" destId="{97D5DB38-4AB1-4769-BA01-632B965060DA}" srcOrd="0" destOrd="0" presId="urn:microsoft.com/office/officeart/2005/8/layout/vList6"/>
    <dgm:cxn modelId="{3C57FEAD-146B-4C5C-9CE4-2C77DFBED292}" type="presOf" srcId="{1ADCE2A8-CCBA-4B1E-9196-A921D4D9068D}" destId="{9B0EF09C-08F0-493B-9F15-D292CEEEF295}" srcOrd="0" destOrd="0" presId="urn:microsoft.com/office/officeart/2005/8/layout/vList6"/>
    <dgm:cxn modelId="{ED2768D9-D371-4EF6-B6A4-0F9FCC029DD0}" srcId="{FEF76760-E364-41C0-A791-36D9F5C135C5}" destId="{E057B6F2-8938-4A1F-B5C8-2649A2766D96}" srcOrd="0" destOrd="0" parTransId="{E64AE74E-34A6-4DDE-ABF1-94B1419CBCE1}" sibTransId="{4CD57437-183D-483E-9D5B-99B56E43EE5C}"/>
    <dgm:cxn modelId="{24EA2FD2-C32A-4ABB-944A-482680072A34}" type="presOf" srcId="{79D51285-25BA-4B50-8B01-8A89E2459796}" destId="{97D5DB38-4AB1-4769-BA01-632B965060DA}" srcOrd="0" destOrd="1" presId="urn:microsoft.com/office/officeart/2005/8/layout/vList6"/>
    <dgm:cxn modelId="{F4E8B85D-5723-4375-8DA7-5E44F3361711}" type="presOf" srcId="{FEF76760-E364-41C0-A791-36D9F5C135C5}" destId="{52CC6037-BFD9-43DA-AA7B-4B715494C583}" srcOrd="0" destOrd="0" presId="urn:microsoft.com/office/officeart/2005/8/layout/vList6"/>
    <dgm:cxn modelId="{59D68536-CDFB-43C3-853E-C9FB93D4D837}" type="presOf" srcId="{315F008A-5E50-4708-8443-19532D324B52}" destId="{47CD2B9A-B37F-440A-809C-CA76ED6550E5}" srcOrd="0" destOrd="0" presId="urn:microsoft.com/office/officeart/2005/8/layout/vList6"/>
    <dgm:cxn modelId="{73713990-8C5D-4C57-820E-BE7D841E6EC3}" srcId="{FEF76760-E364-41C0-A791-36D9F5C135C5}" destId="{0027B95C-EC8A-48FB-9FB4-ECA065D9B724}" srcOrd="2" destOrd="0" parTransId="{67B6C33D-A03E-45CA-962D-8883FF58AC89}" sibTransId="{DB9D3C2A-1FCB-4465-8705-849BE59856AA}"/>
    <dgm:cxn modelId="{B66A2CBF-7F61-477B-8183-1F4749BC88C7}" type="presOf" srcId="{E057B6F2-8938-4A1F-B5C8-2649A2766D96}" destId="{477FE37B-EDFE-4E74-8483-21A00B7AF3D9}" srcOrd="0" destOrd="0" presId="urn:microsoft.com/office/officeart/2005/8/layout/vList6"/>
    <dgm:cxn modelId="{490C1140-DC88-4149-B095-F14B8874FB5A}" srcId="{FEF76760-E364-41C0-A791-36D9F5C135C5}" destId="{FC4EE168-7256-4FF7-A00F-E4CF2966EC5E}" srcOrd="1" destOrd="0" parTransId="{30BB6C12-A2C4-460A-A556-89FC0D2807F9}" sibTransId="{CE3EAEA9-BBC3-4C58-BE5E-7DA39A2ACD7E}"/>
    <dgm:cxn modelId="{1C831503-0849-420A-8CE4-611743D120AC}" type="presParOf" srcId="{9B0EF09C-08F0-493B-9F15-D292CEEEF295}" destId="{99314C7D-A4ED-4AD2-8651-DA85EB9F7D79}" srcOrd="0" destOrd="0" presId="urn:microsoft.com/office/officeart/2005/8/layout/vList6"/>
    <dgm:cxn modelId="{024CE15A-EC1D-4EE6-BC40-F46ADA17A8B3}" type="presParOf" srcId="{99314C7D-A4ED-4AD2-8651-DA85EB9F7D79}" destId="{47CD2B9A-B37F-440A-809C-CA76ED6550E5}" srcOrd="0" destOrd="0" presId="urn:microsoft.com/office/officeart/2005/8/layout/vList6"/>
    <dgm:cxn modelId="{944BA4C5-B0C2-419B-9114-2D55FCB26A18}" type="presParOf" srcId="{99314C7D-A4ED-4AD2-8651-DA85EB9F7D79}" destId="{97D5DB38-4AB1-4769-BA01-632B965060DA}" srcOrd="1" destOrd="0" presId="urn:microsoft.com/office/officeart/2005/8/layout/vList6"/>
    <dgm:cxn modelId="{DA2FDC47-E52D-4681-86C2-523A2B9164E8}" type="presParOf" srcId="{9B0EF09C-08F0-493B-9F15-D292CEEEF295}" destId="{3D8E1A8F-E84A-4514-8C00-62EA5825341D}" srcOrd="1" destOrd="0" presId="urn:microsoft.com/office/officeart/2005/8/layout/vList6"/>
    <dgm:cxn modelId="{7E2983C4-39E8-41FE-A47C-73E46904EF23}" type="presParOf" srcId="{9B0EF09C-08F0-493B-9F15-D292CEEEF295}" destId="{02718495-33E0-494D-9054-AB812D4FF272}" srcOrd="2" destOrd="0" presId="urn:microsoft.com/office/officeart/2005/8/layout/vList6"/>
    <dgm:cxn modelId="{C93BF73D-B913-4C52-B949-FD83F40DF636}" type="presParOf" srcId="{02718495-33E0-494D-9054-AB812D4FF272}" destId="{52CC6037-BFD9-43DA-AA7B-4B715494C583}" srcOrd="0" destOrd="0" presId="urn:microsoft.com/office/officeart/2005/8/layout/vList6"/>
    <dgm:cxn modelId="{4B30C2DD-D3F2-4A8F-A7AC-9ACC7796DD40}" type="presParOf" srcId="{02718495-33E0-494D-9054-AB812D4FF272}" destId="{477FE37B-EDFE-4E74-8483-21A00B7AF3D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FC8A05-7B2E-4AEC-966F-386B77777C36}" type="doc">
      <dgm:prSet loTypeId="urn:microsoft.com/office/officeart/2008/layout/VerticalAccent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E391A3D-FAA2-434F-8046-3E6B95258572}">
      <dgm:prSet phldrT="[文字]" custT="1"/>
      <dgm:spPr/>
      <dgm:t>
        <a:bodyPr/>
        <a:lstStyle/>
        <a:p>
          <a:r>
            <a:rPr lang="zh-TW" altLang="en-US" sz="1800" dirty="0" smtClean="0">
              <a:solidFill>
                <a:srgbClr val="002060"/>
              </a:solidFill>
              <a:latin typeface="Microsoft YaHei" pitchFamily="34" charset="-122"/>
              <a:ea typeface="Microsoft YaHei" pitchFamily="34" charset="-122"/>
            </a:rPr>
            <a:t>總裁公選制</a:t>
          </a:r>
          <a:endParaRPr lang="zh-TW" altLang="en-US" sz="1800" dirty="0">
            <a:solidFill>
              <a:srgbClr val="002060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69B699E0-0B66-403D-951D-7724A276BEFA}" type="parTrans" cxnId="{D9A5C93C-4BC1-4473-B834-D8CAE20953CB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33ED8B84-C6BB-4607-87A7-485B455DCE41}" type="sibTrans" cxnId="{D9A5C93C-4BC1-4473-B834-D8CAE20953CB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4A349FF7-3893-4BDB-84F9-37DBA16EDF3F}">
      <dgm:prSet phldrT="[文字]" custT="1"/>
      <dgm:spPr/>
      <dgm:t>
        <a:bodyPr/>
        <a:lstStyle/>
        <a:p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1.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國會參眾議員</a:t>
          </a:r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+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地方黨代表</a:t>
          </a:r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+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黨員</a:t>
          </a:r>
          <a:endParaRPr lang="en-US" altLang="zh-TW" sz="1800" dirty="0" smtClean="0">
            <a:solidFill>
              <a:schemeClr val="accent3">
                <a:lumMod val="50000"/>
              </a:schemeClr>
            </a:solidFill>
            <a:latin typeface="Microsoft YaHei" pitchFamily="34" charset="-122"/>
            <a:ea typeface="Microsoft YaHei" pitchFamily="34" charset="-122"/>
          </a:endParaRPr>
        </a:p>
        <a:p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2.</a:t>
          </a:r>
          <a:r>
            <a:rPr 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派系成為爭奪黨領導權，進而掌握政權的有效手段</a:t>
          </a:r>
          <a:endParaRPr lang="zh-TW" altLang="en-US" sz="1800" dirty="0">
            <a:solidFill>
              <a:schemeClr val="accent3">
                <a:lumMod val="50000"/>
              </a:schemeClr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05FD7326-2B1F-4F25-B6EE-68039E15E4DB}" type="parTrans" cxnId="{E16F7A72-7E9D-476D-B5F8-F14F170FE337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93A212C6-DC19-4BFE-AB0A-530D9388BCEA}" type="sibTrans" cxnId="{E16F7A72-7E9D-476D-B5F8-F14F170FE337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2FF9EDBC-9305-4AB6-9EF7-8F4E8952664E}">
      <dgm:prSet phldrT="[文字]" custT="1"/>
      <dgm:spPr/>
      <dgm:t>
        <a:bodyPr/>
        <a:lstStyle/>
        <a:p>
          <a:r>
            <a:rPr lang="zh-TW" altLang="en-US" sz="1800" dirty="0" smtClean="0">
              <a:solidFill>
                <a:srgbClr val="002060"/>
              </a:solidFill>
              <a:latin typeface="Microsoft YaHei" pitchFamily="34" charset="-122"/>
              <a:ea typeface="Microsoft YaHei" pitchFamily="34" charset="-122"/>
            </a:rPr>
            <a:t>中選區制度</a:t>
          </a:r>
          <a:endParaRPr lang="zh-TW" altLang="en-US" sz="1800" dirty="0">
            <a:solidFill>
              <a:srgbClr val="002060"/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BEF3ADA8-97E8-4F18-A47C-EEE5E0BC5734}" type="parTrans" cxnId="{63185285-6BDC-4786-B77F-B540BABACCBF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069438A6-6FA0-4C6A-AF5E-35E227DB6C5C}" type="sibTrans" cxnId="{63185285-6BDC-4786-B77F-B540BABACCBF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BF3F0FC4-FACD-443A-9FE3-EAD0B9A68B6F}">
      <dgm:prSet phldrT="[文字]" custT="1"/>
      <dgm:spPr/>
      <dgm:t>
        <a:bodyPr/>
        <a:lstStyle/>
        <a:p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1.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一選區選出</a:t>
          </a:r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3~5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名眾議員，採相對多數決</a:t>
          </a:r>
          <a:endParaRPr lang="en-US" altLang="zh-TW" sz="1800" dirty="0" smtClean="0">
            <a:solidFill>
              <a:schemeClr val="accent3">
                <a:lumMod val="50000"/>
              </a:schemeClr>
            </a:solidFill>
            <a:latin typeface="Microsoft YaHei" pitchFamily="34" charset="-122"/>
            <a:ea typeface="Microsoft YaHei" pitchFamily="34" charset="-122"/>
          </a:endParaRPr>
        </a:p>
        <a:p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2.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rPr>
            <a:t>同一選區常會出現同室操戈</a:t>
          </a:r>
          <a:r>
            <a:rPr lang="en-US" altLang="zh-TW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  <a:sym typeface="Wingdings" pitchFamily="2" charset="2"/>
            </a:rPr>
            <a:t></a:t>
          </a:r>
          <a:r>
            <a:rPr lang="zh-TW" altLang="en-US" sz="1800" dirty="0" smtClean="0">
              <a:solidFill>
                <a:schemeClr val="accent3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  <a:sym typeface="Wingdings" pitchFamily="2" charset="2"/>
            </a:rPr>
            <a:t>借助派閥力量，成立個人後援會</a:t>
          </a:r>
          <a:endParaRPr lang="zh-TW" altLang="en-US" sz="1800" dirty="0">
            <a:solidFill>
              <a:schemeClr val="accent3">
                <a:lumMod val="50000"/>
              </a:schemeClr>
            </a:solidFill>
            <a:latin typeface="Microsoft YaHei" pitchFamily="34" charset="-122"/>
            <a:ea typeface="Microsoft YaHei" pitchFamily="34" charset="-122"/>
          </a:endParaRPr>
        </a:p>
      </dgm:t>
    </dgm:pt>
    <dgm:pt modelId="{357CC9E6-0E0F-4795-8E01-59E318E69268}" type="parTrans" cxnId="{28DF94A4-C09F-480C-B42A-2DC9C0BB6315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2F4AD9EE-CC1F-48AC-909C-77BD4317BABE}" type="sibTrans" cxnId="{28DF94A4-C09F-480C-B42A-2DC9C0BB6315}">
      <dgm:prSet/>
      <dgm:spPr/>
      <dgm:t>
        <a:bodyPr/>
        <a:lstStyle/>
        <a:p>
          <a:endParaRPr lang="zh-TW" altLang="en-US" sz="1800">
            <a:latin typeface="Microsoft YaHei" pitchFamily="34" charset="-122"/>
            <a:ea typeface="Microsoft YaHei" pitchFamily="34" charset="-122"/>
          </a:endParaRPr>
        </a:p>
      </dgm:t>
    </dgm:pt>
    <dgm:pt modelId="{4E5AE76A-892A-4127-A2B9-B3FEA6DAAAED}" type="pres">
      <dgm:prSet presAssocID="{E4FC8A05-7B2E-4AEC-966F-386B77777C3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DB1F49BB-EE4A-4A3B-8A33-C68460697ED9}" type="pres">
      <dgm:prSet presAssocID="{BE391A3D-FAA2-434F-8046-3E6B95258572}" presName="parenttextcomposite" presStyleCnt="0"/>
      <dgm:spPr/>
    </dgm:pt>
    <dgm:pt modelId="{169EC936-83A9-4971-B389-A411713C44A0}" type="pres">
      <dgm:prSet presAssocID="{BE391A3D-FAA2-434F-8046-3E6B95258572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2C4BE1-E905-40FC-B24D-FC798EE61844}" type="pres">
      <dgm:prSet presAssocID="{BE391A3D-FAA2-434F-8046-3E6B95258572}" presName="composite" presStyleCnt="0"/>
      <dgm:spPr/>
    </dgm:pt>
    <dgm:pt modelId="{CAE683B2-EA6B-4535-ABFD-1C7A04861EB0}" type="pres">
      <dgm:prSet presAssocID="{BE391A3D-FAA2-434F-8046-3E6B95258572}" presName="chevron1" presStyleLbl="alignNode1" presStyleIdx="0" presStyleCnt="14"/>
      <dgm:spPr/>
    </dgm:pt>
    <dgm:pt modelId="{06AAC9E6-A61E-4587-A29F-9A5770450A27}" type="pres">
      <dgm:prSet presAssocID="{BE391A3D-FAA2-434F-8046-3E6B95258572}" presName="chevron2" presStyleLbl="alignNode1" presStyleIdx="1" presStyleCnt="14"/>
      <dgm:spPr/>
    </dgm:pt>
    <dgm:pt modelId="{6719CE32-D0F4-4F41-9ADB-1154BDD8F900}" type="pres">
      <dgm:prSet presAssocID="{BE391A3D-FAA2-434F-8046-3E6B95258572}" presName="chevron3" presStyleLbl="alignNode1" presStyleIdx="2" presStyleCnt="14"/>
      <dgm:spPr/>
    </dgm:pt>
    <dgm:pt modelId="{C32F2D99-24BB-48E3-815A-C29CBFE3578F}" type="pres">
      <dgm:prSet presAssocID="{BE391A3D-FAA2-434F-8046-3E6B95258572}" presName="chevron4" presStyleLbl="alignNode1" presStyleIdx="3" presStyleCnt="14"/>
      <dgm:spPr/>
    </dgm:pt>
    <dgm:pt modelId="{BE2D05BE-DC2F-4A28-89F9-2E184D59310A}" type="pres">
      <dgm:prSet presAssocID="{BE391A3D-FAA2-434F-8046-3E6B95258572}" presName="chevron5" presStyleLbl="alignNode1" presStyleIdx="4" presStyleCnt="14"/>
      <dgm:spPr/>
    </dgm:pt>
    <dgm:pt modelId="{2E69D04E-5DCC-4694-96F5-AE945C1B7002}" type="pres">
      <dgm:prSet presAssocID="{BE391A3D-FAA2-434F-8046-3E6B95258572}" presName="chevron6" presStyleLbl="alignNode1" presStyleIdx="5" presStyleCnt="14"/>
      <dgm:spPr/>
    </dgm:pt>
    <dgm:pt modelId="{51FC2426-9831-4306-9BC1-9885084C3748}" type="pres">
      <dgm:prSet presAssocID="{BE391A3D-FAA2-434F-8046-3E6B95258572}" presName="chevron7" presStyleLbl="alignNode1" presStyleIdx="6" presStyleCnt="14"/>
      <dgm:spPr/>
    </dgm:pt>
    <dgm:pt modelId="{D0B3587C-CAC9-40E4-84A8-B16039A9A32E}" type="pres">
      <dgm:prSet presAssocID="{BE391A3D-FAA2-434F-8046-3E6B95258572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622EB5-F42A-4197-BBE0-07A5B75270DA}" type="pres">
      <dgm:prSet presAssocID="{33ED8B84-C6BB-4607-87A7-485B455DCE41}" presName="sibTrans" presStyleCnt="0"/>
      <dgm:spPr/>
    </dgm:pt>
    <dgm:pt modelId="{0D6D88FB-0D5B-4EA7-9988-573BFEE188DF}" type="pres">
      <dgm:prSet presAssocID="{2FF9EDBC-9305-4AB6-9EF7-8F4E8952664E}" presName="parenttextcomposite" presStyleCnt="0"/>
      <dgm:spPr/>
    </dgm:pt>
    <dgm:pt modelId="{33F63080-B986-4AAE-8B4D-B8B61B4F8CAB}" type="pres">
      <dgm:prSet presAssocID="{2FF9EDBC-9305-4AB6-9EF7-8F4E8952664E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820FE2-EE76-436C-B984-A90E5998C2C3}" type="pres">
      <dgm:prSet presAssocID="{2FF9EDBC-9305-4AB6-9EF7-8F4E8952664E}" presName="composite" presStyleCnt="0"/>
      <dgm:spPr/>
    </dgm:pt>
    <dgm:pt modelId="{810D3289-2463-4EE9-B3D1-BCAD2DDE9DF8}" type="pres">
      <dgm:prSet presAssocID="{2FF9EDBC-9305-4AB6-9EF7-8F4E8952664E}" presName="chevron1" presStyleLbl="alignNode1" presStyleIdx="7" presStyleCnt="14"/>
      <dgm:spPr/>
    </dgm:pt>
    <dgm:pt modelId="{11C70D62-7453-4361-90D0-29A09C1DB909}" type="pres">
      <dgm:prSet presAssocID="{2FF9EDBC-9305-4AB6-9EF7-8F4E8952664E}" presName="chevron2" presStyleLbl="alignNode1" presStyleIdx="8" presStyleCnt="14"/>
      <dgm:spPr/>
    </dgm:pt>
    <dgm:pt modelId="{4314E929-CE41-4E47-9D35-B5E466EB960B}" type="pres">
      <dgm:prSet presAssocID="{2FF9EDBC-9305-4AB6-9EF7-8F4E8952664E}" presName="chevron3" presStyleLbl="alignNode1" presStyleIdx="9" presStyleCnt="14"/>
      <dgm:spPr/>
    </dgm:pt>
    <dgm:pt modelId="{E98213A6-2C6E-45A3-9082-572DA5BCC5B9}" type="pres">
      <dgm:prSet presAssocID="{2FF9EDBC-9305-4AB6-9EF7-8F4E8952664E}" presName="chevron4" presStyleLbl="alignNode1" presStyleIdx="10" presStyleCnt="14"/>
      <dgm:spPr/>
    </dgm:pt>
    <dgm:pt modelId="{BA550151-A49C-490B-8E00-5C3A0E3286F6}" type="pres">
      <dgm:prSet presAssocID="{2FF9EDBC-9305-4AB6-9EF7-8F4E8952664E}" presName="chevron5" presStyleLbl="alignNode1" presStyleIdx="11" presStyleCnt="14"/>
      <dgm:spPr/>
    </dgm:pt>
    <dgm:pt modelId="{971C9B0B-2489-494A-B099-28990113935F}" type="pres">
      <dgm:prSet presAssocID="{2FF9EDBC-9305-4AB6-9EF7-8F4E8952664E}" presName="chevron6" presStyleLbl="alignNode1" presStyleIdx="12" presStyleCnt="14"/>
      <dgm:spPr/>
    </dgm:pt>
    <dgm:pt modelId="{E8D57045-9B4D-4DA8-8108-F41EE076236A}" type="pres">
      <dgm:prSet presAssocID="{2FF9EDBC-9305-4AB6-9EF7-8F4E8952664E}" presName="chevron7" presStyleLbl="alignNode1" presStyleIdx="13" presStyleCnt="14"/>
      <dgm:spPr/>
    </dgm:pt>
    <dgm:pt modelId="{D35D2603-3552-4DD2-AD22-94839AB94972}" type="pres">
      <dgm:prSet presAssocID="{2FF9EDBC-9305-4AB6-9EF7-8F4E8952664E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A5C93C-4BC1-4473-B834-D8CAE20953CB}" srcId="{E4FC8A05-7B2E-4AEC-966F-386B77777C36}" destId="{BE391A3D-FAA2-434F-8046-3E6B95258572}" srcOrd="0" destOrd="0" parTransId="{69B699E0-0B66-403D-951D-7724A276BEFA}" sibTransId="{33ED8B84-C6BB-4607-87A7-485B455DCE41}"/>
    <dgm:cxn modelId="{63185285-6BDC-4786-B77F-B540BABACCBF}" srcId="{E4FC8A05-7B2E-4AEC-966F-386B77777C36}" destId="{2FF9EDBC-9305-4AB6-9EF7-8F4E8952664E}" srcOrd="1" destOrd="0" parTransId="{BEF3ADA8-97E8-4F18-A47C-EEE5E0BC5734}" sibTransId="{069438A6-6FA0-4C6A-AF5E-35E227DB6C5C}"/>
    <dgm:cxn modelId="{DD29FD32-E3FF-4E41-AA37-5E5E6001E049}" type="presOf" srcId="{BF3F0FC4-FACD-443A-9FE3-EAD0B9A68B6F}" destId="{D35D2603-3552-4DD2-AD22-94839AB94972}" srcOrd="0" destOrd="0" presId="urn:microsoft.com/office/officeart/2008/layout/VerticalAccentList"/>
    <dgm:cxn modelId="{76ADF8C6-ECEA-4FDB-9D8D-0545FA256BC9}" type="presOf" srcId="{E4FC8A05-7B2E-4AEC-966F-386B77777C36}" destId="{4E5AE76A-892A-4127-A2B9-B3FEA6DAAAED}" srcOrd="0" destOrd="0" presId="urn:microsoft.com/office/officeart/2008/layout/VerticalAccentList"/>
    <dgm:cxn modelId="{28DF94A4-C09F-480C-B42A-2DC9C0BB6315}" srcId="{2FF9EDBC-9305-4AB6-9EF7-8F4E8952664E}" destId="{BF3F0FC4-FACD-443A-9FE3-EAD0B9A68B6F}" srcOrd="0" destOrd="0" parTransId="{357CC9E6-0E0F-4795-8E01-59E318E69268}" sibTransId="{2F4AD9EE-CC1F-48AC-909C-77BD4317BABE}"/>
    <dgm:cxn modelId="{CC1B0A90-96DD-4BA3-A3BD-11917A1E8060}" type="presOf" srcId="{BE391A3D-FAA2-434F-8046-3E6B95258572}" destId="{169EC936-83A9-4971-B389-A411713C44A0}" srcOrd="0" destOrd="0" presId="urn:microsoft.com/office/officeart/2008/layout/VerticalAccentList"/>
    <dgm:cxn modelId="{E16F7A72-7E9D-476D-B5F8-F14F170FE337}" srcId="{BE391A3D-FAA2-434F-8046-3E6B95258572}" destId="{4A349FF7-3893-4BDB-84F9-37DBA16EDF3F}" srcOrd="0" destOrd="0" parTransId="{05FD7326-2B1F-4F25-B6EE-68039E15E4DB}" sibTransId="{93A212C6-DC19-4BFE-AB0A-530D9388BCEA}"/>
    <dgm:cxn modelId="{ADDD8F84-C1BE-4DE1-84FD-B530DCB1EEDE}" type="presOf" srcId="{2FF9EDBC-9305-4AB6-9EF7-8F4E8952664E}" destId="{33F63080-B986-4AAE-8B4D-B8B61B4F8CAB}" srcOrd="0" destOrd="0" presId="urn:microsoft.com/office/officeart/2008/layout/VerticalAccentList"/>
    <dgm:cxn modelId="{2827A947-13F2-40C1-B71F-B21EE6441D9A}" type="presOf" srcId="{4A349FF7-3893-4BDB-84F9-37DBA16EDF3F}" destId="{D0B3587C-CAC9-40E4-84A8-B16039A9A32E}" srcOrd="0" destOrd="0" presId="urn:microsoft.com/office/officeart/2008/layout/VerticalAccentList"/>
    <dgm:cxn modelId="{3BDD8A5D-9ADC-4160-BDE5-9AFB8E387E0A}" type="presParOf" srcId="{4E5AE76A-892A-4127-A2B9-B3FEA6DAAAED}" destId="{DB1F49BB-EE4A-4A3B-8A33-C68460697ED9}" srcOrd="0" destOrd="0" presId="urn:microsoft.com/office/officeart/2008/layout/VerticalAccentList"/>
    <dgm:cxn modelId="{0BF44692-2596-432A-8680-D31BEDAAD8C8}" type="presParOf" srcId="{DB1F49BB-EE4A-4A3B-8A33-C68460697ED9}" destId="{169EC936-83A9-4971-B389-A411713C44A0}" srcOrd="0" destOrd="0" presId="urn:microsoft.com/office/officeart/2008/layout/VerticalAccentList"/>
    <dgm:cxn modelId="{BB2E1323-DE11-4A11-B328-E50178B3CB02}" type="presParOf" srcId="{4E5AE76A-892A-4127-A2B9-B3FEA6DAAAED}" destId="{292C4BE1-E905-40FC-B24D-FC798EE61844}" srcOrd="1" destOrd="0" presId="urn:microsoft.com/office/officeart/2008/layout/VerticalAccentList"/>
    <dgm:cxn modelId="{0A78DB1A-5E61-4B3A-9477-DD77E0388A2D}" type="presParOf" srcId="{292C4BE1-E905-40FC-B24D-FC798EE61844}" destId="{CAE683B2-EA6B-4535-ABFD-1C7A04861EB0}" srcOrd="0" destOrd="0" presId="urn:microsoft.com/office/officeart/2008/layout/VerticalAccentList"/>
    <dgm:cxn modelId="{79CFD587-2321-4656-BE33-FFE4092C6A92}" type="presParOf" srcId="{292C4BE1-E905-40FC-B24D-FC798EE61844}" destId="{06AAC9E6-A61E-4587-A29F-9A5770450A27}" srcOrd="1" destOrd="0" presId="urn:microsoft.com/office/officeart/2008/layout/VerticalAccentList"/>
    <dgm:cxn modelId="{4498E2BF-7C18-4A7D-A8B6-6609CA1B9CF3}" type="presParOf" srcId="{292C4BE1-E905-40FC-B24D-FC798EE61844}" destId="{6719CE32-D0F4-4F41-9ADB-1154BDD8F900}" srcOrd="2" destOrd="0" presId="urn:microsoft.com/office/officeart/2008/layout/VerticalAccentList"/>
    <dgm:cxn modelId="{37C85121-CDB9-4EAF-AA76-042A1755C98E}" type="presParOf" srcId="{292C4BE1-E905-40FC-B24D-FC798EE61844}" destId="{C32F2D99-24BB-48E3-815A-C29CBFE3578F}" srcOrd="3" destOrd="0" presId="urn:microsoft.com/office/officeart/2008/layout/VerticalAccentList"/>
    <dgm:cxn modelId="{A4EBDECB-87AB-4285-B82A-0BB6765C33D7}" type="presParOf" srcId="{292C4BE1-E905-40FC-B24D-FC798EE61844}" destId="{BE2D05BE-DC2F-4A28-89F9-2E184D59310A}" srcOrd="4" destOrd="0" presId="urn:microsoft.com/office/officeart/2008/layout/VerticalAccentList"/>
    <dgm:cxn modelId="{5B216AFB-C951-4824-AD29-1B8C8FECBBE0}" type="presParOf" srcId="{292C4BE1-E905-40FC-B24D-FC798EE61844}" destId="{2E69D04E-5DCC-4694-96F5-AE945C1B7002}" srcOrd="5" destOrd="0" presId="urn:microsoft.com/office/officeart/2008/layout/VerticalAccentList"/>
    <dgm:cxn modelId="{7CA56B8D-DBFC-4EC8-8BB9-ADD56548A8A6}" type="presParOf" srcId="{292C4BE1-E905-40FC-B24D-FC798EE61844}" destId="{51FC2426-9831-4306-9BC1-9885084C3748}" srcOrd="6" destOrd="0" presId="urn:microsoft.com/office/officeart/2008/layout/VerticalAccentList"/>
    <dgm:cxn modelId="{627D617B-9C11-46B5-ADFA-0A4321F09887}" type="presParOf" srcId="{292C4BE1-E905-40FC-B24D-FC798EE61844}" destId="{D0B3587C-CAC9-40E4-84A8-B16039A9A32E}" srcOrd="7" destOrd="0" presId="urn:microsoft.com/office/officeart/2008/layout/VerticalAccentList"/>
    <dgm:cxn modelId="{642578E3-FD0C-4993-BB2F-9FA41DF618A6}" type="presParOf" srcId="{4E5AE76A-892A-4127-A2B9-B3FEA6DAAAED}" destId="{4A622EB5-F42A-4197-BBE0-07A5B75270DA}" srcOrd="2" destOrd="0" presId="urn:microsoft.com/office/officeart/2008/layout/VerticalAccentList"/>
    <dgm:cxn modelId="{344D8B79-2387-497A-AABB-4229F9AFCF0D}" type="presParOf" srcId="{4E5AE76A-892A-4127-A2B9-B3FEA6DAAAED}" destId="{0D6D88FB-0D5B-4EA7-9988-573BFEE188DF}" srcOrd="3" destOrd="0" presId="urn:microsoft.com/office/officeart/2008/layout/VerticalAccentList"/>
    <dgm:cxn modelId="{8F34D5E1-A752-4832-B9C8-3D99573E0980}" type="presParOf" srcId="{0D6D88FB-0D5B-4EA7-9988-573BFEE188DF}" destId="{33F63080-B986-4AAE-8B4D-B8B61B4F8CAB}" srcOrd="0" destOrd="0" presId="urn:microsoft.com/office/officeart/2008/layout/VerticalAccentList"/>
    <dgm:cxn modelId="{7C36BBA8-E272-4DFF-88AE-0D9B2E941FAE}" type="presParOf" srcId="{4E5AE76A-892A-4127-A2B9-B3FEA6DAAAED}" destId="{FD820FE2-EE76-436C-B984-A90E5998C2C3}" srcOrd="4" destOrd="0" presId="urn:microsoft.com/office/officeart/2008/layout/VerticalAccentList"/>
    <dgm:cxn modelId="{2F4470C2-D415-43A2-AB9D-CBF7091284FB}" type="presParOf" srcId="{FD820FE2-EE76-436C-B984-A90E5998C2C3}" destId="{810D3289-2463-4EE9-B3D1-BCAD2DDE9DF8}" srcOrd="0" destOrd="0" presId="urn:microsoft.com/office/officeart/2008/layout/VerticalAccentList"/>
    <dgm:cxn modelId="{B2425D9E-06E4-4427-9CA6-9160119BD72A}" type="presParOf" srcId="{FD820FE2-EE76-436C-B984-A90E5998C2C3}" destId="{11C70D62-7453-4361-90D0-29A09C1DB909}" srcOrd="1" destOrd="0" presId="urn:microsoft.com/office/officeart/2008/layout/VerticalAccentList"/>
    <dgm:cxn modelId="{500D3ED1-B061-4984-B31B-CD0DA49C079D}" type="presParOf" srcId="{FD820FE2-EE76-436C-B984-A90E5998C2C3}" destId="{4314E929-CE41-4E47-9D35-B5E466EB960B}" srcOrd="2" destOrd="0" presId="urn:microsoft.com/office/officeart/2008/layout/VerticalAccentList"/>
    <dgm:cxn modelId="{BFA43BE0-FC32-4AA9-B75A-C0AAA42C0A03}" type="presParOf" srcId="{FD820FE2-EE76-436C-B984-A90E5998C2C3}" destId="{E98213A6-2C6E-45A3-9082-572DA5BCC5B9}" srcOrd="3" destOrd="0" presId="urn:microsoft.com/office/officeart/2008/layout/VerticalAccentList"/>
    <dgm:cxn modelId="{71CEE12F-2F95-448C-B218-1D32D2FCAC6C}" type="presParOf" srcId="{FD820FE2-EE76-436C-B984-A90E5998C2C3}" destId="{BA550151-A49C-490B-8E00-5C3A0E3286F6}" srcOrd="4" destOrd="0" presId="urn:microsoft.com/office/officeart/2008/layout/VerticalAccentList"/>
    <dgm:cxn modelId="{639C8559-2147-449E-8C7B-2401B413B2A7}" type="presParOf" srcId="{FD820FE2-EE76-436C-B984-A90E5998C2C3}" destId="{971C9B0B-2489-494A-B099-28990113935F}" srcOrd="5" destOrd="0" presId="urn:microsoft.com/office/officeart/2008/layout/VerticalAccentList"/>
    <dgm:cxn modelId="{032BA3ED-7B1C-46D9-8798-5B027167A973}" type="presParOf" srcId="{FD820FE2-EE76-436C-B984-A90E5998C2C3}" destId="{E8D57045-9B4D-4DA8-8108-F41EE076236A}" srcOrd="6" destOrd="0" presId="urn:microsoft.com/office/officeart/2008/layout/VerticalAccentList"/>
    <dgm:cxn modelId="{B5493A29-96A3-46E0-89D4-829EF1E44C22}" type="presParOf" srcId="{FD820FE2-EE76-436C-B984-A90E5998C2C3}" destId="{D35D2603-3552-4DD2-AD22-94839AB9497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CEDBA-183E-4A82-9D8D-D0E3020AC04E}">
      <dsp:nvSpPr>
        <dsp:cNvPr id="0" name=""/>
        <dsp:cNvSpPr/>
      </dsp:nvSpPr>
      <dsp:spPr>
        <a:xfrm>
          <a:off x="610267" y="0"/>
          <a:ext cx="6916368" cy="4064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4A513-589B-4AD3-8BF7-D3DDD2A6C823}">
      <dsp:nvSpPr>
        <dsp:cNvPr id="0" name=""/>
        <dsp:cNvSpPr/>
      </dsp:nvSpPr>
      <dsp:spPr>
        <a:xfrm>
          <a:off x="4978" y="1219199"/>
          <a:ext cx="1504289" cy="162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500" kern="1200" dirty="0" smtClean="0"/>
            <a:t>1874</a:t>
          </a:r>
          <a:r>
            <a:rPr lang="zh-TW" altLang="en-US" sz="2500" kern="1200" dirty="0" smtClean="0"/>
            <a:t>年</a:t>
          </a:r>
          <a:endParaRPr lang="en-US" altLang="zh-TW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愛國公黨</a:t>
          </a:r>
          <a:endParaRPr lang="zh-TW" altLang="en-US" sz="2500" kern="1200" dirty="0"/>
        </a:p>
      </dsp:txBody>
      <dsp:txXfrm>
        <a:off x="78411" y="1292632"/>
        <a:ext cx="1357423" cy="1478734"/>
      </dsp:txXfrm>
    </dsp:sp>
    <dsp:sp modelId="{22573332-767E-41D5-850E-6EB8E5DBC3BC}">
      <dsp:nvSpPr>
        <dsp:cNvPr id="0" name=""/>
        <dsp:cNvSpPr/>
      </dsp:nvSpPr>
      <dsp:spPr>
        <a:xfrm>
          <a:off x="1660643" y="1219199"/>
          <a:ext cx="1504289" cy="1625600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立志社</a:t>
          </a:r>
          <a:endParaRPr lang="zh-TW" altLang="en-US" sz="2500" kern="1200" dirty="0"/>
        </a:p>
      </dsp:txBody>
      <dsp:txXfrm>
        <a:off x="1734076" y="1292632"/>
        <a:ext cx="1357423" cy="1478734"/>
      </dsp:txXfrm>
    </dsp:sp>
    <dsp:sp modelId="{68BB25A1-2C0C-490C-8D4F-E2F9AF09E51C}">
      <dsp:nvSpPr>
        <dsp:cNvPr id="0" name=""/>
        <dsp:cNvSpPr/>
      </dsp:nvSpPr>
      <dsp:spPr>
        <a:xfrm>
          <a:off x="3316307" y="1219199"/>
          <a:ext cx="1504289" cy="162560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愛國社</a:t>
          </a:r>
          <a:endParaRPr lang="zh-TW" altLang="en-US" sz="2500" kern="1200" dirty="0"/>
        </a:p>
      </dsp:txBody>
      <dsp:txXfrm>
        <a:off x="3389740" y="1292632"/>
        <a:ext cx="1357423" cy="1478734"/>
      </dsp:txXfrm>
    </dsp:sp>
    <dsp:sp modelId="{D9C6BC19-BF5B-4BC6-B210-0332C4C7206A}">
      <dsp:nvSpPr>
        <dsp:cNvPr id="0" name=""/>
        <dsp:cNvSpPr/>
      </dsp:nvSpPr>
      <dsp:spPr>
        <a:xfrm>
          <a:off x="4971971" y="1219199"/>
          <a:ext cx="1504289" cy="1625600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國會期會同盟</a:t>
          </a:r>
          <a:endParaRPr lang="zh-TW" altLang="en-US" sz="2500" kern="1200" dirty="0"/>
        </a:p>
      </dsp:txBody>
      <dsp:txXfrm>
        <a:off x="5045404" y="1292632"/>
        <a:ext cx="1357423" cy="1478734"/>
      </dsp:txXfrm>
    </dsp:sp>
    <dsp:sp modelId="{DF37ED47-807B-4B92-816F-A50F706D88BF}">
      <dsp:nvSpPr>
        <dsp:cNvPr id="0" name=""/>
        <dsp:cNvSpPr/>
      </dsp:nvSpPr>
      <dsp:spPr>
        <a:xfrm>
          <a:off x="6627635" y="1219199"/>
          <a:ext cx="1504289" cy="16256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自由黨</a:t>
          </a:r>
          <a:endParaRPr lang="zh-TW" altLang="en-US" sz="2500" kern="1200" dirty="0"/>
        </a:p>
      </dsp:txBody>
      <dsp:txXfrm>
        <a:off x="6701068" y="1292632"/>
        <a:ext cx="1357423" cy="14787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3499D-DB4F-483A-B32C-D912887F4FEA}">
      <dsp:nvSpPr>
        <dsp:cNvPr id="0" name=""/>
        <dsp:cNvSpPr/>
      </dsp:nvSpPr>
      <dsp:spPr>
        <a:xfrm>
          <a:off x="0" y="0"/>
          <a:ext cx="6432376" cy="13523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 自由黨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中小地主、富農、工商業、城市小資產階級和</a:t>
          </a: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知識份子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擴大自由、保障權利、增進幸福、改善社會、為制定民意憲法和良好憲政體制而努力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sp:txBody>
      <dsp:txXfrm>
        <a:off x="1421714" y="0"/>
        <a:ext cx="5010661" cy="1352392"/>
      </dsp:txXfrm>
    </dsp:sp>
    <dsp:sp modelId="{4A156D97-FF00-4912-9AE9-7C1822285E4A}">
      <dsp:nvSpPr>
        <dsp:cNvPr id="0" name=""/>
        <dsp:cNvSpPr/>
      </dsp:nvSpPr>
      <dsp:spPr>
        <a:xfrm>
          <a:off x="135239" y="135239"/>
          <a:ext cx="1286475" cy="10819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F0AE361-4312-476E-96BF-E670B59B2A37}">
      <dsp:nvSpPr>
        <dsp:cNvPr id="0" name=""/>
        <dsp:cNvSpPr/>
      </dsp:nvSpPr>
      <dsp:spPr>
        <a:xfrm>
          <a:off x="0" y="1487631"/>
          <a:ext cx="6432376" cy="1352392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 </a:t>
          </a:r>
          <a:r>
            <a:rPr lang="en-US" altLang="zh-TW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1882</a:t>
          </a:r>
          <a:r>
            <a:rPr lang="zh-TW" altLang="en-US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年立憲改進黨</a:t>
          </a:r>
          <a:endParaRPr lang="zh-TW" altLang="en-US" sz="15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大隈</a:t>
          </a:r>
          <a:r>
            <a:rPr lang="en-US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(</a:t>
          </a:r>
          <a:r>
            <a:rPr lang="zh-TW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ㄨㄟ</a:t>
          </a:r>
          <a:r>
            <a:rPr lang="en-US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-)</a:t>
          </a:r>
          <a:r>
            <a:rPr lang="zh-TW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崇信</a:t>
          </a:r>
          <a:endParaRPr lang="zh-TW" altLang="en-US" sz="15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主張保有皇室、仿英國式的立憲君主政體和有限選舉、兩院制及政黨內閣制，其社會基礎為資產階級和</a:t>
          </a:r>
          <a:r>
            <a:rPr lang="zh-TW" altLang="en-US" sz="15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知識份子</a:t>
          </a:r>
          <a:endParaRPr lang="zh-TW" altLang="en-US" sz="15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sp:txBody>
      <dsp:txXfrm>
        <a:off x="1421714" y="1487631"/>
        <a:ext cx="5010661" cy="1352392"/>
      </dsp:txXfrm>
    </dsp:sp>
    <dsp:sp modelId="{EE9F3B56-DB5B-4E57-9BD4-624FCE2F21DD}">
      <dsp:nvSpPr>
        <dsp:cNvPr id="0" name=""/>
        <dsp:cNvSpPr/>
      </dsp:nvSpPr>
      <dsp:spPr>
        <a:xfrm>
          <a:off x="135239" y="1622870"/>
          <a:ext cx="1286475" cy="10819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7D34BC8-BF8B-4794-BE0B-5360A62F5DBA}">
      <dsp:nvSpPr>
        <dsp:cNvPr id="0" name=""/>
        <dsp:cNvSpPr/>
      </dsp:nvSpPr>
      <dsp:spPr>
        <a:xfrm>
          <a:off x="0" y="2975263"/>
          <a:ext cx="6432376" cy="135239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  憲帝政黨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福地源一郎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「御用政黨」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舊士族、宗教界、下級官吏和御用商人</a:t>
          </a:r>
          <a:endParaRPr lang="zh-TW" altLang="en-US" sz="1400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dsp:txBody>
      <dsp:txXfrm>
        <a:off x="1421714" y="2975263"/>
        <a:ext cx="5010661" cy="1352392"/>
      </dsp:txXfrm>
    </dsp:sp>
    <dsp:sp modelId="{74645EC4-0B27-48D2-AB67-6D45D894E98B}">
      <dsp:nvSpPr>
        <dsp:cNvPr id="0" name=""/>
        <dsp:cNvSpPr/>
      </dsp:nvSpPr>
      <dsp:spPr>
        <a:xfrm>
          <a:off x="135239" y="3110502"/>
          <a:ext cx="1286475" cy="10819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CDE8-8C4D-4F38-AB24-AC350979DEC4}">
      <dsp:nvSpPr>
        <dsp:cNvPr id="0" name=""/>
        <dsp:cNvSpPr/>
      </dsp:nvSpPr>
      <dsp:spPr>
        <a:xfrm rot="16200000">
          <a:off x="-100793" y="104293"/>
          <a:ext cx="3575705" cy="3367117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72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國際因素</a:t>
          </a:r>
          <a:endParaRPr lang="zh-TW" altLang="en-US" sz="2200" b="1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美蘇冷戰及韓戰爆發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深怕日本赤化，扶植右派人士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</dsp:txBody>
      <dsp:txXfrm rot="5400000">
        <a:off x="3501" y="715140"/>
        <a:ext cx="3367117" cy="2145423"/>
      </dsp:txXfrm>
    </dsp:sp>
    <dsp:sp modelId="{045A6FEC-AD61-4E50-8A27-E8715E71BE08}">
      <dsp:nvSpPr>
        <dsp:cNvPr id="0" name=""/>
        <dsp:cNvSpPr/>
      </dsp:nvSpPr>
      <dsp:spPr>
        <a:xfrm rot="16200000">
          <a:off x="3518858" y="104293"/>
          <a:ext cx="3575705" cy="3367117"/>
        </a:xfrm>
        <a:prstGeom prst="flowChartManualOperati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72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國內因素</a:t>
          </a:r>
          <a:endParaRPr lang="zh-TW" altLang="en-US" sz="2200" b="1" kern="1200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日本財閥需要國會代言人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Microsoft YaHei" pitchFamily="34" charset="-122"/>
              <a:ea typeface="Microsoft YaHei" pitchFamily="34" charset="-122"/>
            </a:rPr>
            <a:t>1955011</a:t>
          </a: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月年自由黨與民主黨合併為自民黨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</dsp:txBody>
      <dsp:txXfrm rot="5400000">
        <a:off x="3623152" y="715140"/>
        <a:ext cx="3367117" cy="21454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DB465-260B-417B-8162-3E9A048B4D3F}">
      <dsp:nvSpPr>
        <dsp:cNvPr id="0" name=""/>
        <dsp:cNvSpPr/>
      </dsp:nvSpPr>
      <dsp:spPr>
        <a:xfrm rot="5400000">
          <a:off x="4768850" y="-2024203"/>
          <a:ext cx="770924" cy="488502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Microsoft YaHei" pitchFamily="34" charset="-122"/>
              <a:ea typeface="Microsoft YaHei" pitchFamily="34" charset="-122"/>
            </a:rPr>
            <a:t>吉田茂路線和美國資金、技術、市場提供</a:t>
          </a:r>
          <a:endParaRPr lang="zh-TW" altLang="en-US" sz="1600" kern="1200" dirty="0"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Microsoft YaHei" pitchFamily="34" charset="-122"/>
              <a:ea typeface="Microsoft YaHei" pitchFamily="34" charset="-122"/>
            </a:rPr>
            <a:t>日本對美國的戰略意義</a:t>
          </a:r>
          <a:endParaRPr lang="zh-TW" altLang="en-US" sz="1600" kern="1200" dirty="0">
            <a:latin typeface="Microsoft YaHei" pitchFamily="34" charset="-122"/>
            <a:ea typeface="Microsoft YaHei" pitchFamily="34" charset="-122"/>
          </a:endParaRPr>
        </a:p>
      </dsp:txBody>
      <dsp:txXfrm rot="-5400000">
        <a:off x="2711802" y="70478"/>
        <a:ext cx="4847389" cy="695658"/>
      </dsp:txXfrm>
    </dsp:sp>
    <dsp:sp modelId="{78375F6D-7F19-43FC-9941-A768A3876403}">
      <dsp:nvSpPr>
        <dsp:cNvPr id="0" name=""/>
        <dsp:cNvSpPr/>
      </dsp:nvSpPr>
      <dsp:spPr>
        <a:xfrm>
          <a:off x="36023" y="1545"/>
          <a:ext cx="2675777" cy="83352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自民黨依靠美國，美國支持自民黨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</dsp:txBody>
      <dsp:txXfrm>
        <a:off x="76712" y="42234"/>
        <a:ext cx="2594399" cy="752145"/>
      </dsp:txXfrm>
    </dsp:sp>
    <dsp:sp modelId="{8FE6F453-79E3-4DFD-B4F2-16C4F877A0AD}">
      <dsp:nvSpPr>
        <dsp:cNvPr id="0" name=""/>
        <dsp:cNvSpPr/>
      </dsp:nvSpPr>
      <dsp:spPr>
        <a:xfrm rot="5400000">
          <a:off x="4768850" y="-1117075"/>
          <a:ext cx="770924" cy="4885022"/>
        </a:xfrm>
        <a:prstGeom prst="round2SameRect">
          <a:avLst/>
        </a:prstGeom>
        <a:solidFill>
          <a:schemeClr val="accent3">
            <a:tint val="40000"/>
            <a:alpha val="90000"/>
            <a:hueOff val="2679213"/>
            <a:satOff val="-3448"/>
            <a:lumOff val="-26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679213"/>
              <a:satOff val="-3448"/>
              <a:lumOff val="-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Microsoft YaHei" pitchFamily="34" charset="-122"/>
              <a:ea typeface="Microsoft YaHei" pitchFamily="34" charset="-122"/>
            </a:rPr>
            <a:t>自民黨是大財閥的利益擁護者</a:t>
          </a:r>
          <a:endParaRPr lang="zh-TW" altLang="en-US" sz="1600" kern="1200" dirty="0">
            <a:latin typeface="Microsoft YaHei" pitchFamily="34" charset="-122"/>
            <a:ea typeface="Microsoft YaHei" pitchFamily="34" charset="-122"/>
          </a:endParaRPr>
        </a:p>
      </dsp:txBody>
      <dsp:txXfrm rot="-5400000">
        <a:off x="2711802" y="977606"/>
        <a:ext cx="4847389" cy="695658"/>
      </dsp:txXfrm>
    </dsp:sp>
    <dsp:sp modelId="{56B19FCA-5F59-44E7-8FE1-110378259D0E}">
      <dsp:nvSpPr>
        <dsp:cNvPr id="0" name=""/>
        <dsp:cNvSpPr/>
      </dsp:nvSpPr>
      <dsp:spPr>
        <a:xfrm>
          <a:off x="36023" y="883252"/>
          <a:ext cx="2675777" cy="884366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日本大財閥支持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</dsp:txBody>
      <dsp:txXfrm>
        <a:off x="79194" y="926423"/>
        <a:ext cx="2589435" cy="798024"/>
      </dsp:txXfrm>
    </dsp:sp>
    <dsp:sp modelId="{26CE3D35-3A1B-404C-9A5F-45B4CED4376E}">
      <dsp:nvSpPr>
        <dsp:cNvPr id="0" name=""/>
        <dsp:cNvSpPr/>
      </dsp:nvSpPr>
      <dsp:spPr>
        <a:xfrm rot="5400000">
          <a:off x="4687425" y="-151849"/>
          <a:ext cx="933774" cy="4885022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Microsoft YaHei" pitchFamily="34" charset="-122"/>
              <a:ea typeface="Microsoft YaHei" pitchFamily="34" charset="-122"/>
            </a:rPr>
            <a:t>依據美國或財閥需求，黨內派閥輪流執政</a:t>
          </a:r>
          <a:endParaRPr lang="zh-TW" altLang="en-US" sz="1400" kern="1200" dirty="0">
            <a:latin typeface="Microsoft YaHei" pitchFamily="34" charset="-122"/>
            <a:ea typeface="Microsoft YaHei" pitchFamily="34" charset="-122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Microsoft YaHei" pitchFamily="34" charset="-122"/>
              <a:ea typeface="Microsoft YaHei" pitchFamily="34" charset="-122"/>
            </a:rPr>
            <a:t>使各派系利益均沾，消除派系間積怨，且能能有效舒緩國民對政治不滿的情緒 </a:t>
          </a:r>
          <a:endParaRPr lang="zh-TW" altLang="en-US" sz="1400" kern="1200" dirty="0">
            <a:latin typeface="Microsoft YaHei" pitchFamily="34" charset="-122"/>
            <a:ea typeface="Microsoft YaHei" pitchFamily="34" charset="-122"/>
          </a:endParaRPr>
        </a:p>
      </dsp:txBody>
      <dsp:txXfrm rot="-5400000">
        <a:off x="2711802" y="1869357"/>
        <a:ext cx="4839439" cy="842608"/>
      </dsp:txXfrm>
    </dsp:sp>
    <dsp:sp modelId="{67716780-1C5E-4C3E-8CDE-D5C7AEEDC8E1}">
      <dsp:nvSpPr>
        <dsp:cNvPr id="0" name=""/>
        <dsp:cNvSpPr/>
      </dsp:nvSpPr>
      <dsp:spPr>
        <a:xfrm>
          <a:off x="36023" y="1815801"/>
          <a:ext cx="2675777" cy="949721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內部派閥結構利長期執政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</dsp:txBody>
      <dsp:txXfrm>
        <a:off x="82385" y="1862163"/>
        <a:ext cx="2583053" cy="856997"/>
      </dsp:txXfrm>
    </dsp:sp>
    <dsp:sp modelId="{F05AFF2D-C538-470A-8F0F-5FE099D81355}">
      <dsp:nvSpPr>
        <dsp:cNvPr id="0" name=""/>
        <dsp:cNvSpPr/>
      </dsp:nvSpPr>
      <dsp:spPr>
        <a:xfrm rot="5400000">
          <a:off x="4768850" y="756656"/>
          <a:ext cx="770924" cy="4885022"/>
        </a:xfrm>
        <a:prstGeom prst="round2SameRect">
          <a:avLst/>
        </a:prstGeom>
        <a:solidFill>
          <a:schemeClr val="accent3">
            <a:tint val="40000"/>
            <a:alpha val="90000"/>
            <a:hueOff val="8037640"/>
            <a:satOff val="-10345"/>
            <a:lumOff val="-80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8037640"/>
              <a:satOff val="-10345"/>
              <a:lumOff val="-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Microsoft YaHei" pitchFamily="34" charset="-122"/>
              <a:ea typeface="Microsoft YaHei" pitchFamily="34" charset="-122"/>
            </a:rPr>
            <a:t>日本技術與經濟發展獲得相當成就的成長</a:t>
          </a:r>
          <a:endParaRPr lang="zh-TW" altLang="en-US" sz="1600" kern="1200" dirty="0">
            <a:latin typeface="Microsoft YaHei" pitchFamily="34" charset="-122"/>
            <a:ea typeface="Microsoft YaHei" pitchFamily="34" charset="-122"/>
          </a:endParaRPr>
        </a:p>
      </dsp:txBody>
      <dsp:txXfrm rot="-5400000">
        <a:off x="2711802" y="2851338"/>
        <a:ext cx="4847389" cy="695658"/>
      </dsp:txXfrm>
    </dsp:sp>
    <dsp:sp modelId="{4A23B7AC-A7D9-49BE-945C-03F27BD80DCC}">
      <dsp:nvSpPr>
        <dsp:cNvPr id="0" name=""/>
        <dsp:cNvSpPr/>
      </dsp:nvSpPr>
      <dsp:spPr>
        <a:xfrm>
          <a:off x="36023" y="2835372"/>
          <a:ext cx="2675777" cy="727588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改善國民生活水準</a:t>
          </a:r>
          <a:endParaRPr lang="zh-TW" altLang="en-US" sz="1700" kern="1200" dirty="0">
            <a:latin typeface="Microsoft YaHei" pitchFamily="34" charset="-122"/>
            <a:ea typeface="Microsoft YaHei" pitchFamily="34" charset="-122"/>
          </a:endParaRPr>
        </a:p>
      </dsp:txBody>
      <dsp:txXfrm>
        <a:off x="71541" y="2870890"/>
        <a:ext cx="2604741" cy="656552"/>
      </dsp:txXfrm>
    </dsp:sp>
    <dsp:sp modelId="{AC4E3B13-9F41-4F00-BD75-637375116BB9}">
      <dsp:nvSpPr>
        <dsp:cNvPr id="0" name=""/>
        <dsp:cNvSpPr/>
      </dsp:nvSpPr>
      <dsp:spPr>
        <a:xfrm rot="5400000">
          <a:off x="4768850" y="1575763"/>
          <a:ext cx="770924" cy="4885022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Microsoft YaHei" pitchFamily="34" charset="-122"/>
              <a:ea typeface="Microsoft YaHei" pitchFamily="34" charset="-122"/>
            </a:rPr>
            <a:t>社會黨內部矛盾長期難以調和甚至分裂</a:t>
          </a:r>
          <a:endParaRPr lang="en-US" altLang="zh-TW" sz="1600" kern="1200" dirty="0" smtClean="0">
            <a:latin typeface="Microsoft YaHei" pitchFamily="34" charset="-122"/>
            <a:ea typeface="Microsoft YaHei" pitchFamily="34" charset="-12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Microsoft YaHei" pitchFamily="34" charset="-122"/>
              <a:ea typeface="Microsoft YaHei" pitchFamily="34" charset="-122"/>
            </a:rPr>
            <a:t>在野黨間存有隔閡，無法攜手合作</a:t>
          </a:r>
          <a:endParaRPr lang="en-US" altLang="zh-TW" sz="1600" kern="1200" dirty="0" smtClean="0">
            <a:latin typeface="Microsoft YaHei" pitchFamily="34" charset="-122"/>
            <a:ea typeface="Microsoft YaHei" pitchFamily="34" charset="-122"/>
          </a:endParaRPr>
        </a:p>
      </dsp:txBody>
      <dsp:txXfrm rot="-5400000">
        <a:off x="2711802" y="3670445"/>
        <a:ext cx="4847389" cy="695658"/>
      </dsp:txXfrm>
    </dsp:sp>
    <dsp:sp modelId="{CC63E877-C32C-4214-906D-2F81F83EB21F}">
      <dsp:nvSpPr>
        <dsp:cNvPr id="0" name=""/>
        <dsp:cNvSpPr/>
      </dsp:nvSpPr>
      <dsp:spPr>
        <a:xfrm>
          <a:off x="36023" y="3698538"/>
          <a:ext cx="2675777" cy="63947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Microsoft YaHei" pitchFamily="34" charset="-122"/>
              <a:ea typeface="Microsoft YaHei" pitchFamily="34" charset="-122"/>
            </a:rPr>
            <a:t>在野黨因素</a:t>
          </a:r>
          <a:endParaRPr lang="en-US" altLang="zh-TW" sz="1700" kern="1200" dirty="0" smtClean="0">
            <a:latin typeface="Microsoft YaHei" pitchFamily="34" charset="-122"/>
            <a:ea typeface="Microsoft YaHei" pitchFamily="34" charset="-122"/>
          </a:endParaRPr>
        </a:p>
      </dsp:txBody>
      <dsp:txXfrm>
        <a:off x="67239" y="3729754"/>
        <a:ext cx="2613345" cy="5770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46CF2EB-1CD1-4BF9-9627-BB9246BA7550}" type="datetimeFigureOut">
              <a:rPr lang="zh-CN" altLang="en-US"/>
              <a:pPr>
                <a:defRPr/>
              </a:pPr>
              <a:t>2013/3/25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C03C046-B5C3-4D62-B516-D05D9EF27A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3384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3192B46-1420-4380-AC59-3431B8714BA0}" type="datetimeFigureOut">
              <a:rPr lang="zh-CN" altLang="en-US"/>
              <a:pPr>
                <a:defRPr/>
              </a:pPr>
              <a:t>2013/3/25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E589B0B-8887-4D43-95D6-47F751E037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2681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2" y="1775357"/>
            <a:ext cx="7772401" cy="122502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1" y="3238501"/>
            <a:ext cx="6400800" cy="1460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6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2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4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0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2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8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8C58C7-B928-434A-A8A1-7304D0979137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75463" y="5305425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D50DC635-15A9-4715-821D-6D71DC14C7D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355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2" y="1333500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F2F92C3-DB31-45B7-8327-99D1955E8AEB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305425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45A01BF5-5988-4F56-A66F-C7969882571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10595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1" y="330730"/>
            <a:ext cx="1543051" cy="704320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4" y="330730"/>
            <a:ext cx="4476751" cy="70432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E54BB22-6ED4-424B-89E9-7278EE6B32BA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233988"/>
            <a:ext cx="2133600" cy="303212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5A432E85-7680-4220-9072-5981CB9BCD81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3022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C:\Users\Soloman\Desktop\九逸作品 印章1.png"/>
          <p:cNvPicPr>
            <a:picLocks noChangeAspect="1" noChangeArrowheads="1"/>
          </p:cNvPicPr>
          <p:nvPr userDrawn="1"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179512" y="4513684"/>
            <a:ext cx="461963" cy="107473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st="381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3538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5" y="3672418"/>
            <a:ext cx="7772401" cy="1135063"/>
          </a:xfrm>
          <a:prstGeom prst="rect">
            <a:avLst/>
          </a:prstGeo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5" y="2422261"/>
            <a:ext cx="7772401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604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209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581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4419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302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162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023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883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DE5C4FB-FA9F-4E4C-9AB0-0633C965A390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305425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6EBEBF7-20B9-4718-B22E-279BE80F6575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7259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1" y="1926169"/>
            <a:ext cx="3009900" cy="544777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505201" y="1926169"/>
            <a:ext cx="3009900" cy="544777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BE35273-05FA-4302-85C0-2A3FD30B6B57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305425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CCBDDCB7-4539-4631-9F8E-970F65FF9786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682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28865"/>
            <a:ext cx="82296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3" y="1279261"/>
            <a:ext cx="4040188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486049" indent="0">
              <a:buNone/>
              <a:defRPr sz="2100" b="1"/>
            </a:lvl2pPr>
            <a:lvl3pPr marL="972099" indent="0">
              <a:buNone/>
              <a:defRPr sz="1900" b="1"/>
            </a:lvl3pPr>
            <a:lvl4pPr marL="1458148" indent="0">
              <a:buNone/>
              <a:defRPr sz="1700" b="1"/>
            </a:lvl4pPr>
            <a:lvl5pPr marL="1944197" indent="0">
              <a:buNone/>
              <a:defRPr sz="1700" b="1"/>
            </a:lvl5pPr>
            <a:lvl6pPr marL="2430247" indent="0">
              <a:buNone/>
              <a:defRPr sz="1700" b="1"/>
            </a:lvl6pPr>
            <a:lvl7pPr marL="2916296" indent="0">
              <a:buNone/>
              <a:defRPr sz="1700" b="1"/>
            </a:lvl7pPr>
            <a:lvl8pPr marL="3402345" indent="0">
              <a:buNone/>
              <a:defRPr sz="1700" b="1"/>
            </a:lvl8pPr>
            <a:lvl9pPr marL="3888395" indent="0">
              <a:buNone/>
              <a:defRPr sz="17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3" y="1812397"/>
            <a:ext cx="4040188" cy="329274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486049" indent="0">
              <a:buNone/>
              <a:defRPr sz="2100" b="1"/>
            </a:lvl2pPr>
            <a:lvl3pPr marL="972099" indent="0">
              <a:buNone/>
              <a:defRPr sz="1900" b="1"/>
            </a:lvl3pPr>
            <a:lvl4pPr marL="1458148" indent="0">
              <a:buNone/>
              <a:defRPr sz="1700" b="1"/>
            </a:lvl4pPr>
            <a:lvl5pPr marL="1944197" indent="0">
              <a:buNone/>
              <a:defRPr sz="1700" b="1"/>
            </a:lvl5pPr>
            <a:lvl6pPr marL="2430247" indent="0">
              <a:buNone/>
              <a:defRPr sz="1700" b="1"/>
            </a:lvl6pPr>
            <a:lvl7pPr marL="2916296" indent="0">
              <a:buNone/>
              <a:defRPr sz="1700" b="1"/>
            </a:lvl7pPr>
            <a:lvl8pPr marL="3402345" indent="0">
              <a:buNone/>
              <a:defRPr sz="1700" b="1"/>
            </a:lvl8pPr>
            <a:lvl9pPr marL="3888395" indent="0">
              <a:buNone/>
              <a:defRPr sz="17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1812397"/>
            <a:ext cx="4041775" cy="3292741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833B83-7BCF-4D6B-A0CB-567985B2B8A3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305425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C00DE28-8762-41B9-8961-2D05E310086D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981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369AAD1-A5AF-47AE-8DED-1DABF4165722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32588" y="5233988"/>
            <a:ext cx="2132012" cy="303212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2DEDC42-7E75-457D-85AD-817D539E591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104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70F1478-2EF4-4C07-A8EE-FF63A7EF7EA6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233988"/>
            <a:ext cx="2133600" cy="303212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0C39F263-F3A6-426E-A867-EDA33C9DC2E2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4378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27543"/>
            <a:ext cx="3008314" cy="968375"/>
          </a:xfrm>
          <a:prstGeom prst="rect">
            <a:avLst/>
          </a:prstGeo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4" y="227543"/>
            <a:ext cx="5111751" cy="4877595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195918"/>
            <a:ext cx="3008314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86049" indent="0">
              <a:buNone/>
              <a:defRPr sz="1300"/>
            </a:lvl2pPr>
            <a:lvl3pPr marL="972099" indent="0">
              <a:buNone/>
              <a:defRPr sz="1100"/>
            </a:lvl3pPr>
            <a:lvl4pPr marL="1458148" indent="0">
              <a:buNone/>
              <a:defRPr sz="1000"/>
            </a:lvl4pPr>
            <a:lvl5pPr marL="1944197" indent="0">
              <a:buNone/>
              <a:defRPr sz="1000"/>
            </a:lvl5pPr>
            <a:lvl6pPr marL="2430247" indent="0">
              <a:buNone/>
              <a:defRPr sz="1000"/>
            </a:lvl6pPr>
            <a:lvl7pPr marL="2916296" indent="0">
              <a:buNone/>
              <a:defRPr sz="1000"/>
            </a:lvl7pPr>
            <a:lvl8pPr marL="3402345" indent="0">
              <a:buNone/>
              <a:defRPr sz="1000"/>
            </a:lvl8pPr>
            <a:lvl9pPr marL="3888395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B7F628-D979-4A63-87E2-688804501959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75463" y="5305425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873B383C-58A6-4208-95BB-07F49AC8FEA2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77129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400"/>
            </a:lvl1pPr>
            <a:lvl2pPr marL="486049" indent="0">
              <a:buNone/>
              <a:defRPr sz="3000"/>
            </a:lvl2pPr>
            <a:lvl3pPr marL="972099" indent="0">
              <a:buNone/>
              <a:defRPr sz="2600"/>
            </a:lvl3pPr>
            <a:lvl4pPr marL="1458148" indent="0">
              <a:buNone/>
              <a:defRPr sz="2100"/>
            </a:lvl4pPr>
            <a:lvl5pPr marL="1944197" indent="0">
              <a:buNone/>
              <a:defRPr sz="2100"/>
            </a:lvl5pPr>
            <a:lvl6pPr marL="2430247" indent="0">
              <a:buNone/>
              <a:defRPr sz="2100"/>
            </a:lvl6pPr>
            <a:lvl7pPr marL="2916296" indent="0">
              <a:buNone/>
              <a:defRPr sz="2100"/>
            </a:lvl7pPr>
            <a:lvl8pPr marL="3402345" indent="0">
              <a:buNone/>
              <a:defRPr sz="2100"/>
            </a:lvl8pPr>
            <a:lvl9pPr marL="3888395" indent="0">
              <a:buNone/>
              <a:defRPr sz="21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86049" indent="0">
              <a:buNone/>
              <a:defRPr sz="1300"/>
            </a:lvl2pPr>
            <a:lvl3pPr marL="972099" indent="0">
              <a:buNone/>
              <a:defRPr sz="1100"/>
            </a:lvl3pPr>
            <a:lvl4pPr marL="1458148" indent="0">
              <a:buNone/>
              <a:defRPr sz="1000"/>
            </a:lvl4pPr>
            <a:lvl5pPr marL="1944197" indent="0">
              <a:buNone/>
              <a:defRPr sz="1000"/>
            </a:lvl5pPr>
            <a:lvl6pPr marL="2430247" indent="0">
              <a:buNone/>
              <a:defRPr sz="1000"/>
            </a:lvl6pPr>
            <a:lvl7pPr marL="2916296" indent="0">
              <a:buNone/>
              <a:defRPr sz="1000"/>
            </a:lvl7pPr>
            <a:lvl8pPr marL="3402345" indent="0">
              <a:buNone/>
              <a:defRPr sz="1000"/>
            </a:lvl8pPr>
            <a:lvl9pPr marL="3888395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5188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07A475A-B9E0-4A28-8353-0AB7164C1628}" type="datetime1">
              <a:rPr lang="zh-CN" altLang="en-US" smtClean="0"/>
              <a:t>2013/3/25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04025" y="5289550"/>
            <a:ext cx="2133600" cy="304800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3EAE16D5-53D4-41CE-A2A4-83D7C501FDF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0717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C:\Users\Soloman\Desktop\九逸作品 印章1.png"/>
          <p:cNvPicPr>
            <a:picLocks noChangeAspect="1" noChangeArrowheads="1"/>
          </p:cNvPicPr>
          <p:nvPr userDrawn="1"/>
        </p:nvPicPr>
        <p:blipFill>
          <a:blip r:embed="rId14">
            <a:extLst/>
          </a:blip>
          <a:srcRect/>
          <a:stretch>
            <a:fillRect/>
          </a:stretch>
        </p:blipFill>
        <p:spPr bwMode="auto">
          <a:xfrm>
            <a:off x="179512" y="4513684"/>
            <a:ext cx="461963" cy="107473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st="38100" dir="5400000" sy="-100000" algn="bl" rotWithShape="0"/>
          </a:effectLst>
          <a:extLst/>
        </p:spPr>
      </p:pic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78609BA-0992-405C-8926-B48111A186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71550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71550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defTabSz="971550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defTabSz="971550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defTabSz="971550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defTabSz="971550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defTabSz="971550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defTabSz="971550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defTabSz="971550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63538" indent="-363538" algn="l" defTabSz="97155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8988" indent="-303213" algn="l" defTabSz="97155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271" indent="-243025" algn="l" defTabSz="9720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9321" indent="-243025" algn="l" defTabSz="9720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5370" indent="-243025" algn="l" defTabSz="9720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31419" indent="-243025" algn="l" defTabSz="97209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6049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99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8148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197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30247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16296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02345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8395" algn="l" defTabSz="97209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dministrator\桌面\东京国际朝日学院\145455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4075113"/>
            <a:ext cx="2208213" cy="163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0" y="315694"/>
            <a:ext cx="59404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71550"/>
            <a:r>
              <a:rPr lang="en-US" altLang="zh-CN" sz="36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Introduction to Japanese Politics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2051050" y="3073400"/>
            <a:ext cx="5041900" cy="392113"/>
            <a:chOff x="2051050" y="3073190"/>
            <a:chExt cx="5041900" cy="391978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2051050" y="3269972"/>
              <a:ext cx="2305050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23" name="Picture 6" descr="G:\360data\重要数据\桌面\1031654654-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84" r="5763"/>
            <a:stretch>
              <a:fillRect/>
            </a:stretch>
          </p:blipFill>
          <p:spPr bwMode="auto">
            <a:xfrm>
              <a:off x="4391024" y="3073190"/>
              <a:ext cx="361951" cy="391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直接连接符 11"/>
            <p:cNvCxnSpPr/>
            <p:nvPr/>
          </p:nvCxnSpPr>
          <p:spPr>
            <a:xfrm>
              <a:off x="4787900" y="3269972"/>
              <a:ext cx="2305050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18" name="Picture 4" descr="C:\Documents and Settings\Administrator\桌面\素材\miaoyu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/>
          <a:stretch>
            <a:fillRect/>
          </a:stretch>
        </p:blipFill>
        <p:spPr bwMode="auto">
          <a:xfrm>
            <a:off x="7092950" y="0"/>
            <a:ext cx="20447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 bwMode="auto">
          <a:xfrm>
            <a:off x="1260252" y="2069127"/>
            <a:ext cx="69854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en-US" altLang="zh-CN" sz="4400" b="1" dirty="0" smtClean="0">
                <a:solidFill>
                  <a:schemeClr val="accent2">
                    <a:lumMod val="75000"/>
                  </a:schemeClr>
                </a:solidFill>
                <a:latin typeface="冬青黑体简体中文 W6"/>
                <a:ea typeface="冬青黑体简体中文 W6"/>
                <a:cs typeface="冬青黑体简体中文 W6"/>
              </a:rPr>
              <a:t>CH.4 Liberal Democratic Party</a:t>
            </a:r>
            <a:endParaRPr lang="zh-CN" altLang="en-US" sz="4400" b="1" dirty="0" smtClean="0">
              <a:solidFill>
                <a:schemeClr val="accent2">
                  <a:lumMod val="75000"/>
                </a:schemeClr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defTabSz="877888">
              <a:lnSpc>
                <a:spcPct val="120000"/>
              </a:lnSpc>
            </a:pPr>
            <a:endParaRPr lang="zh-TW" altLang="en-US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 bwMode="auto">
          <a:xfrm>
            <a:off x="5292080" y="3465513"/>
            <a:ext cx="374463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亞太碩一 </a:t>
            </a:r>
            <a:r>
              <a:rPr lang="en-US" altLang="zh-TW" sz="20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M016070008 </a:t>
            </a:r>
            <a:r>
              <a:rPr lang="zh-TW" altLang="en-US" sz="20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李易軒</a:t>
            </a:r>
            <a:endParaRPr lang="en-US" altLang="zh-TW" sz="2000" dirty="0" smtClean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endParaRPr lang="en-US" altLang="zh-TW" sz="2000" dirty="0" smtClean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指導</a:t>
            </a:r>
            <a:r>
              <a:rPr lang="zh-TW" altLang="en-US" sz="20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教授：郭育仁　博士</a:t>
            </a:r>
            <a:endParaRPr lang="zh-TW" altLang="en-US" sz="20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4089"/>
            <a:ext cx="998806" cy="1519311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0DC635-15A9-4715-821D-6D71DC14C7D0}" type="slidenum">
              <a:rPr lang="zh-CN" altLang="en-US" smtClean="0"/>
              <a:pPr>
                <a:defRPr/>
              </a:pPr>
              <a:t>1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4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戰後日本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政黨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發展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(4/4)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522911760"/>
              </p:ext>
            </p:extLst>
          </p:nvPr>
        </p:nvGraphicFramePr>
        <p:xfrm>
          <a:off x="1524000" y="1057300"/>
          <a:ext cx="592832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0709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89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自民黨與黨內制度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(1/2)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251520" y="878351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一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論資排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位制</a:t>
            </a: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404279" y="1700103"/>
            <a:ext cx="604867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1.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類似日本民間企業的年資制度，來培養與升遷內部人事</a:t>
            </a:r>
            <a:endParaRPr lang="zh-TW" altLang="en-US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 bwMode="auto">
          <a:xfrm>
            <a:off x="404279" y="2281436"/>
            <a:ext cx="5185423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2.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自民黨的論資排位與民間企業年資制度最大差異</a:t>
            </a:r>
            <a:endParaRPr lang="zh-TW" altLang="en-US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5544955" y="2281436"/>
            <a:ext cx="504056" cy="37562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978789" y="988774"/>
            <a:ext cx="317834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不看</a:t>
            </a:r>
            <a:r>
              <a:rPr lang="zh-TW" altLang="en-US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年齡</a:t>
            </a:r>
            <a:endParaRPr lang="en-US" altLang="zh-TW" sz="54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54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只看當選</a:t>
            </a:r>
            <a:r>
              <a:rPr lang="zh-TW" altLang="en-US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次數</a:t>
            </a:r>
            <a:r>
              <a:rPr lang="en-US" altLang="zh-TW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  <a:endParaRPr lang="zh-TW" altLang="en-US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404279" y="2862312"/>
            <a:ext cx="619268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3.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完全依據個人實力，唯有選舉不敗之人才能一步步往上爬</a:t>
            </a:r>
            <a:endParaRPr lang="en-US" altLang="zh-TW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 bwMode="auto">
          <a:xfrm>
            <a:off x="404278" y="3453610"/>
            <a:ext cx="6048673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4.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連任兩屆以上議員才有資格安排黨內職務，非終身職</a:t>
            </a:r>
            <a:r>
              <a:rPr lang="en-US" altLang="zh-TW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  <a:sym typeface="Wingdings" pitchFamily="2" charset="2"/>
              </a:rPr>
              <a:t> </a:t>
            </a:r>
            <a:endParaRPr lang="en-US" altLang="zh-TW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47381" y="3665976"/>
            <a:ext cx="14205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輪替性</a:t>
            </a:r>
            <a:endParaRPr lang="zh-TW" altLang="en-US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文字方塊 10"/>
          <p:cNvSpPr txBox="1"/>
          <p:nvPr/>
        </p:nvSpPr>
        <p:spPr bwMode="auto">
          <a:xfrm>
            <a:off x="683568" y="4225652"/>
            <a:ext cx="5977086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特色：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1.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激發議員在選戰中求勝的企圖心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  <a:latin typeface="冬青黑体简体中文 W6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 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          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2.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避免人事上的紛爭與一己之私的權位爭奪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  <a:latin typeface="冬青黑体简体中文 W6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 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          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3.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冬青黑体简体中文 W6"/>
                <a:ea typeface="微软雅黑" pitchFamily="34" charset="-122"/>
                <a:cs typeface="Arial" pitchFamily="34" charset="0"/>
              </a:rPr>
              <a:t>建立起倫理系統，不會有空降部隊的情況發生</a:t>
            </a:r>
            <a:endParaRPr lang="zh-TW" altLang="en-US" dirty="0">
              <a:solidFill>
                <a:schemeClr val="tx2">
                  <a:lumMod val="75000"/>
                </a:schemeClr>
              </a:solidFill>
              <a:latin typeface="冬青黑体简体中文 W6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618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7" grpId="0"/>
      <p:bldP spid="9" grpId="0"/>
      <p:bldP spid="13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4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自民黨與黨內制度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(2/2)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78351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領導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階層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  <a:sym typeface="Wingdings" pitchFamily="2" charset="2"/>
              </a:rPr>
              <a:t>黨三役</a:t>
            </a: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671322044"/>
              </p:ext>
            </p:extLst>
          </p:nvPr>
        </p:nvGraphicFramePr>
        <p:xfrm>
          <a:off x="1180341" y="1323186"/>
          <a:ext cx="6264696" cy="438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左大括弧 3"/>
          <p:cNvSpPr/>
          <p:nvPr/>
        </p:nvSpPr>
        <p:spPr>
          <a:xfrm>
            <a:off x="683568" y="2497460"/>
            <a:ext cx="360040" cy="3024336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 bwMode="auto">
          <a:xfrm>
            <a:off x="91621" y="2785492"/>
            <a:ext cx="77559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黨三役</a:t>
            </a:r>
            <a:endParaRPr lang="zh-TW" altLang="en-US" sz="3200" dirty="0">
              <a:solidFill>
                <a:srgbClr val="FF0000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960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808465" y="179083"/>
            <a:ext cx="3049233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與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派閥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(1/3)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78351"/>
            <a:ext cx="7200800" cy="79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一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</a:rPr>
              <a:t>派</a:t>
            </a:r>
            <a:r>
              <a:rPr lang="zh-TW" altLang="zh-TW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</a:rPr>
              <a:t>閥形成的三大特性</a:t>
            </a:r>
          </a:p>
          <a:p>
            <a:pPr defTabSz="877888">
              <a:lnSpc>
                <a:spcPct val="120000"/>
              </a:lnSpc>
            </a:pP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7002" y="1417340"/>
            <a:ext cx="8719494" cy="39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>
                <a:solidFill>
                  <a:srgbClr val="007AB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前言</a:t>
            </a:r>
            <a:r>
              <a:rPr lang="zh-TW" altLang="en-US" dirty="0" smtClean="0">
                <a:solidFill>
                  <a:srgbClr val="007AB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：</a:t>
            </a:r>
            <a:r>
              <a:rPr lang="zh-TW" altLang="zh-TW" dirty="0">
                <a:solidFill>
                  <a:srgbClr val="007AB0"/>
                </a:solidFill>
                <a:latin typeface="Microsoft YaHei" pitchFamily="34" charset="-122"/>
                <a:ea typeface="Microsoft YaHei" pitchFamily="34" charset="-122"/>
              </a:rPr>
              <a:t>黨內派閥政治實為自民黨在運作上的</a:t>
            </a:r>
            <a:r>
              <a:rPr lang="zh-TW" altLang="zh-TW" dirty="0" smtClean="0">
                <a:solidFill>
                  <a:srgbClr val="007AB0"/>
                </a:solidFill>
                <a:latin typeface="Microsoft YaHei" pitchFamily="34" charset="-122"/>
                <a:ea typeface="Microsoft YaHei" pitchFamily="34" charset="-122"/>
              </a:rPr>
              <a:t>軸心</a:t>
            </a:r>
            <a:r>
              <a:rPr lang="zh-TW" altLang="en-US" dirty="0" smtClean="0">
                <a:solidFill>
                  <a:srgbClr val="007AB0"/>
                </a:solidFill>
                <a:latin typeface="Microsoft YaHei" pitchFamily="34" charset="-122"/>
                <a:ea typeface="Microsoft YaHei" pitchFamily="34" charset="-122"/>
              </a:rPr>
              <a:t>，也是自民黨的生存命脈</a:t>
            </a:r>
            <a:endParaRPr lang="en-US" altLang="zh-TW" dirty="0">
              <a:solidFill>
                <a:srgbClr val="007AB0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4123845853"/>
              </p:ext>
            </p:extLst>
          </p:nvPr>
        </p:nvGraphicFramePr>
        <p:xfrm>
          <a:off x="937680" y="1921396"/>
          <a:ext cx="7666767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16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808465" y="179083"/>
            <a:ext cx="3049233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與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派閥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(2/3)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78351"/>
            <a:ext cx="720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派閥生存之道與影響力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  <a:p>
            <a:pPr defTabSz="877888">
              <a:lnSpc>
                <a:spcPct val="120000"/>
              </a:lnSpc>
            </a:pP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66222239"/>
              </p:ext>
            </p:extLst>
          </p:nvPr>
        </p:nvGraphicFramePr>
        <p:xfrm>
          <a:off x="251520" y="1561356"/>
          <a:ext cx="784887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055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808465" y="179083"/>
            <a:ext cx="3049233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與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派閥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</a:t>
            </a:r>
            <a:r>
              <a:rPr lang="en-US" altLang="zh-TW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3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/3)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78351"/>
            <a:ext cx="720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三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派閥的生存基礎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  <a:p>
            <a:pPr defTabSz="877888">
              <a:lnSpc>
                <a:spcPct val="120000"/>
              </a:lnSpc>
            </a:pP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744715187"/>
              </p:ext>
            </p:extLst>
          </p:nvPr>
        </p:nvGraphicFramePr>
        <p:xfrm>
          <a:off x="777131" y="1293849"/>
          <a:ext cx="7838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266"/>
            <a:ext cx="4392488" cy="5640057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70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628929" y="179083"/>
            <a:ext cx="3408305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與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黨總裁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(1/2)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78351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一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如何選舉出黨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總裁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?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3328" y="1417340"/>
            <a:ext cx="871949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前言</a:t>
            </a: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：</a:t>
            </a:r>
            <a:r>
              <a:rPr lang="zh-TW" altLang="zh-TW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在派系政治制度下，以派系為後盾的派閥政治，決定了自民黨黨總裁和內閣首相的</a:t>
            </a:r>
            <a:r>
              <a:rPr lang="zh-TW" altLang="zh-TW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人選</a:t>
            </a:r>
            <a:endParaRPr lang="en-US" altLang="zh-TW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531554068"/>
              </p:ext>
            </p:extLst>
          </p:nvPr>
        </p:nvGraphicFramePr>
        <p:xfrm>
          <a:off x="874819" y="1489348"/>
          <a:ext cx="7656512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右彎箭號 3"/>
          <p:cNvSpPr/>
          <p:nvPr/>
        </p:nvSpPr>
        <p:spPr>
          <a:xfrm rot="10800000" flipH="1">
            <a:off x="1043607" y="3505572"/>
            <a:ext cx="1098723" cy="1296144"/>
          </a:xfrm>
          <a:prstGeom prst="ben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7744" y="3865612"/>
            <a:ext cx="5976664" cy="1440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1.</a:t>
            </a:r>
            <a:r>
              <a:rPr lang="zh-TW" altLang="en-US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取決於</a:t>
            </a:r>
            <a:r>
              <a:rPr lang="zh-TW" altLang="en-US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派閥實力</a:t>
            </a:r>
            <a:r>
              <a:rPr lang="zh-TW" altLang="en-US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進行討價還價</a:t>
            </a:r>
            <a:endParaRPr lang="en-US" altLang="zh-TW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endParaRPr lang="en-US" altLang="zh-TW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en-US" altLang="zh-TW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2.</a:t>
            </a:r>
            <a:r>
              <a:rPr lang="zh-TW" altLang="en-US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常因各派利益無法擺平，最後只能依各派實力合縱聯合，   </a:t>
            </a:r>
            <a:endParaRPr lang="en-US" altLang="zh-TW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  經黨議員投票分出高下</a:t>
            </a:r>
            <a:endParaRPr lang="en-US" altLang="zh-TW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448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628929" y="179083"/>
            <a:ext cx="3408305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自民黨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與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黨總裁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(2/2)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78351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黨總裁選舉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的嘗試改革與失敗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1301993"/>
            <a:ext cx="871949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前言</a:t>
            </a: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：上述選舉制度中派閥協商部分往往摻入金錢與政治利益，人選產出不符合民主政治中的透明化與公正化原則，到了</a:t>
            </a:r>
            <a:r>
              <a:rPr lang="en-US" altLang="zh-TW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70</a:t>
            </a: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年代田中角榮派閥使得金錢政治更加惡化</a:t>
            </a:r>
            <a:endParaRPr lang="en-US" altLang="zh-TW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761022467"/>
              </p:ext>
            </p:extLst>
          </p:nvPr>
        </p:nvGraphicFramePr>
        <p:xfrm>
          <a:off x="268448" y="2065412"/>
          <a:ext cx="9200096" cy="3649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向下箭號 11"/>
          <p:cNvSpPr/>
          <p:nvPr/>
        </p:nvSpPr>
        <p:spPr>
          <a:xfrm>
            <a:off x="4932040" y="3145532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下箭號 16"/>
          <p:cNvSpPr/>
          <p:nvPr/>
        </p:nvSpPr>
        <p:spPr>
          <a:xfrm>
            <a:off x="4948808" y="4441676"/>
            <a:ext cx="2880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834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669484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-756592" y="162781"/>
            <a:ext cx="8776222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五五年體制崩解與自民黨的衰敗與再起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(1/4)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80622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一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五五年體制瓦解之原因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1513454"/>
            <a:ext cx="889248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前言：</a:t>
            </a:r>
            <a:r>
              <a:rPr lang="zh-TW" altLang="zh-TW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自民黨一黨政權維持了三十八年之久，在最後的幾年已經出現了氣數將盡的徵兆</a:t>
            </a:r>
            <a:endParaRPr lang="en-US" altLang="zh-TW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179512" y="2247069"/>
            <a:ext cx="2520280" cy="194421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80</a:t>
            </a:r>
            <a:r>
              <a:rPr lang="zh-TW" altLang="en-US" dirty="0" smtClean="0"/>
              <a:t>年代末期</a:t>
            </a:r>
            <a:endParaRPr lang="en-US" altLang="zh-TW" dirty="0" smtClean="0"/>
          </a:p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經濟政策</a:t>
            </a:r>
            <a:r>
              <a:rPr lang="zh-TW" altLang="en-US" b="1" dirty="0" smtClean="0">
                <a:solidFill>
                  <a:schemeClr val="tx1"/>
                </a:solidFill>
              </a:rPr>
              <a:t>失誤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dirty="0" smtClean="0"/>
              <a:t>(</a:t>
            </a:r>
            <a:r>
              <a:rPr lang="zh-TW" altLang="en-US" dirty="0" smtClean="0"/>
              <a:t>中曾根康弘營業稅與美日貿易摩擦</a:t>
            </a:r>
            <a:r>
              <a:rPr lang="en-US" altLang="zh-TW" dirty="0" smtClean="0"/>
              <a:t>+</a:t>
            </a:r>
            <a:r>
              <a:rPr lang="zh-TW" altLang="en-US" dirty="0" smtClean="0"/>
              <a:t>竹下內閣調高消費稅爭議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加號 3"/>
          <p:cNvSpPr/>
          <p:nvPr/>
        </p:nvSpPr>
        <p:spPr>
          <a:xfrm>
            <a:off x="2699792" y="2787414"/>
            <a:ext cx="1158109" cy="936104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3857901" y="2283358"/>
            <a:ext cx="2520280" cy="194421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自民黨醜聞迭</a:t>
            </a:r>
            <a:r>
              <a:rPr lang="zh-TW" altLang="en-US" b="1" dirty="0" smtClean="0">
                <a:solidFill>
                  <a:schemeClr val="tx1"/>
                </a:solidFill>
              </a:rPr>
              <a:t>出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dirty="0" smtClean="0"/>
              <a:t>(</a:t>
            </a:r>
            <a:r>
              <a:rPr lang="zh-TW" altLang="zh-TW" dirty="0"/>
              <a:t>瑞克魯特股票內線交易事件，而竹下內閣秘書身陷其中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6449438" y="3060861"/>
            <a:ext cx="576064" cy="43204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7049787" y="2495506"/>
            <a:ext cx="2094213" cy="156275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1989</a:t>
            </a:r>
            <a:r>
              <a:rPr lang="zh-TW" altLang="en-US" dirty="0" smtClean="0"/>
              <a:t>年七月參議院改選，社會黨空前大勝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725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669484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-756592" y="162781"/>
            <a:ext cx="8776222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五五年體制崩解與自民黨的衰敗與再起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(2/4)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80622"/>
            <a:ext cx="720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五五年體制瓦解之過程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5760" y="1342287"/>
            <a:ext cx="889248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前言：冷戰結束，</a:t>
            </a:r>
            <a:r>
              <a:rPr lang="zh-TW" altLang="zh-TW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以</a:t>
            </a:r>
            <a:r>
              <a:rPr lang="zh-TW" altLang="zh-TW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國際冷戰為前提的國內政治狀態，亦即「保革對立」的意義消失，使得舊的政治體制難以適應時代發展的需要，對整個政治體制進行改造勢在必行。</a:t>
            </a:r>
            <a:endParaRPr lang="en-US" altLang="zh-TW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100330" y="2209428"/>
            <a:ext cx="889248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1.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自民黨在面對內外交迫情況下，必須推動政治改革才能確保執政地位，但無奈於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自民黨和舊</a:t>
            </a:r>
            <a:r>
              <a:rPr lang="zh-TW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體制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endParaRPr lang="en-US" altLang="zh-TW" sz="1600" dirty="0" smtClean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r>
              <a:rPr lang="zh-TW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融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為一體，政治家、官僚與財閥之間的「鐵三角關係」難於割捨，錢權交易的政治腐敗更是</a:t>
            </a:r>
            <a:r>
              <a:rPr lang="zh-TW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冰凍</a:t>
            </a:r>
            <a:endParaRPr lang="en-US" altLang="zh-TW" sz="1600" dirty="0" smtClean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r>
              <a:rPr lang="zh-TW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三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尺非一日之寒。</a:t>
            </a:r>
            <a:endParaRPr lang="zh-TW" altLang="en-US" sz="1600" dirty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 bwMode="auto">
          <a:xfrm>
            <a:off x="155570" y="3217540"/>
            <a:ext cx="6432654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2.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自民黨副總裁金丸信非法收取政治獻金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「</a:t>
            </a:r>
            <a:r>
              <a:rPr lang="zh-TW" altLang="zh-TW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佐川快件公司案件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」</a:t>
            </a: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自民黨內部分裂</a:t>
            </a: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(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羽田孜為首的改革派</a:t>
            </a: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596" y="2929508"/>
            <a:ext cx="1428863" cy="161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1"/>
          <p:cNvSpPr txBox="1"/>
          <p:nvPr/>
        </p:nvSpPr>
        <p:spPr bwMode="auto">
          <a:xfrm>
            <a:off x="155570" y="4081636"/>
            <a:ext cx="5256584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3.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在野黨提出不信任案通過，眾議院重新大選</a:t>
            </a:r>
            <a:endParaRPr lang="en-US" altLang="zh-TW" dirty="0" smtClean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八</a:t>
            </a:r>
            <a:r>
              <a:rPr lang="zh-TW" altLang="en-US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黨派聯合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推薦細川護熙為首相</a:t>
            </a:r>
            <a:endParaRPr lang="en-US" altLang="zh-TW" dirty="0" smtClean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  <a:sym typeface="Wingdings" pitchFamily="2" charset="2"/>
            </a:endParaRPr>
          </a:p>
          <a:p>
            <a:pPr algn="ctr" defTabSz="877888">
              <a:lnSpc>
                <a:spcPct val="120000"/>
              </a:lnSpc>
            </a:pPr>
            <a:r>
              <a:rPr lang="zh-TW" altLang="en-US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 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   </a:t>
            </a: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(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終結自民黨</a:t>
            </a: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38</a:t>
            </a:r>
            <a:r>
              <a:rPr lang="zh-TW" altLang="en-US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年政權</a:t>
            </a:r>
            <a:r>
              <a:rPr lang="en-US" altLang="zh-TW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052" y="3658545"/>
            <a:ext cx="1478244" cy="1904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793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84" y="1107289"/>
            <a:ext cx="1260004" cy="27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6892" y="841275"/>
            <a:ext cx="9031612" cy="4824537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222108" y="1057300"/>
            <a:ext cx="1313180" cy="4002178"/>
            <a:chOff x="1167557" y="1129308"/>
            <a:chExt cx="1313497" cy="4000923"/>
          </a:xfrm>
        </p:grpSpPr>
        <p:sp>
          <p:nvSpPr>
            <p:cNvPr id="6" name="矩形 5"/>
            <p:cNvSpPr/>
            <p:nvPr/>
          </p:nvSpPr>
          <p:spPr>
            <a:xfrm>
              <a:off x="1188358" y="3938302"/>
              <a:ext cx="1271894" cy="1793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5392" name="Picture 2" descr="G:\360data\重要数据\桌面\东京国际朝日学院\素材\168126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8" r="65266" b="-2"/>
            <a:stretch>
              <a:fillRect/>
            </a:stretch>
          </p:blipFill>
          <p:spPr bwMode="auto">
            <a:xfrm>
              <a:off x="1187624" y="1129308"/>
              <a:ext cx="1273365" cy="2744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 bwMode="auto">
            <a:xfrm>
              <a:off x="1389731" y="2379438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1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394" name="TextBox 8"/>
            <p:cNvSpPr txBox="1">
              <a:spLocks noChangeArrowheads="1"/>
            </p:cNvSpPr>
            <p:nvPr/>
          </p:nvSpPr>
          <p:spPr bwMode="auto">
            <a:xfrm>
              <a:off x="1167557" y="4225652"/>
              <a:ext cx="1313497" cy="904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zh-TW" altLang="en-US" sz="2200" dirty="0" smtClean="0">
                  <a:solidFill>
                    <a:srgbClr val="A71F13"/>
                  </a:solidFill>
                  <a:latin typeface="冬青黑体简体中文 W6"/>
                  <a:ea typeface="冬青黑体简体中文 W6"/>
                  <a:cs typeface="冬青黑体简体中文 W6"/>
                </a:rPr>
                <a:t>戰前日本</a:t>
              </a:r>
              <a:endParaRPr lang="en-US" altLang="zh-TW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  <a:p>
              <a:pPr algn="ctr" eaLnBrk="1" hangingPunct="1">
                <a:lnSpc>
                  <a:spcPct val="120000"/>
                </a:lnSpc>
              </a:pPr>
              <a:r>
                <a:rPr lang="zh-TW" altLang="en-US" sz="2200" dirty="0">
                  <a:solidFill>
                    <a:srgbClr val="A71F13"/>
                  </a:solidFill>
                  <a:latin typeface="冬青黑体简体中文 W6"/>
                  <a:ea typeface="冬青黑体简体中文 W6"/>
                  <a:cs typeface="冬青黑体简体中文 W6"/>
                </a:rPr>
                <a:t>政黨發展</a:t>
              </a:r>
              <a:endParaRPr lang="zh-CN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5" name="组合 14"/>
          <p:cNvGrpSpPr>
            <a:grpSpLocks/>
          </p:cNvGrpSpPr>
          <p:nvPr/>
        </p:nvGrpSpPr>
        <p:grpSpPr bwMode="auto">
          <a:xfrm>
            <a:off x="4807215" y="1070546"/>
            <a:ext cx="1273058" cy="3558603"/>
            <a:chOff x="5321890" y="1132669"/>
            <a:chExt cx="1273365" cy="3557299"/>
          </a:xfrm>
        </p:grpSpPr>
        <p:sp>
          <p:nvSpPr>
            <p:cNvPr id="16" name="矩形 15"/>
            <p:cNvSpPr/>
            <p:nvPr/>
          </p:nvSpPr>
          <p:spPr>
            <a:xfrm>
              <a:off x="5322624" y="3938341"/>
              <a:ext cx="1271894" cy="179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7" name="Picture 7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rcRect l="25556" t="12426" r="46340" b="7866"/>
            <a:stretch/>
          </p:blipFill>
          <p:spPr bwMode="auto">
            <a:xfrm>
              <a:off x="5321890" y="1132669"/>
              <a:ext cx="1273365" cy="273630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sp>
          <p:nvSpPr>
            <p:cNvPr id="18" name="TextBox 17"/>
            <p:cNvSpPr txBox="1"/>
            <p:nvPr/>
          </p:nvSpPr>
          <p:spPr bwMode="auto">
            <a:xfrm>
              <a:off x="5523996" y="2379439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4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386" name="TextBox 18"/>
            <p:cNvSpPr txBox="1">
              <a:spLocks noChangeArrowheads="1"/>
            </p:cNvSpPr>
            <p:nvPr/>
          </p:nvSpPr>
          <p:spPr bwMode="auto">
            <a:xfrm>
              <a:off x="5866183" y="4225652"/>
              <a:ext cx="184776" cy="46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7F7F7F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7" name="组合 19"/>
          <p:cNvGrpSpPr>
            <a:grpSpLocks/>
          </p:cNvGrpSpPr>
          <p:nvPr/>
        </p:nvGrpSpPr>
        <p:grpSpPr bwMode="auto">
          <a:xfrm>
            <a:off x="6227450" y="1098782"/>
            <a:ext cx="1273056" cy="3558603"/>
            <a:chOff x="6690042" y="1132670"/>
            <a:chExt cx="1273364" cy="3557298"/>
          </a:xfrm>
        </p:grpSpPr>
        <p:sp>
          <p:nvSpPr>
            <p:cNvPr id="21" name="矩形 20"/>
            <p:cNvSpPr/>
            <p:nvPr/>
          </p:nvSpPr>
          <p:spPr>
            <a:xfrm>
              <a:off x="6690777" y="3938341"/>
              <a:ext cx="1271895" cy="179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2" name="Picture 3" descr="G:\360data\重要数据\桌面\东京国际朝日学院\素材\10034648_7.jpg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/>
            </a:blip>
            <a:srcRect l="17308" t="265" r="52561" b="11036"/>
            <a:stretch/>
          </p:blipFill>
          <p:spPr bwMode="auto">
            <a:xfrm>
              <a:off x="6690042" y="1132670"/>
              <a:ext cx="1273364" cy="2736303"/>
            </a:xfrm>
            <a:prstGeom prst="rect">
              <a:avLst/>
            </a:prstGeom>
            <a:noFill/>
            <a:extLst/>
          </p:spPr>
        </p:pic>
        <p:sp>
          <p:nvSpPr>
            <p:cNvPr id="23" name="TextBox 22"/>
            <p:cNvSpPr txBox="1"/>
            <p:nvPr/>
          </p:nvSpPr>
          <p:spPr bwMode="auto">
            <a:xfrm>
              <a:off x="6892149" y="2379439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5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5382" name="TextBox 23"/>
            <p:cNvSpPr txBox="1">
              <a:spLocks noChangeArrowheads="1"/>
            </p:cNvSpPr>
            <p:nvPr/>
          </p:nvSpPr>
          <p:spPr bwMode="auto">
            <a:xfrm>
              <a:off x="7234337" y="4225652"/>
              <a:ext cx="184776" cy="46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7F7F7F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15368" name="组合 25"/>
          <p:cNvGrpSpPr>
            <a:grpSpLocks/>
          </p:cNvGrpSpPr>
          <p:nvPr/>
        </p:nvGrpSpPr>
        <p:grpSpPr bwMode="auto">
          <a:xfrm>
            <a:off x="0" y="61913"/>
            <a:ext cx="9144000" cy="419100"/>
            <a:chOff x="0" y="133158"/>
            <a:chExt cx="9144000" cy="420086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4859338" y="343201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377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9" name="直接连接符 28"/>
            <p:cNvCxnSpPr/>
            <p:nvPr/>
          </p:nvCxnSpPr>
          <p:spPr>
            <a:xfrm>
              <a:off x="0" y="343201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8"/>
          <p:cNvSpPr txBox="1">
            <a:spLocks noChangeArrowheads="1"/>
          </p:cNvSpPr>
          <p:nvPr/>
        </p:nvSpPr>
        <p:spPr bwMode="auto">
          <a:xfrm>
            <a:off x="-324544" y="271463"/>
            <a:ext cx="2406485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目錄</a:t>
            </a:r>
            <a:endParaRPr lang="zh-CN" altLang="en-US" sz="2800" dirty="0">
              <a:solidFill>
                <a:srgbClr val="772C03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pSp>
        <p:nvGrpSpPr>
          <p:cNvPr id="38" name="组合 28"/>
          <p:cNvGrpSpPr>
            <a:grpSpLocks/>
          </p:cNvGrpSpPr>
          <p:nvPr/>
        </p:nvGrpSpPr>
        <p:grpSpPr bwMode="auto">
          <a:xfrm>
            <a:off x="3291739" y="1067348"/>
            <a:ext cx="1280261" cy="3561801"/>
            <a:chOff x="3946708" y="1129308"/>
            <a:chExt cx="1280570" cy="3560684"/>
          </a:xfrm>
        </p:grpSpPr>
        <p:sp>
          <p:nvSpPr>
            <p:cNvPr id="39" name="矩形 38"/>
            <p:cNvSpPr/>
            <p:nvPr/>
          </p:nvSpPr>
          <p:spPr>
            <a:xfrm>
              <a:off x="3953796" y="3938302"/>
              <a:ext cx="1273482" cy="1793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40" name="Picture 3" descr="C:\Documents and Settings\Administrator\桌面\素材\20051024196101111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16" t="11263" r="42999" b="11201"/>
            <a:stretch>
              <a:fillRect/>
            </a:stretch>
          </p:blipFill>
          <p:spPr bwMode="auto">
            <a:xfrm>
              <a:off x="3946708" y="1129308"/>
              <a:ext cx="1280394" cy="2734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Box 31"/>
            <p:cNvSpPr txBox="1"/>
            <p:nvPr/>
          </p:nvSpPr>
          <p:spPr bwMode="auto">
            <a:xfrm>
              <a:off x="4155845" y="2379439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3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42" name="TextBox 32"/>
            <p:cNvSpPr txBox="1">
              <a:spLocks noChangeArrowheads="1"/>
            </p:cNvSpPr>
            <p:nvPr/>
          </p:nvSpPr>
          <p:spPr bwMode="auto">
            <a:xfrm>
              <a:off x="4491003" y="4225652"/>
              <a:ext cx="184776" cy="464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C00000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43" name="组合 13"/>
          <p:cNvGrpSpPr>
            <a:grpSpLocks/>
          </p:cNvGrpSpPr>
          <p:nvPr/>
        </p:nvGrpSpPr>
        <p:grpSpPr bwMode="auto">
          <a:xfrm>
            <a:off x="4782043" y="1070546"/>
            <a:ext cx="1273058" cy="3558603"/>
            <a:chOff x="5321890" y="1132669"/>
            <a:chExt cx="1273365" cy="3557299"/>
          </a:xfrm>
        </p:grpSpPr>
        <p:sp>
          <p:nvSpPr>
            <p:cNvPr id="44" name="矩形 43"/>
            <p:cNvSpPr/>
            <p:nvPr/>
          </p:nvSpPr>
          <p:spPr>
            <a:xfrm>
              <a:off x="5322625" y="3938341"/>
              <a:ext cx="1271894" cy="179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45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55" t="12427" r="46339" b="7866"/>
            <a:stretch>
              <a:fillRect/>
            </a:stretch>
          </p:blipFill>
          <p:spPr bwMode="auto">
            <a:xfrm>
              <a:off x="5321890" y="1132669"/>
              <a:ext cx="1273365" cy="2736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16"/>
            <p:cNvSpPr txBox="1"/>
            <p:nvPr/>
          </p:nvSpPr>
          <p:spPr bwMode="auto">
            <a:xfrm>
              <a:off x="5523996" y="2379439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4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47" name="TextBox 17"/>
            <p:cNvSpPr txBox="1">
              <a:spLocks noChangeArrowheads="1"/>
            </p:cNvSpPr>
            <p:nvPr/>
          </p:nvSpPr>
          <p:spPr bwMode="auto">
            <a:xfrm>
              <a:off x="5866183" y="4225652"/>
              <a:ext cx="184776" cy="46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48" name="组合 18"/>
          <p:cNvGrpSpPr>
            <a:grpSpLocks/>
          </p:cNvGrpSpPr>
          <p:nvPr/>
        </p:nvGrpSpPr>
        <p:grpSpPr bwMode="auto">
          <a:xfrm>
            <a:off x="6228184" y="1098782"/>
            <a:ext cx="1273056" cy="3558603"/>
            <a:chOff x="6690042" y="1132670"/>
            <a:chExt cx="1273364" cy="3557298"/>
          </a:xfrm>
        </p:grpSpPr>
        <p:sp>
          <p:nvSpPr>
            <p:cNvPr id="49" name="矩形 48"/>
            <p:cNvSpPr/>
            <p:nvPr/>
          </p:nvSpPr>
          <p:spPr>
            <a:xfrm>
              <a:off x="6690777" y="3938341"/>
              <a:ext cx="1271895" cy="179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50" name="Picture 3" descr="G:\360data\重要数据\桌面\东京国际朝日学院\素材\10034648_7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8" t="266" r="52560" b="11037"/>
            <a:stretch>
              <a:fillRect/>
            </a:stretch>
          </p:blipFill>
          <p:spPr bwMode="auto">
            <a:xfrm>
              <a:off x="6690042" y="1132670"/>
              <a:ext cx="1273364" cy="2736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TextBox 21"/>
            <p:cNvSpPr txBox="1"/>
            <p:nvPr/>
          </p:nvSpPr>
          <p:spPr bwMode="auto">
            <a:xfrm>
              <a:off x="6892149" y="2379439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5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52" name="TextBox 22"/>
            <p:cNvSpPr txBox="1">
              <a:spLocks noChangeArrowheads="1"/>
            </p:cNvSpPr>
            <p:nvPr/>
          </p:nvSpPr>
          <p:spPr bwMode="auto">
            <a:xfrm>
              <a:off x="7234337" y="4225652"/>
              <a:ext cx="184776" cy="46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53" name="组合 8"/>
          <p:cNvGrpSpPr>
            <a:grpSpLocks/>
          </p:cNvGrpSpPr>
          <p:nvPr/>
        </p:nvGrpSpPr>
        <p:grpSpPr bwMode="auto">
          <a:xfrm>
            <a:off x="1763688" y="1057300"/>
            <a:ext cx="1273057" cy="3561801"/>
            <a:chOff x="2585586" y="1129308"/>
            <a:chExt cx="1273364" cy="3560684"/>
          </a:xfrm>
        </p:grpSpPr>
        <p:sp>
          <p:nvSpPr>
            <p:cNvPr id="54" name="矩形 53"/>
            <p:cNvSpPr/>
            <p:nvPr/>
          </p:nvSpPr>
          <p:spPr>
            <a:xfrm>
              <a:off x="2586319" y="3938302"/>
              <a:ext cx="1271894" cy="1793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55" name="Picture 4" descr="G:\360data\重要数据\桌面\未标题-1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5586" y="1129308"/>
              <a:ext cx="1273364" cy="2726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Box 11"/>
            <p:cNvSpPr txBox="1"/>
            <p:nvPr/>
          </p:nvSpPr>
          <p:spPr bwMode="auto">
            <a:xfrm>
              <a:off x="2787692" y="2379437"/>
              <a:ext cx="869149" cy="1702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2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57" name="TextBox 12"/>
            <p:cNvSpPr txBox="1">
              <a:spLocks noChangeArrowheads="1"/>
            </p:cNvSpPr>
            <p:nvPr/>
          </p:nvSpPr>
          <p:spPr bwMode="auto">
            <a:xfrm>
              <a:off x="3129878" y="4225652"/>
              <a:ext cx="184775" cy="464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grpSp>
        <p:nvGrpSpPr>
          <p:cNvPr id="58" name="组合 8"/>
          <p:cNvGrpSpPr>
            <a:grpSpLocks/>
          </p:cNvGrpSpPr>
          <p:nvPr/>
        </p:nvGrpSpPr>
        <p:grpSpPr bwMode="auto">
          <a:xfrm>
            <a:off x="7741084" y="2349303"/>
            <a:ext cx="1271587" cy="2311280"/>
            <a:chOff x="2586319" y="2379437"/>
            <a:chExt cx="1271894" cy="2310555"/>
          </a:xfrm>
        </p:grpSpPr>
        <p:sp>
          <p:nvSpPr>
            <p:cNvPr id="59" name="矩形 58"/>
            <p:cNvSpPr/>
            <p:nvPr/>
          </p:nvSpPr>
          <p:spPr>
            <a:xfrm>
              <a:off x="2586319" y="3938302"/>
              <a:ext cx="1271894" cy="1793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TextBox 11"/>
            <p:cNvSpPr txBox="1"/>
            <p:nvPr/>
          </p:nvSpPr>
          <p:spPr bwMode="auto">
            <a:xfrm>
              <a:off x="2787587" y="2379437"/>
              <a:ext cx="869359" cy="1864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defTabSz="877888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9600" dirty="0">
                  <a:ln>
                    <a:solidFill>
                      <a:srgbClr val="1F497D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软雅黑" pitchFamily="34" charset="-122"/>
                  <a:cs typeface="Arial" pitchFamily="34" charset="0"/>
                </a:rPr>
                <a:t>6</a:t>
              </a:r>
              <a:endParaRPr lang="zh-CN" altLang="en-US" sz="9600" dirty="0">
                <a:ln>
                  <a:solidFill>
                    <a:srgbClr val="1F497D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62" name="TextBox 12"/>
            <p:cNvSpPr txBox="1">
              <a:spLocks noChangeArrowheads="1"/>
            </p:cNvSpPr>
            <p:nvPr/>
          </p:nvSpPr>
          <p:spPr bwMode="auto">
            <a:xfrm>
              <a:off x="3129878" y="4225652"/>
              <a:ext cx="184775" cy="464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defTabSz="877888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877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endParaRPr lang="zh-CN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endParaRPr>
            </a:p>
          </p:txBody>
        </p:sp>
      </p:grpSp>
      <p:sp>
        <p:nvSpPr>
          <p:cNvPr id="63" name="TextBox 8"/>
          <p:cNvSpPr txBox="1">
            <a:spLocks noChangeArrowheads="1"/>
          </p:cNvSpPr>
          <p:nvPr/>
        </p:nvSpPr>
        <p:spPr bwMode="auto">
          <a:xfrm>
            <a:off x="1765776" y="4140452"/>
            <a:ext cx="131318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戰</a:t>
            </a: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後</a:t>
            </a: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日本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政黨發展</a:t>
            </a:r>
            <a:endParaRPr lang="zh-CN" altLang="en-US" sz="2200" dirty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</p:txBody>
      </p:sp>
      <p:sp>
        <p:nvSpPr>
          <p:cNvPr id="64" name="TextBox 8"/>
          <p:cNvSpPr txBox="1">
            <a:spLocks noChangeArrowheads="1"/>
          </p:cNvSpPr>
          <p:nvPr/>
        </p:nvSpPr>
        <p:spPr bwMode="auto">
          <a:xfrm>
            <a:off x="3258820" y="4139514"/>
            <a:ext cx="131318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自民黨</a:t>
            </a: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與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黨</a:t>
            </a: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內制度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</p:txBody>
      </p:sp>
      <p:sp>
        <p:nvSpPr>
          <p:cNvPr id="65" name="TextBox 8"/>
          <p:cNvSpPr txBox="1">
            <a:spLocks noChangeArrowheads="1"/>
          </p:cNvSpPr>
          <p:nvPr/>
        </p:nvSpPr>
        <p:spPr bwMode="auto">
          <a:xfrm>
            <a:off x="4761979" y="4140452"/>
            <a:ext cx="131318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自民黨</a:t>
            </a: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與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派閥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</p:txBody>
      </p:sp>
      <p:sp>
        <p:nvSpPr>
          <p:cNvPr id="66" name="TextBox 8"/>
          <p:cNvSpPr txBox="1">
            <a:spLocks noChangeArrowheads="1"/>
          </p:cNvSpPr>
          <p:nvPr/>
        </p:nvSpPr>
        <p:spPr bwMode="auto">
          <a:xfrm>
            <a:off x="6209086" y="4153850"/>
            <a:ext cx="131318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自民黨</a:t>
            </a: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與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黨總裁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</p:txBody>
      </p:sp>
      <p:sp>
        <p:nvSpPr>
          <p:cNvPr id="69" name="TextBox 8"/>
          <p:cNvSpPr txBox="1">
            <a:spLocks noChangeArrowheads="1"/>
          </p:cNvSpPr>
          <p:nvPr/>
        </p:nvSpPr>
        <p:spPr bwMode="auto">
          <a:xfrm>
            <a:off x="7544210" y="4140452"/>
            <a:ext cx="1595309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五五年</a:t>
            </a: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體制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的崩解</a:t>
            </a: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與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自民黨</a:t>
            </a:r>
            <a:r>
              <a:rPr lang="zh-TW" altLang="en-US" sz="22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的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200" dirty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衰敗與再起</a:t>
            </a:r>
            <a:endParaRPr lang="en-US" altLang="zh-TW" sz="2200" dirty="0" smtClean="0">
              <a:solidFill>
                <a:srgbClr val="A71F13"/>
              </a:solidFill>
              <a:latin typeface="冬青黑体简体中文 W6"/>
              <a:ea typeface="冬青黑体简体中文 W6"/>
              <a:cs typeface="冬青黑体简体中文 W6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2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4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669484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-756592" y="162781"/>
            <a:ext cx="8776222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五五年體制崩解與自民黨的衰敗與再起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(3/4)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251520" y="880622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自民黨嘗試在起與成功</a:t>
            </a:r>
            <a:endParaRPr lang="zh-TW" altLang="zh-TW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1417340"/>
            <a:ext cx="889248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前言：</a:t>
            </a:r>
            <a:r>
              <a:rPr lang="zh-TW" altLang="zh-TW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自民黨</a:t>
            </a:r>
            <a:r>
              <a:rPr lang="zh-TW" altLang="en-US" dirty="0" smtClean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畢竟是執政多年經驗老道的大黨，一步步從谷底走向高峰</a:t>
            </a:r>
            <a:endParaRPr lang="en-US" altLang="zh-TW" dirty="0">
              <a:solidFill>
                <a:srgbClr val="0070C0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 bwMode="auto">
          <a:xfrm>
            <a:off x="251520" y="1993404"/>
            <a:ext cx="864096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1.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細川護熙任內通過各項政治改革與選舉制度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(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單一選區兩票並立制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)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，但被自民黨抓到曾與</a:t>
            </a:r>
            <a:r>
              <a:rPr lang="zh-TW" altLang="en-US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「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佐川快件公司案件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」有來往，最後黯然下台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接任的羽田孜無法處理聯合政權內部矛盾，自民黨見機不可失，拉攏其他政黨組閣</a:t>
            </a:r>
            <a:endParaRPr lang="zh-TW" altLang="en-US" sz="1600" dirty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 bwMode="auto">
          <a:xfrm>
            <a:off x="251593" y="3073524"/>
            <a:ext cx="8352928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2.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「自、社、先三黨聯合」政府成立，社會黨委員長村山富市出任首相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雖有不錯成績但其背後支持力量為自民黨，加上</a:t>
            </a:r>
            <a:r>
              <a:rPr lang="zh-TW" altLang="en-US" sz="1600" b="1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小澤一朗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成功整合反自民黨勢力組成新進黨，在自新兩黨較勁氛圍與阪神大地震和毒氣沙林事件之下，村山富市辭職</a:t>
            </a:r>
            <a:endParaRPr lang="zh-TW" altLang="en-US" sz="1600" dirty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 bwMode="auto">
          <a:xfrm>
            <a:off x="270030" y="4157279"/>
            <a:ext cx="8352928" cy="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3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.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自民黨重新拿回政權，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1996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年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1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月自民黨</a:t>
            </a:r>
            <a:r>
              <a:rPr lang="zh-TW" altLang="en-US" sz="1600" b="1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橋本龍太郎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當上日本首相</a:t>
            </a:r>
            <a:endParaRPr lang="zh-TW" altLang="en-US" sz="1600" dirty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550" y="3731539"/>
            <a:ext cx="1512971" cy="189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37" y="151332"/>
            <a:ext cx="1286364" cy="184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846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669484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-756592" y="162781"/>
            <a:ext cx="8776222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五五年體制崩解與自民黨的衰敗與再起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(4/4)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11" name="文字方塊 10"/>
          <p:cNvSpPr txBox="1"/>
          <p:nvPr/>
        </p:nvSpPr>
        <p:spPr bwMode="auto">
          <a:xfrm>
            <a:off x="333231" y="1201316"/>
            <a:ext cx="864096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1.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橋本龍太郎任內穩定日本經濟發展，使自民黨聲勢水漲船高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部分自民黨議員脫黨成立民主黨以及社會黨改名為社會民主黨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1996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年橋本首相解散眾議院，自民黨在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500</a:t>
            </a:r>
            <a:r>
              <a:rPr lang="zh-TW" altLang="en-US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席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中獲得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239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席，完成一黨政權</a:t>
            </a:r>
            <a:endParaRPr lang="zh-TW" altLang="en-US" sz="1600" dirty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 bwMode="auto">
          <a:xfrm>
            <a:off x="357137" y="2353444"/>
            <a:ext cx="8352928" cy="1544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2.1998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年七月橋本為參議院改選失利而辭職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自民黨小淵惠三接任，在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2000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年因生病而辭職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zh-TW" altLang="en-US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自民黨森喜郎接任，但因任內毫無建樹與時常失言而下台</a:t>
            </a:r>
            <a:r>
              <a:rPr lang="en-US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  <a:sym typeface="Wingdings" pitchFamily="2" charset="2"/>
              </a:rPr>
              <a:t></a:t>
            </a:r>
            <a:r>
              <a:rPr lang="en-US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2001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年</a:t>
            </a:r>
            <a:r>
              <a:rPr lang="en-US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4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月</a:t>
            </a:r>
            <a:r>
              <a:rPr lang="en-US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24</a:t>
            </a:r>
            <a:r>
              <a:rPr lang="zh-TW" altLang="zh-TW" sz="1600" dirty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日，小泉純一郎當選自民黨總裁，兩天後自民黨聯合公明黨等保守黨投票表決確認小泉成為日本首相，日本政治由此走入小泉</a:t>
            </a:r>
            <a:r>
              <a:rPr lang="zh-TW" altLang="zh-TW" sz="1600" dirty="0" smtClean="0">
                <a:solidFill>
                  <a:srgbClr val="A71F13"/>
                </a:solidFill>
                <a:latin typeface="Microsoft YaHei" pitchFamily="34" charset="-122"/>
                <a:ea typeface="Microsoft YaHei" pitchFamily="34" charset="-122"/>
              </a:rPr>
              <a:t>時代</a:t>
            </a:r>
            <a:endParaRPr lang="zh-TW" altLang="zh-TW" sz="1600" dirty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</a:endParaRPr>
          </a:p>
          <a:p>
            <a:pPr defTabSz="877888">
              <a:lnSpc>
                <a:spcPct val="120000"/>
              </a:lnSpc>
            </a:pPr>
            <a:endParaRPr lang="en-US" altLang="zh-TW" sz="1600" dirty="0" smtClean="0">
              <a:solidFill>
                <a:srgbClr val="A71F13"/>
              </a:solidFill>
              <a:latin typeface="Microsoft YaHei" pitchFamily="34" charset="-122"/>
              <a:ea typeface="Microsoft YaHei" pitchFamily="34" charset="-122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3074" name="Picture 2" descr="http://news.xinhuanet.com/world/2006-07/01/xinsrc_502070301154517129377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7580"/>
            <a:ext cx="1982615" cy="203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news.xinhuanet.com/ziliao/2007-07/16/xinsrc_56209041916522509257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3529445"/>
            <a:ext cx="161925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日本人●荒川ヒロシのブログだぜ-mori yoshi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00895"/>
            <a:ext cx="20955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597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669484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183889" y="177070"/>
            <a:ext cx="8776222" cy="556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Q&amp;A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575556" y="1477970"/>
            <a:ext cx="7992888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1.</a:t>
            </a:r>
            <a:r>
              <a:rPr lang="zh-TW" altLang="en-US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試論自民黨與財閥和官僚間的關係為何</a:t>
            </a:r>
            <a:r>
              <a:rPr lang="en-US" altLang="zh-TW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?</a:t>
            </a:r>
            <a:r>
              <a:rPr lang="zh-TW" altLang="en-US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如何維</a:t>
            </a:r>
            <a:endParaRPr lang="en-US" altLang="zh-TW" sz="2800" dirty="0" smtClean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</a:t>
            </a:r>
            <a:r>
              <a:rPr lang="zh-TW" altLang="en-US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 繫這層關係</a:t>
            </a:r>
            <a:r>
              <a:rPr lang="en-US" altLang="zh-TW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?</a:t>
            </a:r>
            <a:r>
              <a:rPr lang="zh-TW" altLang="en-US" sz="28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對日本政治造成</a:t>
            </a:r>
            <a:r>
              <a:rPr lang="zh-TW" altLang="en-US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影響為何</a:t>
            </a:r>
            <a:r>
              <a:rPr lang="en-US" altLang="zh-TW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?</a:t>
            </a:r>
            <a:endParaRPr lang="zh-TW" altLang="en-US" sz="28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 bwMode="auto">
          <a:xfrm>
            <a:off x="611560" y="3505572"/>
            <a:ext cx="7992888" cy="122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en-US" altLang="zh-TW" sz="32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</a:t>
            </a:r>
            <a:r>
              <a:rPr lang="en-US" altLang="zh-TW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.</a:t>
            </a:r>
            <a:r>
              <a:rPr lang="zh-TW" altLang="en-US" sz="32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自民黨派閥有</a:t>
            </a:r>
            <a:r>
              <a:rPr lang="zh-TW" altLang="en-US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何</a:t>
            </a:r>
            <a:r>
              <a:rPr lang="zh-TW" altLang="en-US" sz="32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三大特性</a:t>
            </a:r>
            <a:r>
              <a:rPr lang="en-US" altLang="zh-TW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?</a:t>
            </a:r>
            <a:r>
              <a:rPr lang="zh-TW" altLang="en-US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派閥的生存基</a:t>
            </a:r>
            <a:endParaRPr lang="en-US" altLang="zh-TW" sz="3200" dirty="0" smtClean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r>
              <a:rPr lang="zh-TW" altLang="en-US" sz="32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</a:t>
            </a:r>
            <a:r>
              <a:rPr lang="zh-TW" altLang="en-US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 礎</a:t>
            </a:r>
            <a:r>
              <a:rPr lang="en-US" altLang="zh-TW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?</a:t>
            </a:r>
            <a:r>
              <a:rPr lang="zh-TW" altLang="en-US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派閥對於自民黨有什麼影響力</a:t>
            </a:r>
            <a:r>
              <a:rPr lang="en-US" altLang="zh-TW" sz="32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?</a:t>
            </a:r>
            <a:endParaRPr lang="zh-TW" altLang="en-US" sz="32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178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5952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4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戰前日本政黨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發展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(1/3)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251520" y="878351"/>
            <a:ext cx="7200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4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一</a:t>
            </a:r>
            <a:r>
              <a:rPr lang="en-US" altLang="zh-TW" sz="24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4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日本政黨意識的展現</a:t>
            </a:r>
            <a:endParaRPr lang="zh-TW" altLang="en-US" sz="24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804388475"/>
              </p:ext>
            </p:extLst>
          </p:nvPr>
        </p:nvGraphicFramePr>
        <p:xfrm>
          <a:off x="503548" y="1225674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88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组合 3"/>
          <p:cNvGrpSpPr>
            <a:grpSpLocks/>
          </p:cNvGrpSpPr>
          <p:nvPr/>
        </p:nvGrpSpPr>
        <p:grpSpPr bwMode="auto">
          <a:xfrm>
            <a:off x="0" y="336550"/>
            <a:ext cx="9144000" cy="420688"/>
            <a:chOff x="0" y="133158"/>
            <a:chExt cx="9144000" cy="420086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425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427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021" y="757238"/>
            <a:ext cx="2823642" cy="38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 bwMode="auto">
          <a:xfrm>
            <a:off x="1547664" y="4801716"/>
            <a:ext cx="2592288" cy="56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zh-TW" altLang="zh-TW" sz="2800" dirty="0">
                <a:solidFill>
                  <a:schemeClr val="accent2">
                    <a:lumMod val="7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板垣退助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Microsoft YaHei" pitchFamily="34" charset="-122"/>
              <a:ea typeface="Microsoft YaHei" pitchFamily="34" charset="-122"/>
              <a:cs typeface="Arial" pitchFamily="34" charset="0"/>
            </a:endParaRPr>
          </a:p>
        </p:txBody>
      </p:sp>
      <p:pic>
        <p:nvPicPr>
          <p:cNvPr id="17428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601" y="782157"/>
            <a:ext cx="2823642" cy="389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字方塊 21"/>
          <p:cNvSpPr txBox="1"/>
          <p:nvPr/>
        </p:nvSpPr>
        <p:spPr bwMode="auto">
          <a:xfrm>
            <a:off x="4907278" y="4816509"/>
            <a:ext cx="2592288" cy="56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片崗健吉</a:t>
            </a:r>
            <a:endParaRPr lang="zh-TW" altLang="en-US" sz="28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4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3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戰前日本政黨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發展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(2/3)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251520" y="878351"/>
            <a:ext cx="720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日本政黨紛紛成立</a:t>
            </a: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53126092"/>
              </p:ext>
            </p:extLst>
          </p:nvPr>
        </p:nvGraphicFramePr>
        <p:xfrm>
          <a:off x="1524000" y="1266148"/>
          <a:ext cx="6432376" cy="432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85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3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戰前日本政黨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發展</a:t>
            </a:r>
            <a:r>
              <a:rPr lang="en-US" altLang="zh-TW" sz="280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(3/3)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251520" y="878351"/>
            <a:ext cx="7200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4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三</a:t>
            </a:r>
            <a:r>
              <a:rPr lang="en-US" altLang="zh-TW" sz="24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4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再次</a:t>
            </a:r>
            <a:r>
              <a:rPr lang="zh-TW" altLang="en-US" sz="24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分</a:t>
            </a:r>
            <a:r>
              <a:rPr lang="zh-TW" altLang="en-US" sz="24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合</a:t>
            </a:r>
            <a:r>
              <a:rPr lang="zh-TW" altLang="en-US" sz="24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與</a:t>
            </a:r>
            <a:r>
              <a:rPr lang="zh-TW" altLang="en-US" sz="24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政黨</a:t>
            </a:r>
            <a:r>
              <a:rPr lang="zh-TW" altLang="en-US" sz="24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瓦解</a:t>
            </a:r>
          </a:p>
        </p:txBody>
      </p:sp>
      <p:sp>
        <p:nvSpPr>
          <p:cNvPr id="5" name="矩形 4"/>
          <p:cNvSpPr/>
          <p:nvPr/>
        </p:nvSpPr>
        <p:spPr>
          <a:xfrm>
            <a:off x="251520" y="1741591"/>
            <a:ext cx="1518991" cy="68407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自由黨</a:t>
            </a:r>
            <a:endParaRPr lang="zh-TW" altLang="en-US" b="1" dirty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9512" y="2866613"/>
            <a:ext cx="1607356" cy="8261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進步</a:t>
            </a:r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黨</a:t>
            </a:r>
            <a:endParaRPr lang="en-US" altLang="zh-TW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en-US" altLang="zh-TW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(</a:t>
            </a:r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原立憲改進黨</a:t>
            </a:r>
            <a:r>
              <a:rPr lang="en-US" altLang="zh-TW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)</a:t>
            </a:r>
          </a:p>
        </p:txBody>
      </p:sp>
      <p:sp>
        <p:nvSpPr>
          <p:cNvPr id="15" name="矩形 14"/>
          <p:cNvSpPr/>
          <p:nvPr/>
        </p:nvSpPr>
        <p:spPr>
          <a:xfrm>
            <a:off x="7668344" y="1421265"/>
            <a:ext cx="1359461" cy="6623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1906</a:t>
            </a:r>
            <a:r>
              <a:rPr lang="zh-TW" altLang="en-US" dirty="0" smtClean="0"/>
              <a:t>年</a:t>
            </a:r>
            <a:endParaRPr lang="en-US" altLang="zh-TW" dirty="0" smtClean="0"/>
          </a:p>
          <a:p>
            <a:pPr algn="ctr"/>
            <a:r>
              <a:rPr lang="zh-TW" altLang="en-US" dirty="0"/>
              <a:t>日本社會黨</a:t>
            </a:r>
          </a:p>
        </p:txBody>
      </p:sp>
      <p:sp>
        <p:nvSpPr>
          <p:cNvPr id="16" name="矩形 15"/>
          <p:cNvSpPr/>
          <p:nvPr/>
        </p:nvSpPr>
        <p:spPr>
          <a:xfrm>
            <a:off x="6084168" y="1417340"/>
            <a:ext cx="1442580" cy="666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1901</a:t>
            </a:r>
            <a:r>
              <a:rPr lang="zh-TW" altLang="en-US" dirty="0" smtClean="0"/>
              <a:t>年</a:t>
            </a:r>
            <a:endParaRPr lang="en-US" altLang="zh-TW" dirty="0" smtClean="0"/>
          </a:p>
          <a:p>
            <a:pPr algn="ctr"/>
            <a:r>
              <a:rPr lang="zh-TW" altLang="en-US" dirty="0"/>
              <a:t>社會民主黨</a:t>
            </a:r>
          </a:p>
        </p:txBody>
      </p:sp>
      <p:cxnSp>
        <p:nvCxnSpPr>
          <p:cNvPr id="9" name="直線單箭頭接點 8"/>
          <p:cNvCxnSpPr>
            <a:stCxn id="5" idx="3"/>
          </p:cNvCxnSpPr>
          <p:nvPr/>
        </p:nvCxnSpPr>
        <p:spPr>
          <a:xfrm>
            <a:off x="1770511" y="2083629"/>
            <a:ext cx="1152128" cy="666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>
            <a:stCxn id="11" idx="3"/>
          </p:cNvCxnSpPr>
          <p:nvPr/>
        </p:nvCxnSpPr>
        <p:spPr>
          <a:xfrm flipV="1">
            <a:off x="1786868" y="2722599"/>
            <a:ext cx="1134005" cy="557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922639" y="2394361"/>
            <a:ext cx="1224136" cy="68407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憲政</a:t>
            </a:r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黨</a:t>
            </a:r>
            <a:endParaRPr lang="zh-TW" altLang="en-US" b="1" dirty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19756" y="3649587"/>
            <a:ext cx="1429901" cy="6840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憲政本</a:t>
            </a:r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黨</a:t>
            </a:r>
            <a:endParaRPr lang="en-US" altLang="zh-TW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en-US" altLang="zh-TW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(</a:t>
            </a:r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進步黨勢力</a:t>
            </a:r>
            <a:r>
              <a:rPr lang="en-US" altLang="zh-TW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)</a:t>
            </a:r>
            <a:endParaRPr lang="zh-TW" altLang="en-US" b="1" dirty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 bwMode="auto">
          <a:xfrm>
            <a:off x="3059832" y="3265000"/>
            <a:ext cx="1059957" cy="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    </a:t>
            </a:r>
            <a:r>
              <a:rPr lang="en-US" altLang="zh-TW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V.S.</a:t>
            </a:r>
            <a:endParaRPr lang="zh-TW" altLang="en-US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0" name="手繪多邊形 29"/>
          <p:cNvSpPr/>
          <p:nvPr/>
        </p:nvSpPr>
        <p:spPr>
          <a:xfrm>
            <a:off x="3243385" y="3110523"/>
            <a:ext cx="0" cy="70339"/>
          </a:xfrm>
          <a:custGeom>
            <a:avLst/>
            <a:gdLst>
              <a:gd name="connsiteX0" fmla="*/ 0 w 0"/>
              <a:gd name="connsiteY0" fmla="*/ 0 h 70339"/>
              <a:gd name="connsiteX1" fmla="*/ 0 w 0"/>
              <a:gd name="connsiteY1" fmla="*/ 70339 h 70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70339">
                <a:moveTo>
                  <a:pt x="0" y="0"/>
                </a:moveTo>
                <a:lnTo>
                  <a:pt x="0" y="7033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手繪多邊形 30"/>
          <p:cNvSpPr/>
          <p:nvPr/>
        </p:nvSpPr>
        <p:spPr>
          <a:xfrm>
            <a:off x="3243385" y="3251200"/>
            <a:ext cx="16397" cy="132862"/>
          </a:xfrm>
          <a:custGeom>
            <a:avLst/>
            <a:gdLst>
              <a:gd name="connsiteX0" fmla="*/ 0 w 16397"/>
              <a:gd name="connsiteY0" fmla="*/ 0 h 132862"/>
              <a:gd name="connsiteX1" fmla="*/ 7815 w 16397"/>
              <a:gd name="connsiteY1" fmla="*/ 62523 h 132862"/>
              <a:gd name="connsiteX2" fmla="*/ 15630 w 16397"/>
              <a:gd name="connsiteY2" fmla="*/ 85969 h 132862"/>
              <a:gd name="connsiteX3" fmla="*/ 15630 w 16397"/>
              <a:gd name="connsiteY3" fmla="*/ 132862 h 13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97" h="132862">
                <a:moveTo>
                  <a:pt x="0" y="0"/>
                </a:moveTo>
                <a:cubicBezTo>
                  <a:pt x="2605" y="20841"/>
                  <a:pt x="4058" y="41859"/>
                  <a:pt x="7815" y="62523"/>
                </a:cubicBezTo>
                <a:cubicBezTo>
                  <a:pt x="9289" y="70628"/>
                  <a:pt x="14720" y="77781"/>
                  <a:pt x="15630" y="85969"/>
                </a:cubicBezTo>
                <a:cubicBezTo>
                  <a:pt x="17356" y="101504"/>
                  <a:pt x="15630" y="117231"/>
                  <a:pt x="15630" y="13286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手繪多邊形 32"/>
          <p:cNvSpPr/>
          <p:nvPr/>
        </p:nvSpPr>
        <p:spPr>
          <a:xfrm>
            <a:off x="3251200" y="3430954"/>
            <a:ext cx="15631" cy="78154"/>
          </a:xfrm>
          <a:custGeom>
            <a:avLst/>
            <a:gdLst>
              <a:gd name="connsiteX0" fmla="*/ 0 w 15631"/>
              <a:gd name="connsiteY0" fmla="*/ 0 h 78154"/>
              <a:gd name="connsiteX1" fmla="*/ 15631 w 15631"/>
              <a:gd name="connsiteY1" fmla="*/ 78154 h 78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631" h="78154">
                <a:moveTo>
                  <a:pt x="0" y="0"/>
                </a:moveTo>
                <a:cubicBezTo>
                  <a:pt x="8222" y="74000"/>
                  <a:pt x="-8866" y="53657"/>
                  <a:pt x="15631" y="781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手繪多邊形 33"/>
          <p:cNvSpPr/>
          <p:nvPr/>
        </p:nvSpPr>
        <p:spPr>
          <a:xfrm>
            <a:off x="3157415" y="3470031"/>
            <a:ext cx="171939" cy="132861"/>
          </a:xfrm>
          <a:custGeom>
            <a:avLst/>
            <a:gdLst>
              <a:gd name="connsiteX0" fmla="*/ 0 w 171939"/>
              <a:gd name="connsiteY0" fmla="*/ 31261 h 132861"/>
              <a:gd name="connsiteX1" fmla="*/ 23447 w 171939"/>
              <a:gd name="connsiteY1" fmla="*/ 70338 h 132861"/>
              <a:gd name="connsiteX2" fmla="*/ 46893 w 171939"/>
              <a:gd name="connsiteY2" fmla="*/ 78154 h 132861"/>
              <a:gd name="connsiteX3" fmla="*/ 101600 w 171939"/>
              <a:gd name="connsiteY3" fmla="*/ 132861 h 132861"/>
              <a:gd name="connsiteX4" fmla="*/ 125047 w 171939"/>
              <a:gd name="connsiteY4" fmla="*/ 85969 h 132861"/>
              <a:gd name="connsiteX5" fmla="*/ 132862 w 171939"/>
              <a:gd name="connsiteY5" fmla="*/ 54707 h 132861"/>
              <a:gd name="connsiteX6" fmla="*/ 171939 w 171939"/>
              <a:gd name="connsiteY6" fmla="*/ 0 h 13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939" h="132861">
                <a:moveTo>
                  <a:pt x="0" y="31261"/>
                </a:moveTo>
                <a:cubicBezTo>
                  <a:pt x="7816" y="44287"/>
                  <a:pt x="12706" y="59597"/>
                  <a:pt x="23447" y="70338"/>
                </a:cubicBezTo>
                <a:cubicBezTo>
                  <a:pt x="29272" y="76163"/>
                  <a:pt x="41068" y="72329"/>
                  <a:pt x="46893" y="78154"/>
                </a:cubicBezTo>
                <a:cubicBezTo>
                  <a:pt x="109595" y="140857"/>
                  <a:pt x="48548" y="115178"/>
                  <a:pt x="101600" y="132861"/>
                </a:cubicBezTo>
                <a:cubicBezTo>
                  <a:pt x="118725" y="107174"/>
                  <a:pt x="116958" y="114279"/>
                  <a:pt x="125047" y="85969"/>
                </a:cubicBezTo>
                <a:cubicBezTo>
                  <a:pt x="127998" y="75641"/>
                  <a:pt x="128058" y="64314"/>
                  <a:pt x="132862" y="54707"/>
                </a:cubicBezTo>
                <a:cubicBezTo>
                  <a:pt x="149516" y="21398"/>
                  <a:pt x="154104" y="17833"/>
                  <a:pt x="17193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6" name="直線單箭頭接點 35"/>
          <p:cNvCxnSpPr>
            <a:stCxn id="26" idx="3"/>
          </p:cNvCxnSpPr>
          <p:nvPr/>
        </p:nvCxnSpPr>
        <p:spPr>
          <a:xfrm>
            <a:off x="4146775" y="2736399"/>
            <a:ext cx="5692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4782043" y="2394361"/>
            <a:ext cx="1224136" cy="6840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立憲政友會</a:t>
            </a:r>
          </a:p>
        </p:txBody>
      </p:sp>
      <p:cxnSp>
        <p:nvCxnSpPr>
          <p:cNvPr id="38" name="直線單箭頭接點 37"/>
          <p:cNvCxnSpPr>
            <a:stCxn id="32" idx="3"/>
          </p:cNvCxnSpPr>
          <p:nvPr/>
        </p:nvCxnSpPr>
        <p:spPr>
          <a:xfrm>
            <a:off x="4249657" y="3991625"/>
            <a:ext cx="5247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4782043" y="3625612"/>
            <a:ext cx="1224136" cy="68407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立憲</a:t>
            </a:r>
            <a:r>
              <a:rPr lang="zh-TW" altLang="en-US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民政黨</a:t>
            </a:r>
          </a:p>
        </p:txBody>
      </p:sp>
      <p:sp>
        <p:nvSpPr>
          <p:cNvPr id="39" name="手繪多邊形 38"/>
          <p:cNvSpPr/>
          <p:nvPr/>
        </p:nvSpPr>
        <p:spPr>
          <a:xfrm>
            <a:off x="4259385" y="3516923"/>
            <a:ext cx="140677" cy="117231"/>
          </a:xfrm>
          <a:custGeom>
            <a:avLst/>
            <a:gdLst>
              <a:gd name="connsiteX0" fmla="*/ 0 w 140677"/>
              <a:gd name="connsiteY0" fmla="*/ 117231 h 117231"/>
              <a:gd name="connsiteX1" fmla="*/ 39077 w 140677"/>
              <a:gd name="connsiteY1" fmla="*/ 101600 h 117231"/>
              <a:gd name="connsiteX2" fmla="*/ 54707 w 140677"/>
              <a:gd name="connsiteY2" fmla="*/ 54708 h 117231"/>
              <a:gd name="connsiteX3" fmla="*/ 78153 w 140677"/>
              <a:gd name="connsiteY3" fmla="*/ 46892 h 117231"/>
              <a:gd name="connsiteX4" fmla="*/ 140677 w 140677"/>
              <a:gd name="connsiteY4" fmla="*/ 0 h 11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77" h="117231">
                <a:moveTo>
                  <a:pt x="0" y="117231"/>
                </a:moveTo>
                <a:cubicBezTo>
                  <a:pt x="13026" y="112021"/>
                  <a:pt x="29839" y="112158"/>
                  <a:pt x="39077" y="101600"/>
                </a:cubicBezTo>
                <a:cubicBezTo>
                  <a:pt x="49927" y="89200"/>
                  <a:pt x="39077" y="59919"/>
                  <a:pt x="54707" y="54708"/>
                </a:cubicBezTo>
                <a:cubicBezTo>
                  <a:pt x="62522" y="52103"/>
                  <a:pt x="70952" y="50893"/>
                  <a:pt x="78153" y="46892"/>
                </a:cubicBezTo>
                <a:cubicBezTo>
                  <a:pt x="117923" y="24798"/>
                  <a:pt x="116961" y="23716"/>
                  <a:pt x="14067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手繪多邊形 40"/>
          <p:cNvSpPr/>
          <p:nvPr/>
        </p:nvSpPr>
        <p:spPr>
          <a:xfrm>
            <a:off x="4478215" y="3329354"/>
            <a:ext cx="117231" cy="125046"/>
          </a:xfrm>
          <a:custGeom>
            <a:avLst/>
            <a:gdLst>
              <a:gd name="connsiteX0" fmla="*/ 0 w 117231"/>
              <a:gd name="connsiteY0" fmla="*/ 125046 h 125046"/>
              <a:gd name="connsiteX1" fmla="*/ 31262 w 117231"/>
              <a:gd name="connsiteY1" fmla="*/ 85969 h 125046"/>
              <a:gd name="connsiteX2" fmla="*/ 54708 w 117231"/>
              <a:gd name="connsiteY2" fmla="*/ 70338 h 125046"/>
              <a:gd name="connsiteX3" fmla="*/ 62523 w 117231"/>
              <a:gd name="connsiteY3" fmla="*/ 46892 h 125046"/>
              <a:gd name="connsiteX4" fmla="*/ 117231 w 117231"/>
              <a:gd name="connsiteY4" fmla="*/ 0 h 12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231" h="125046">
                <a:moveTo>
                  <a:pt x="0" y="125046"/>
                </a:moveTo>
                <a:cubicBezTo>
                  <a:pt x="10421" y="112020"/>
                  <a:pt x="19467" y="97764"/>
                  <a:pt x="31262" y="85969"/>
                </a:cubicBezTo>
                <a:cubicBezTo>
                  <a:pt x="37904" y="79327"/>
                  <a:pt x="48840" y="77673"/>
                  <a:pt x="54708" y="70338"/>
                </a:cubicBezTo>
                <a:cubicBezTo>
                  <a:pt x="59854" y="63905"/>
                  <a:pt x="56698" y="52717"/>
                  <a:pt x="62523" y="46892"/>
                </a:cubicBezTo>
                <a:cubicBezTo>
                  <a:pt x="131507" y="-22091"/>
                  <a:pt x="95668" y="43129"/>
                  <a:pt x="11723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手繪多邊形 41"/>
          <p:cNvSpPr/>
          <p:nvPr/>
        </p:nvSpPr>
        <p:spPr>
          <a:xfrm>
            <a:off x="4642338" y="3204308"/>
            <a:ext cx="85970" cy="85969"/>
          </a:xfrm>
          <a:custGeom>
            <a:avLst/>
            <a:gdLst>
              <a:gd name="connsiteX0" fmla="*/ 0 w 85970"/>
              <a:gd name="connsiteY0" fmla="*/ 85969 h 85969"/>
              <a:gd name="connsiteX1" fmla="*/ 39077 w 85970"/>
              <a:gd name="connsiteY1" fmla="*/ 54707 h 85969"/>
              <a:gd name="connsiteX2" fmla="*/ 46893 w 85970"/>
              <a:gd name="connsiteY2" fmla="*/ 31261 h 85969"/>
              <a:gd name="connsiteX3" fmla="*/ 70339 w 85970"/>
              <a:gd name="connsiteY3" fmla="*/ 15630 h 85969"/>
              <a:gd name="connsiteX4" fmla="*/ 85970 w 85970"/>
              <a:gd name="connsiteY4" fmla="*/ 0 h 8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70" h="85969">
                <a:moveTo>
                  <a:pt x="0" y="85969"/>
                </a:moveTo>
                <a:cubicBezTo>
                  <a:pt x="13026" y="75548"/>
                  <a:pt x="28221" y="67372"/>
                  <a:pt x="39077" y="54707"/>
                </a:cubicBezTo>
                <a:cubicBezTo>
                  <a:pt x="44438" y="48452"/>
                  <a:pt x="41747" y="37694"/>
                  <a:pt x="46893" y="31261"/>
                </a:cubicBezTo>
                <a:cubicBezTo>
                  <a:pt x="52761" y="23926"/>
                  <a:pt x="63004" y="21498"/>
                  <a:pt x="70339" y="15630"/>
                </a:cubicBezTo>
                <a:cubicBezTo>
                  <a:pt x="76093" y="11027"/>
                  <a:pt x="80760" y="5210"/>
                  <a:pt x="8597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4587631" y="3118338"/>
            <a:ext cx="234461" cy="187570"/>
          </a:xfrm>
          <a:custGeom>
            <a:avLst/>
            <a:gdLst>
              <a:gd name="connsiteX0" fmla="*/ 0 w 234461"/>
              <a:gd name="connsiteY0" fmla="*/ 46893 h 187570"/>
              <a:gd name="connsiteX1" fmla="*/ 93784 w 234461"/>
              <a:gd name="connsiteY1" fmla="*/ 31262 h 187570"/>
              <a:gd name="connsiteX2" fmla="*/ 117231 w 234461"/>
              <a:gd name="connsiteY2" fmla="*/ 15631 h 187570"/>
              <a:gd name="connsiteX3" fmla="*/ 164123 w 234461"/>
              <a:gd name="connsiteY3" fmla="*/ 0 h 187570"/>
              <a:gd name="connsiteX4" fmla="*/ 187569 w 234461"/>
              <a:gd name="connsiteY4" fmla="*/ 7816 h 187570"/>
              <a:gd name="connsiteX5" fmla="*/ 195384 w 234461"/>
              <a:gd name="connsiteY5" fmla="*/ 31262 h 187570"/>
              <a:gd name="connsiteX6" fmla="*/ 203200 w 234461"/>
              <a:gd name="connsiteY6" fmla="*/ 101600 h 187570"/>
              <a:gd name="connsiteX7" fmla="*/ 218831 w 234461"/>
              <a:gd name="connsiteY7" fmla="*/ 148493 h 187570"/>
              <a:gd name="connsiteX8" fmla="*/ 234461 w 234461"/>
              <a:gd name="connsiteY8" fmla="*/ 187570 h 18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461" h="187570">
                <a:moveTo>
                  <a:pt x="0" y="46893"/>
                </a:moveTo>
                <a:cubicBezTo>
                  <a:pt x="22282" y="44417"/>
                  <a:pt x="67599" y="44354"/>
                  <a:pt x="93784" y="31262"/>
                </a:cubicBezTo>
                <a:cubicBezTo>
                  <a:pt x="102186" y="27061"/>
                  <a:pt x="108647" y="19446"/>
                  <a:pt x="117231" y="15631"/>
                </a:cubicBezTo>
                <a:cubicBezTo>
                  <a:pt x="132287" y="8939"/>
                  <a:pt x="164123" y="0"/>
                  <a:pt x="164123" y="0"/>
                </a:cubicBezTo>
                <a:cubicBezTo>
                  <a:pt x="171938" y="2605"/>
                  <a:pt x="181744" y="1991"/>
                  <a:pt x="187569" y="7816"/>
                </a:cubicBezTo>
                <a:cubicBezTo>
                  <a:pt x="193394" y="13641"/>
                  <a:pt x="194030" y="23136"/>
                  <a:pt x="195384" y="31262"/>
                </a:cubicBezTo>
                <a:cubicBezTo>
                  <a:pt x="199262" y="54531"/>
                  <a:pt x="198573" y="78468"/>
                  <a:pt x="203200" y="101600"/>
                </a:cubicBezTo>
                <a:cubicBezTo>
                  <a:pt x="206431" y="117757"/>
                  <a:pt x="213621" y="132862"/>
                  <a:pt x="218831" y="148493"/>
                </a:cubicBezTo>
                <a:cubicBezTo>
                  <a:pt x="228489" y="177467"/>
                  <a:pt x="222961" y="164569"/>
                  <a:pt x="234461" y="18757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 bwMode="auto">
          <a:xfrm>
            <a:off x="395536" y="3967650"/>
            <a:ext cx="1296144" cy="36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1889</a:t>
            </a:r>
            <a:r>
              <a:rPr lang="zh-TW" altLang="en-US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年</a:t>
            </a:r>
            <a:endParaRPr lang="zh-TW" altLang="en-US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6" name="文字方塊 45"/>
          <p:cNvSpPr txBox="1"/>
          <p:nvPr/>
        </p:nvSpPr>
        <p:spPr bwMode="auto">
          <a:xfrm>
            <a:off x="4859338" y="4513684"/>
            <a:ext cx="1080814" cy="36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en-US" altLang="zh-TW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1897</a:t>
            </a:r>
            <a:r>
              <a:rPr lang="zh-TW" altLang="en-US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年</a:t>
            </a:r>
            <a:endParaRPr lang="zh-TW" altLang="en-US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7092279" y="3042024"/>
            <a:ext cx="1935525" cy="9256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1940</a:t>
            </a:r>
            <a:r>
              <a:rPr lang="zh-TW" altLang="en-US" b="1" dirty="0" smtClean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年政黨瓦解</a:t>
            </a:r>
            <a:endParaRPr lang="en-US" altLang="zh-TW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endParaRPr>
          </a:p>
          <a:p>
            <a:pPr algn="ctr"/>
            <a:r>
              <a:rPr lang="zh-TW" altLang="en-US" b="1" dirty="0">
                <a:solidFill>
                  <a:schemeClr val="tx1"/>
                </a:solidFill>
                <a:latin typeface="Microsoft YaHei" pitchFamily="34" charset="-122"/>
                <a:ea typeface="Microsoft YaHei" pitchFamily="34" charset="-122"/>
              </a:rPr>
              <a:t>大政翼贊會</a:t>
            </a:r>
          </a:p>
        </p:txBody>
      </p:sp>
      <p:cxnSp>
        <p:nvCxnSpPr>
          <p:cNvPr id="50" name="直線單箭頭接點 49"/>
          <p:cNvCxnSpPr>
            <a:stCxn id="40" idx="3"/>
            <a:endCxn id="52" idx="1"/>
          </p:cNvCxnSpPr>
          <p:nvPr/>
        </p:nvCxnSpPr>
        <p:spPr>
          <a:xfrm>
            <a:off x="6006179" y="2736399"/>
            <a:ext cx="1086100" cy="768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/>
          <p:cNvCxnSpPr>
            <a:stCxn id="43" idx="3"/>
            <a:endCxn id="52" idx="1"/>
          </p:cNvCxnSpPr>
          <p:nvPr/>
        </p:nvCxnSpPr>
        <p:spPr>
          <a:xfrm flipV="1">
            <a:off x="6006179" y="3504837"/>
            <a:ext cx="1086100" cy="462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>
            <a:stCxn id="16" idx="2"/>
            <a:endCxn id="52" idx="0"/>
          </p:cNvCxnSpPr>
          <p:nvPr/>
        </p:nvCxnSpPr>
        <p:spPr>
          <a:xfrm>
            <a:off x="6805458" y="2083629"/>
            <a:ext cx="1254584" cy="9583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/>
          <p:cNvCxnSpPr>
            <a:stCxn id="15" idx="2"/>
            <a:endCxn id="52" idx="0"/>
          </p:cNvCxnSpPr>
          <p:nvPr/>
        </p:nvCxnSpPr>
        <p:spPr>
          <a:xfrm flipH="1">
            <a:off x="8060042" y="2083629"/>
            <a:ext cx="288033" cy="9583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33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3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戰後日本政黨發展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(1/4)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251520" y="878351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一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五五年</a:t>
            </a:r>
            <a:r>
              <a:rPr lang="zh-TW" altLang="en-US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體制的形成</a:t>
            </a: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 bwMode="auto">
          <a:xfrm>
            <a:off x="323528" y="1489348"/>
            <a:ext cx="4752528" cy="19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前言：</a:t>
            </a:r>
            <a:r>
              <a:rPr lang="en-US" altLang="zh-TW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1955</a:t>
            </a:r>
            <a:r>
              <a:rPr lang="zh-TW" altLang="en-US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年起自民黨長期執政體制達</a:t>
            </a:r>
            <a:r>
              <a:rPr lang="en-US" altLang="zh-TW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38</a:t>
            </a:r>
            <a:r>
              <a:rPr lang="zh-TW" altLang="en-US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年之久</a:t>
            </a:r>
            <a:endParaRPr lang="en-US" altLang="zh-TW" sz="16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defTabSz="877888">
              <a:lnSpc>
                <a:spcPct val="120000"/>
              </a:lnSpc>
            </a:pPr>
            <a:endParaRPr lang="en-US" altLang="zh-TW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lvl="0"/>
            <a:endParaRPr lang="en-US" altLang="zh-TW" sz="1600" dirty="0">
              <a:latin typeface="Microsoft YaHei" pitchFamily="34" charset="-122"/>
              <a:ea typeface="Microsoft YaHei" pitchFamily="34" charset="-122"/>
            </a:endParaRPr>
          </a:p>
          <a:p>
            <a:pPr lvl="0"/>
            <a:endParaRPr lang="en-US" altLang="zh-TW" sz="1600" dirty="0" smtClean="0">
              <a:latin typeface="Microsoft YaHei" pitchFamily="34" charset="-122"/>
              <a:ea typeface="Microsoft YaHei" pitchFamily="34" charset="-122"/>
            </a:endParaRPr>
          </a:p>
          <a:p>
            <a:pPr lvl="0"/>
            <a:endParaRPr lang="en-US" altLang="zh-TW" sz="1600" dirty="0"/>
          </a:p>
          <a:p>
            <a:pPr lvl="0"/>
            <a:endParaRPr lang="zh-TW" altLang="en-US" sz="1600" dirty="0"/>
          </a:p>
          <a:p>
            <a:pPr defTabSz="877888">
              <a:lnSpc>
                <a:spcPct val="120000"/>
              </a:lnSpc>
            </a:pPr>
            <a:endParaRPr lang="zh-TW" altLang="en-US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0" name="等腰三角形 9"/>
          <p:cNvSpPr/>
          <p:nvPr/>
        </p:nvSpPr>
        <p:spPr>
          <a:xfrm>
            <a:off x="5750264" y="1301993"/>
            <a:ext cx="2840395" cy="2951671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政界－官僚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－財閥</a:t>
            </a:r>
            <a:endParaRPr lang="en-US" altLang="zh-TW" dirty="0" smtClean="0"/>
          </a:p>
          <a:p>
            <a:pPr algn="ctr"/>
            <a:endParaRPr lang="en-US" altLang="zh-TW" dirty="0" smtClean="0"/>
          </a:p>
          <a:p>
            <a:pPr algn="ctr"/>
            <a:r>
              <a:rPr lang="zh-TW" altLang="en-US" dirty="0"/>
              <a:t>鐵三角體系</a:t>
            </a:r>
          </a:p>
        </p:txBody>
      </p:sp>
      <p:sp>
        <p:nvSpPr>
          <p:cNvPr id="11" name="文字方塊 10"/>
          <p:cNvSpPr txBox="1"/>
          <p:nvPr/>
        </p:nvSpPr>
        <p:spPr bwMode="auto">
          <a:xfrm>
            <a:off x="6779871" y="941381"/>
            <a:ext cx="936104" cy="38779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zh-TW" altLang="en-US" sz="1600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自民黨</a:t>
            </a:r>
            <a:endParaRPr lang="zh-TW" altLang="en-US" sz="1600" dirty="0">
              <a:solidFill>
                <a:schemeClr val="tx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 bwMode="auto">
          <a:xfrm>
            <a:off x="4824740" y="4253664"/>
            <a:ext cx="936104" cy="36234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zh-TW" altLang="en-US" sz="1600" dirty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大財閥</a:t>
            </a:r>
          </a:p>
        </p:txBody>
      </p:sp>
      <p:sp>
        <p:nvSpPr>
          <p:cNvPr id="16" name="文字方塊 15"/>
          <p:cNvSpPr txBox="1"/>
          <p:nvPr/>
        </p:nvSpPr>
        <p:spPr bwMode="auto">
          <a:xfrm>
            <a:off x="8088003" y="4253664"/>
            <a:ext cx="1080120" cy="36234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877888">
              <a:lnSpc>
                <a:spcPct val="120000"/>
              </a:lnSpc>
            </a:pPr>
            <a:r>
              <a:rPr lang="zh-TW" altLang="en-US" sz="1600" dirty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官僚菁英</a:t>
            </a:r>
          </a:p>
        </p:txBody>
      </p:sp>
      <p:cxnSp>
        <p:nvCxnSpPr>
          <p:cNvPr id="4" name="直線單箭頭接點 3"/>
          <p:cNvCxnSpPr/>
          <p:nvPr/>
        </p:nvCxnSpPr>
        <p:spPr>
          <a:xfrm flipH="1">
            <a:off x="5423667" y="1662205"/>
            <a:ext cx="1008112" cy="1728192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 bwMode="auto">
          <a:xfrm>
            <a:off x="5539373" y="1897771"/>
            <a:ext cx="588322" cy="65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募款</a:t>
            </a:r>
            <a:endParaRPr lang="zh-TW" altLang="en-US" sz="1600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5423667" y="2183508"/>
            <a:ext cx="997525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 bwMode="auto">
          <a:xfrm rot="1608280">
            <a:off x="5908142" y="2305413"/>
            <a:ext cx="588322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政策法案支持</a:t>
            </a:r>
          </a:p>
        </p:txBody>
      </p:sp>
      <p:cxnSp>
        <p:nvCxnSpPr>
          <p:cNvPr id="23" name="直線單箭頭接點 22"/>
          <p:cNvCxnSpPr/>
          <p:nvPr/>
        </p:nvCxnSpPr>
        <p:spPr>
          <a:xfrm>
            <a:off x="5746167" y="4369668"/>
            <a:ext cx="23418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 bwMode="auto">
          <a:xfrm>
            <a:off x="5685183" y="4353400"/>
            <a:ext cx="315600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   制定可接受的經營環境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cxnSp>
        <p:nvCxnSpPr>
          <p:cNvPr id="26" name="直線單箭頭接點 25"/>
          <p:cNvCxnSpPr/>
          <p:nvPr/>
        </p:nvCxnSpPr>
        <p:spPr>
          <a:xfrm flipH="1">
            <a:off x="6157705" y="4801716"/>
            <a:ext cx="2388613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 bwMode="auto">
          <a:xfrm>
            <a:off x="6230221" y="4873723"/>
            <a:ext cx="3156003" cy="36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退休可空降至企業</a:t>
            </a:r>
          </a:p>
        </p:txBody>
      </p:sp>
      <p:cxnSp>
        <p:nvCxnSpPr>
          <p:cNvPr id="29" name="直線單箭頭接點 28"/>
          <p:cNvCxnSpPr/>
          <p:nvPr/>
        </p:nvCxnSpPr>
        <p:spPr>
          <a:xfrm>
            <a:off x="7562984" y="1774785"/>
            <a:ext cx="983334" cy="1946811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 bwMode="auto">
          <a:xfrm rot="19876362">
            <a:off x="8359789" y="1353253"/>
            <a:ext cx="588322" cy="154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轉身至政界</a:t>
            </a:r>
          </a:p>
        </p:txBody>
      </p:sp>
      <p:sp>
        <p:nvSpPr>
          <p:cNvPr id="33" name="文字方塊 32"/>
          <p:cNvSpPr txBox="1"/>
          <p:nvPr/>
        </p:nvSpPr>
        <p:spPr bwMode="auto">
          <a:xfrm rot="19785635">
            <a:off x="7997037" y="1606466"/>
            <a:ext cx="588322" cy="183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16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政策</a:t>
            </a:r>
            <a:r>
              <a:rPr lang="zh-TW" altLang="en-US" sz="1600" dirty="0" smtClean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法案</a:t>
            </a:r>
            <a:r>
              <a:rPr lang="zh-TW" altLang="en-US" sz="1600" dirty="0">
                <a:solidFill>
                  <a:srgbClr val="772C03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協助</a:t>
            </a:r>
          </a:p>
        </p:txBody>
      </p:sp>
      <p:cxnSp>
        <p:nvCxnSpPr>
          <p:cNvPr id="37" name="直線單箭頭接點 36"/>
          <p:cNvCxnSpPr/>
          <p:nvPr/>
        </p:nvCxnSpPr>
        <p:spPr>
          <a:xfrm flipH="1" flipV="1">
            <a:off x="7869341" y="1446042"/>
            <a:ext cx="1139234" cy="1907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 bwMode="auto">
          <a:xfrm>
            <a:off x="323528" y="2036936"/>
            <a:ext cx="4897257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lvl="0" defTabSz="877888">
              <a:lnSpc>
                <a:spcPct val="12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  <a:cs typeface="Arial" pitchFamily="34" charset="0"/>
              </a:rPr>
              <a:t>狹義：</a:t>
            </a:r>
            <a:r>
              <a:rPr lang="zh-TW" altLang="zh-TW" dirty="0">
                <a:latin typeface="Microsoft YaHei" pitchFamily="34" charset="-122"/>
                <a:ea typeface="Microsoft YaHei" pitchFamily="34" charset="-122"/>
              </a:rPr>
              <a:t>保守政黨「自由民主黨」與革新政黨「社會黨」對立局面</a:t>
            </a:r>
            <a:endParaRPr lang="en-US" altLang="zh-TW" dirty="0">
              <a:latin typeface="Microsoft YaHei" pitchFamily="34" charset="-122"/>
              <a:ea typeface="Microsoft YaHei" pitchFamily="34" charset="-122"/>
            </a:endParaRPr>
          </a:p>
          <a:p>
            <a:pPr defTabSz="877888">
              <a:lnSpc>
                <a:spcPct val="120000"/>
              </a:lnSpc>
            </a:pPr>
            <a:endParaRPr lang="zh-TW" altLang="en-US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 bwMode="auto">
          <a:xfrm>
            <a:off x="323745" y="2914625"/>
            <a:ext cx="4897039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lvl="0" defTabSz="877888">
              <a:lnSpc>
                <a:spcPct val="12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廣義：</a:t>
            </a:r>
            <a:r>
              <a:rPr lang="zh-TW" altLang="zh-TW" dirty="0">
                <a:latin typeface="Microsoft YaHei" pitchFamily="34" charset="-122"/>
                <a:ea typeface="Microsoft YaHei" pitchFamily="34" charset="-122"/>
              </a:rPr>
              <a:t>「政界－官僚－財閥」三為一體的支配層理論</a:t>
            </a:r>
            <a:endParaRPr lang="zh-TW" altLang="en-US" dirty="0">
              <a:latin typeface="Microsoft YaHei" pitchFamily="34" charset="-122"/>
              <a:ea typeface="Microsoft YaHei" pitchFamily="34" charset="-122"/>
            </a:endParaRPr>
          </a:p>
          <a:p>
            <a:pPr defTabSz="877888">
              <a:lnSpc>
                <a:spcPct val="120000"/>
              </a:lnSpc>
            </a:pPr>
            <a:endParaRPr lang="zh-TW" altLang="en-US" dirty="0">
              <a:solidFill>
                <a:srgbClr val="772C03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204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5" grpId="0" animBg="1"/>
      <p:bldP spid="16" grpId="0" animBg="1"/>
      <p:bldP spid="9" grpId="0"/>
      <p:bldP spid="20" grpId="0"/>
      <p:bldP spid="21" grpId="0"/>
      <p:bldP spid="28" grpId="0"/>
      <p:bldP spid="32" grpId="0"/>
      <p:bldP spid="33" grpId="0"/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4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後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日本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政黨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發展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(2/4)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628230731"/>
              </p:ext>
            </p:extLst>
          </p:nvPr>
        </p:nvGraphicFramePr>
        <p:xfrm>
          <a:off x="899592" y="1561356"/>
          <a:ext cx="6993770" cy="3575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898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4"/>
          <p:cNvGrpSpPr>
            <a:grpSpLocks/>
          </p:cNvGrpSpPr>
          <p:nvPr/>
        </p:nvGrpSpPr>
        <p:grpSpPr bwMode="auto">
          <a:xfrm>
            <a:off x="0" y="586746"/>
            <a:ext cx="9144000" cy="420688"/>
            <a:chOff x="0" y="133158"/>
            <a:chExt cx="9144000" cy="420086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4859338" y="343994"/>
              <a:ext cx="4284662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94" name="Picture 5" descr="G:\360data\重要数据\桌面\东京国际朝日学院\素材\kiri-kiku015649898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957" y="133158"/>
              <a:ext cx="420086" cy="42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直接连接符 7"/>
            <p:cNvCxnSpPr/>
            <p:nvPr/>
          </p:nvCxnSpPr>
          <p:spPr>
            <a:xfrm>
              <a:off x="0" y="343994"/>
              <a:ext cx="4284663" cy="0"/>
            </a:xfrm>
            <a:prstGeom prst="line">
              <a:avLst/>
            </a:prstGeom>
            <a:ln>
              <a:solidFill>
                <a:srgbClr val="A71F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449394" y="179083"/>
            <a:ext cx="3767378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877888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戰後日本</a:t>
            </a:r>
            <a:r>
              <a:rPr lang="zh-TW" altLang="en-US" sz="28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政黨</a:t>
            </a:r>
            <a:r>
              <a:rPr lang="zh-TW" altLang="en-US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發展</a:t>
            </a:r>
            <a:r>
              <a:rPr lang="en-US" altLang="zh-TW" sz="28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经典繁毛楷" pitchFamily="49" charset="-122"/>
              </a:rPr>
              <a:t>(3/4)</a:t>
            </a:r>
            <a:endParaRPr lang="zh-CN" altLang="en-US" sz="28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经典繁毛楷" pitchFamily="49" charset="-122"/>
            </a:endParaRPr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251520" y="878351"/>
            <a:ext cx="7200800" cy="4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877888">
              <a:lnSpc>
                <a:spcPct val="120000"/>
              </a:lnSpc>
            </a:pP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二</a:t>
            </a:r>
            <a:r>
              <a:rPr lang="en-US" altLang="zh-TW" sz="2000" dirty="0" smtClean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.</a:t>
            </a:r>
            <a:r>
              <a:rPr lang="zh-TW" altLang="en-US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五五年體制為何能維持三十八年之久</a:t>
            </a:r>
            <a:r>
              <a:rPr lang="en-US" altLang="zh-TW" sz="2000" dirty="0">
                <a:solidFill>
                  <a:srgbClr val="772C03"/>
                </a:solidFill>
                <a:latin typeface="AVGmdBU" pitchFamily="2" charset="-120"/>
                <a:ea typeface="AVGmdBU" pitchFamily="2" charset="-120"/>
                <a:cs typeface="Arial" pitchFamily="34" charset="0"/>
              </a:rPr>
              <a:t>?</a:t>
            </a:r>
            <a:endParaRPr lang="zh-TW" altLang="en-US" sz="2000" dirty="0">
              <a:solidFill>
                <a:srgbClr val="772C03"/>
              </a:solidFill>
              <a:latin typeface="AVGmdBU" pitchFamily="2" charset="-120"/>
              <a:ea typeface="AVGmdBU" pitchFamily="2" charset="-120"/>
              <a:cs typeface="Arial" pitchFamily="34" charset="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37951186"/>
              </p:ext>
            </p:extLst>
          </p:nvPr>
        </p:nvGraphicFramePr>
        <p:xfrm>
          <a:off x="827584" y="1309717"/>
          <a:ext cx="7632848" cy="4405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9F263-F3A6-426E-A867-EDA33C9DC2E2}" type="slidenum">
              <a:rPr lang="zh-CN" altLang="en-US" smtClean="0"/>
              <a:pPr>
                <a:defRPr/>
              </a:pPr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898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defTabSz="877888">
          <a:lnSpc>
            <a:spcPct val="120000"/>
          </a:lnSpc>
          <a:defRPr sz="1600" dirty="0">
            <a:solidFill>
              <a:srgbClr val="772C03"/>
            </a:solidFill>
            <a:latin typeface="Arial" pitchFamily="34" charset="0"/>
            <a:ea typeface="微软雅黑" pitchFamily="34" charset="-122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</TotalTime>
  <Words>2119</Words>
  <Application>Microsoft Office PowerPoint</Application>
  <PresentationFormat>如螢幕大小 (16:10)</PresentationFormat>
  <Paragraphs>249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4" baseType="lpstr">
      <vt:lpstr>Arial</vt:lpstr>
      <vt:lpstr>新細明體</vt:lpstr>
      <vt:lpstr>微软雅黑</vt:lpstr>
      <vt:lpstr>AVGmdBU</vt:lpstr>
      <vt:lpstr>Calibri</vt:lpstr>
      <vt:lpstr>经典繁毛楷</vt:lpstr>
      <vt:lpstr>宋体</vt:lpstr>
      <vt:lpstr>冬青黑体简体中文 W6</vt:lpstr>
      <vt:lpstr>Wingdings</vt:lpstr>
      <vt:lpstr>Microsoft Tai Le</vt:lpstr>
      <vt:lpstr>Arial Unicode MS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XTU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Peng Jinfeng</dc:creator>
  <cp:lastModifiedBy>Shuang</cp:lastModifiedBy>
  <cp:revision>232</cp:revision>
  <dcterms:created xsi:type="dcterms:W3CDTF">2011-08-05T13:10:29Z</dcterms:created>
  <dcterms:modified xsi:type="dcterms:W3CDTF">2013-03-25T02:39:52Z</dcterms:modified>
</cp:coreProperties>
</file>