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8" r:id="rId13"/>
    <p:sldId id="265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FBF528-2841-45EF-8CB1-529B8F8DF9BF}" type="doc">
      <dgm:prSet loTypeId="urn:microsoft.com/office/officeart/2005/8/layout/balance1" loCatId="relationship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2B4D17A6-18AC-4CE7-9FCD-7CA774566AB2}">
      <dgm:prSet phldrT="[文字]"/>
      <dgm:spPr/>
      <dgm:t>
        <a:bodyPr/>
        <a:lstStyle/>
        <a:p>
          <a:r>
            <a:rPr lang="zh-TW" altLang="en-US" dirty="0" smtClean="0"/>
            <a:t>股權投資</a:t>
          </a:r>
          <a:endParaRPr lang="zh-TW" altLang="en-US" dirty="0"/>
        </a:p>
      </dgm:t>
    </dgm:pt>
    <dgm:pt modelId="{198E197D-DB0A-49CA-9FDD-A859C921C78E}" type="parTrans" cxnId="{6F413035-4106-49CD-84BA-15EA7BE9C88D}">
      <dgm:prSet/>
      <dgm:spPr/>
      <dgm:t>
        <a:bodyPr/>
        <a:lstStyle/>
        <a:p>
          <a:endParaRPr lang="zh-TW" altLang="en-US"/>
        </a:p>
      </dgm:t>
    </dgm:pt>
    <dgm:pt modelId="{7A736E91-440D-429B-83F3-0E34EDB70792}" type="sibTrans" cxnId="{6F413035-4106-49CD-84BA-15EA7BE9C88D}">
      <dgm:prSet/>
      <dgm:spPr/>
      <dgm:t>
        <a:bodyPr/>
        <a:lstStyle/>
        <a:p>
          <a:endParaRPr lang="zh-TW" altLang="en-US"/>
        </a:p>
      </dgm:t>
    </dgm:pt>
    <dgm:pt modelId="{B6A8CA84-52CC-48A6-9E37-91D8CE99385F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0DF4B79A-3911-43EF-8918-EB289D57BC68}" type="parTrans" cxnId="{8E21370E-E4F0-4088-B8F5-51807718DFA9}">
      <dgm:prSet/>
      <dgm:spPr/>
      <dgm:t>
        <a:bodyPr/>
        <a:lstStyle/>
        <a:p>
          <a:endParaRPr lang="zh-TW" altLang="en-US"/>
        </a:p>
      </dgm:t>
    </dgm:pt>
    <dgm:pt modelId="{AEF84FA7-BEB5-45E9-9150-438D4CBB5AD5}" type="sibTrans" cxnId="{8E21370E-E4F0-4088-B8F5-51807718DFA9}">
      <dgm:prSet/>
      <dgm:spPr/>
      <dgm:t>
        <a:bodyPr/>
        <a:lstStyle/>
        <a:p>
          <a:endParaRPr lang="zh-TW" altLang="en-US"/>
        </a:p>
      </dgm:t>
    </dgm:pt>
    <dgm:pt modelId="{46816AC0-5FC6-43D9-A6FD-51C06611A65E}">
      <dgm:prSet phldrT="[文字]"/>
      <dgm:spPr/>
      <dgm:t>
        <a:bodyPr/>
        <a:lstStyle/>
        <a:p>
          <a:r>
            <a:rPr lang="zh-TW" altLang="en-US" dirty="0" smtClean="0"/>
            <a:t>債務</a:t>
          </a:r>
          <a:endParaRPr lang="zh-TW" altLang="en-US" dirty="0"/>
        </a:p>
      </dgm:t>
    </dgm:pt>
    <dgm:pt modelId="{E99CCD3D-63A5-4AC4-9E9F-2DA6D24D18BC}" type="parTrans" cxnId="{7BCBA358-67E3-4ED7-8CC8-46E55CC8A4D0}">
      <dgm:prSet/>
      <dgm:spPr/>
      <dgm:t>
        <a:bodyPr/>
        <a:lstStyle/>
        <a:p>
          <a:endParaRPr lang="zh-TW" altLang="en-US"/>
        </a:p>
      </dgm:t>
    </dgm:pt>
    <dgm:pt modelId="{441188B1-B83C-42EA-9ECC-C91BF5ED4B36}" type="sibTrans" cxnId="{7BCBA358-67E3-4ED7-8CC8-46E55CC8A4D0}">
      <dgm:prSet/>
      <dgm:spPr/>
      <dgm:t>
        <a:bodyPr/>
        <a:lstStyle/>
        <a:p>
          <a:endParaRPr lang="zh-TW" altLang="en-US"/>
        </a:p>
      </dgm:t>
    </dgm:pt>
    <dgm:pt modelId="{BC302126-7160-4490-9C61-176A0EA86D46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38E0ECD9-6CD2-42E5-AAFC-523766906336}" type="parTrans" cxnId="{5B55D806-8FBD-45AF-A5A3-B6402D60B35B}">
      <dgm:prSet/>
      <dgm:spPr/>
      <dgm:t>
        <a:bodyPr/>
        <a:lstStyle/>
        <a:p>
          <a:endParaRPr lang="zh-TW" altLang="en-US"/>
        </a:p>
      </dgm:t>
    </dgm:pt>
    <dgm:pt modelId="{61D81690-5A99-49EE-B10B-BA0402110301}" type="sibTrans" cxnId="{5B55D806-8FBD-45AF-A5A3-B6402D60B35B}">
      <dgm:prSet/>
      <dgm:spPr/>
      <dgm:t>
        <a:bodyPr/>
        <a:lstStyle/>
        <a:p>
          <a:endParaRPr lang="zh-TW" altLang="en-US"/>
        </a:p>
      </dgm:t>
    </dgm:pt>
    <dgm:pt modelId="{8DB64D1E-8664-4BAD-9B5B-BD16FF74B9A4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9C830C57-0282-4A6D-9A7D-B2BEFA1C9E67}" type="parTrans" cxnId="{008B159F-C2AB-45D2-AB02-5F4DC2F2A690}">
      <dgm:prSet/>
      <dgm:spPr/>
      <dgm:t>
        <a:bodyPr/>
        <a:lstStyle/>
        <a:p>
          <a:endParaRPr lang="zh-TW" altLang="en-US"/>
        </a:p>
      </dgm:t>
    </dgm:pt>
    <dgm:pt modelId="{FE590CCA-7FA4-421E-A91B-52E88EBADE31}" type="sibTrans" cxnId="{008B159F-C2AB-45D2-AB02-5F4DC2F2A690}">
      <dgm:prSet/>
      <dgm:spPr/>
      <dgm:t>
        <a:bodyPr/>
        <a:lstStyle/>
        <a:p>
          <a:endParaRPr lang="zh-TW" altLang="en-US"/>
        </a:p>
      </dgm:t>
    </dgm:pt>
    <dgm:pt modelId="{4FF3DD2C-F040-450D-8FE8-23972835582A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3E01554E-5976-4E1A-99F5-0CD1FE912D25}" type="parTrans" cxnId="{D84E148B-8D38-4792-B126-58271FD6E589}">
      <dgm:prSet/>
      <dgm:spPr/>
      <dgm:t>
        <a:bodyPr/>
        <a:lstStyle/>
        <a:p>
          <a:endParaRPr lang="zh-TW" altLang="en-US"/>
        </a:p>
      </dgm:t>
    </dgm:pt>
    <dgm:pt modelId="{C650FCA0-14DF-4A35-9EA0-7DA4518600BF}" type="sibTrans" cxnId="{D84E148B-8D38-4792-B126-58271FD6E589}">
      <dgm:prSet/>
      <dgm:spPr/>
      <dgm:t>
        <a:bodyPr/>
        <a:lstStyle/>
        <a:p>
          <a:endParaRPr lang="zh-TW" altLang="en-US"/>
        </a:p>
      </dgm:t>
    </dgm:pt>
    <dgm:pt modelId="{5B9A298C-9E9C-40EE-BD83-A9D2AE87D127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07C9BECD-D924-4500-8962-841BEE7323AF}" type="parTrans" cxnId="{3351F4ED-DA85-40A2-805F-A002680518B5}">
      <dgm:prSet/>
      <dgm:spPr/>
      <dgm:t>
        <a:bodyPr/>
        <a:lstStyle/>
        <a:p>
          <a:endParaRPr lang="zh-TW" altLang="en-US"/>
        </a:p>
      </dgm:t>
    </dgm:pt>
    <dgm:pt modelId="{18BF8426-8FC2-41EE-AE4F-1731A6E1C788}" type="sibTrans" cxnId="{3351F4ED-DA85-40A2-805F-A002680518B5}">
      <dgm:prSet/>
      <dgm:spPr/>
      <dgm:t>
        <a:bodyPr/>
        <a:lstStyle/>
        <a:p>
          <a:endParaRPr lang="zh-TW" altLang="en-US"/>
        </a:p>
      </dgm:t>
    </dgm:pt>
    <dgm:pt modelId="{FC85B3D5-E201-49E6-9B34-8B816870AB0F}">
      <dgm:prSet/>
      <dgm:spPr/>
      <dgm:t>
        <a:bodyPr/>
        <a:lstStyle/>
        <a:p>
          <a:endParaRPr lang="zh-TW" altLang="en-US"/>
        </a:p>
      </dgm:t>
    </dgm:pt>
    <dgm:pt modelId="{DBF998AB-303B-4349-AB5D-4E6E34139932}" type="parTrans" cxnId="{45ECEE92-8820-4A2C-A8B1-08DD6CAC3A2E}">
      <dgm:prSet/>
      <dgm:spPr/>
      <dgm:t>
        <a:bodyPr/>
        <a:lstStyle/>
        <a:p>
          <a:endParaRPr lang="zh-TW" altLang="en-US"/>
        </a:p>
      </dgm:t>
    </dgm:pt>
    <dgm:pt modelId="{948E364D-8DC1-4112-A5B8-F06CE423B873}" type="sibTrans" cxnId="{45ECEE92-8820-4A2C-A8B1-08DD6CAC3A2E}">
      <dgm:prSet/>
      <dgm:spPr/>
      <dgm:t>
        <a:bodyPr/>
        <a:lstStyle/>
        <a:p>
          <a:endParaRPr lang="zh-TW" altLang="en-US"/>
        </a:p>
      </dgm:t>
    </dgm:pt>
    <dgm:pt modelId="{8878979A-56E8-4B36-B3FF-3B8A8958FC7C}">
      <dgm:prSet/>
      <dgm:spPr/>
      <dgm:t>
        <a:bodyPr/>
        <a:lstStyle/>
        <a:p>
          <a:endParaRPr lang="zh-TW" altLang="en-US"/>
        </a:p>
      </dgm:t>
    </dgm:pt>
    <dgm:pt modelId="{F86D7D36-E29A-4D43-9612-170240A24D86}" type="parTrans" cxnId="{1012CC95-2856-456D-AB9C-583162EF83FA}">
      <dgm:prSet/>
      <dgm:spPr/>
      <dgm:t>
        <a:bodyPr/>
        <a:lstStyle/>
        <a:p>
          <a:endParaRPr lang="zh-TW" altLang="en-US"/>
        </a:p>
      </dgm:t>
    </dgm:pt>
    <dgm:pt modelId="{2771B7F5-548F-4F56-B6DD-B29C315ED772}" type="sibTrans" cxnId="{1012CC95-2856-456D-AB9C-583162EF83FA}">
      <dgm:prSet/>
      <dgm:spPr/>
      <dgm:t>
        <a:bodyPr/>
        <a:lstStyle/>
        <a:p>
          <a:endParaRPr lang="zh-TW" altLang="en-US"/>
        </a:p>
      </dgm:t>
    </dgm:pt>
    <dgm:pt modelId="{110F3A22-3114-4BB6-8588-D116B18EBC0C}" type="pres">
      <dgm:prSet presAssocID="{6BFBF528-2841-45EF-8CB1-529B8F8DF9BF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B9A055-5DAB-4A8E-9DE7-47225AAD9983}" type="pres">
      <dgm:prSet presAssocID="{6BFBF528-2841-45EF-8CB1-529B8F8DF9BF}" presName="dummyMaxCanvas" presStyleCnt="0"/>
      <dgm:spPr/>
    </dgm:pt>
    <dgm:pt modelId="{0F7221FF-E41D-4712-895F-2FC1BF00316E}" type="pres">
      <dgm:prSet presAssocID="{6BFBF528-2841-45EF-8CB1-529B8F8DF9BF}" presName="parentComposite" presStyleCnt="0"/>
      <dgm:spPr/>
    </dgm:pt>
    <dgm:pt modelId="{C0CF0B66-F126-4694-BFDD-3023B26C3A0C}" type="pres">
      <dgm:prSet presAssocID="{6BFBF528-2841-45EF-8CB1-529B8F8DF9BF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4513E8C0-D1DA-4E75-A65E-6F0473E5AC58}" type="pres">
      <dgm:prSet presAssocID="{6BFBF528-2841-45EF-8CB1-529B8F8DF9BF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3EE38BAC-85B0-412B-885A-69A221C3299F}" type="pres">
      <dgm:prSet presAssocID="{6BFBF528-2841-45EF-8CB1-529B8F8DF9BF}" presName="childrenComposite" presStyleCnt="0"/>
      <dgm:spPr/>
    </dgm:pt>
    <dgm:pt modelId="{052AA3DB-B2CE-4C54-A0E7-76DD11BCF812}" type="pres">
      <dgm:prSet presAssocID="{6BFBF528-2841-45EF-8CB1-529B8F8DF9BF}" presName="dummyMaxCanvas_ChildArea" presStyleCnt="0"/>
      <dgm:spPr/>
    </dgm:pt>
    <dgm:pt modelId="{13BAD8BA-03A7-4255-A37F-45A715EADBEA}" type="pres">
      <dgm:prSet presAssocID="{6BFBF528-2841-45EF-8CB1-529B8F8DF9BF}" presName="fulcrum" presStyleLbl="alignAccFollowNode1" presStyleIdx="2" presStyleCnt="4"/>
      <dgm:spPr/>
    </dgm:pt>
    <dgm:pt modelId="{90C90F32-7A30-43B5-90B6-C86267FBDE93}" type="pres">
      <dgm:prSet presAssocID="{6BFBF528-2841-45EF-8CB1-529B8F8DF9BF}" presName="balance_14" presStyleLbl="alignAccFollowNode1" presStyleIdx="3" presStyleCnt="4">
        <dgm:presLayoutVars>
          <dgm:bulletEnabled val="1"/>
        </dgm:presLayoutVars>
      </dgm:prSet>
      <dgm:spPr/>
    </dgm:pt>
    <dgm:pt modelId="{67BF011E-33DF-4E5E-B8FA-6A71160004DA}" type="pres">
      <dgm:prSet presAssocID="{6BFBF528-2841-45EF-8CB1-529B8F8DF9BF}" presName="right_14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8AD5892-B6B2-4927-B4BB-18BE62BCD43F}" type="pres">
      <dgm:prSet presAssocID="{6BFBF528-2841-45EF-8CB1-529B8F8DF9BF}" presName="right_14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0E808B-E7F3-4960-B133-106B171E0CDF}" type="pres">
      <dgm:prSet presAssocID="{6BFBF528-2841-45EF-8CB1-529B8F8DF9BF}" presName="right_14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A14DB0-44C7-4647-926F-62BFCF582D1D}" type="pres">
      <dgm:prSet presAssocID="{6BFBF528-2841-45EF-8CB1-529B8F8DF9BF}" presName="right_14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308B33-6854-44CB-B679-9DF4217DD968}" type="pres">
      <dgm:prSet presAssocID="{6BFBF528-2841-45EF-8CB1-529B8F8DF9BF}" presName="left_14_1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B55D806-8FBD-45AF-A5A3-B6402D60B35B}" srcId="{46816AC0-5FC6-43D9-A6FD-51C06611A65E}" destId="{BC302126-7160-4490-9C61-176A0EA86D46}" srcOrd="0" destOrd="0" parTransId="{38E0ECD9-6CD2-42E5-AAFC-523766906336}" sibTransId="{61D81690-5A99-49EE-B10B-BA0402110301}"/>
    <dgm:cxn modelId="{C7FBD1C4-4307-489F-BE00-EB3155B1D175}" type="presOf" srcId="{8DB64D1E-8664-4BAD-9B5B-BD16FF74B9A4}" destId="{68AD5892-B6B2-4927-B4BB-18BE62BCD43F}" srcOrd="0" destOrd="0" presId="urn:microsoft.com/office/officeart/2005/8/layout/balance1"/>
    <dgm:cxn modelId="{3351F4ED-DA85-40A2-805F-A002680518B5}" srcId="{46816AC0-5FC6-43D9-A6FD-51C06611A65E}" destId="{5B9A298C-9E9C-40EE-BD83-A9D2AE87D127}" srcOrd="3" destOrd="0" parTransId="{07C9BECD-D924-4500-8962-841BEE7323AF}" sibTransId="{18BF8426-8FC2-41EE-AE4F-1731A6E1C788}"/>
    <dgm:cxn modelId="{D84E148B-8D38-4792-B126-58271FD6E589}" srcId="{46816AC0-5FC6-43D9-A6FD-51C06611A65E}" destId="{4FF3DD2C-F040-450D-8FE8-23972835582A}" srcOrd="2" destOrd="0" parTransId="{3E01554E-5976-4E1A-99F5-0CD1FE912D25}" sibTransId="{C650FCA0-14DF-4A35-9EA0-7DA4518600BF}"/>
    <dgm:cxn modelId="{6F413035-4106-49CD-84BA-15EA7BE9C88D}" srcId="{6BFBF528-2841-45EF-8CB1-529B8F8DF9BF}" destId="{2B4D17A6-18AC-4CE7-9FCD-7CA774566AB2}" srcOrd="0" destOrd="0" parTransId="{198E197D-DB0A-49CA-9FDD-A859C921C78E}" sibTransId="{7A736E91-440D-429B-83F3-0E34EDB70792}"/>
    <dgm:cxn modelId="{8E21370E-E4F0-4088-B8F5-51807718DFA9}" srcId="{2B4D17A6-18AC-4CE7-9FCD-7CA774566AB2}" destId="{B6A8CA84-52CC-48A6-9E37-91D8CE99385F}" srcOrd="0" destOrd="0" parTransId="{0DF4B79A-3911-43EF-8918-EB289D57BC68}" sibTransId="{AEF84FA7-BEB5-45E9-9150-438D4CBB5AD5}"/>
    <dgm:cxn modelId="{45ECEE92-8820-4A2C-A8B1-08DD6CAC3A2E}" srcId="{46816AC0-5FC6-43D9-A6FD-51C06611A65E}" destId="{FC85B3D5-E201-49E6-9B34-8B816870AB0F}" srcOrd="5" destOrd="0" parTransId="{DBF998AB-303B-4349-AB5D-4E6E34139932}" sibTransId="{948E364D-8DC1-4112-A5B8-F06CE423B873}"/>
    <dgm:cxn modelId="{AA7E2229-E172-41AD-B5F2-4CD3D1F36449}" type="presOf" srcId="{BC302126-7160-4490-9C61-176A0EA86D46}" destId="{67BF011E-33DF-4E5E-B8FA-6A71160004DA}" srcOrd="0" destOrd="0" presId="urn:microsoft.com/office/officeart/2005/8/layout/balance1"/>
    <dgm:cxn modelId="{7BCBA358-67E3-4ED7-8CC8-46E55CC8A4D0}" srcId="{6BFBF528-2841-45EF-8CB1-529B8F8DF9BF}" destId="{46816AC0-5FC6-43D9-A6FD-51C06611A65E}" srcOrd="1" destOrd="0" parTransId="{E99CCD3D-63A5-4AC4-9E9F-2DA6D24D18BC}" sibTransId="{441188B1-B83C-42EA-9ECC-C91BF5ED4B36}"/>
    <dgm:cxn modelId="{D9C71AC6-3BC9-4BC5-938D-AE2F5C87E945}" type="presOf" srcId="{4FF3DD2C-F040-450D-8FE8-23972835582A}" destId="{340E808B-E7F3-4960-B133-106B171E0CDF}" srcOrd="0" destOrd="0" presId="urn:microsoft.com/office/officeart/2005/8/layout/balance1"/>
    <dgm:cxn modelId="{BBFA40AF-20A4-4630-946F-206C176E379F}" type="presOf" srcId="{46816AC0-5FC6-43D9-A6FD-51C06611A65E}" destId="{4513E8C0-D1DA-4E75-A65E-6F0473E5AC58}" srcOrd="0" destOrd="0" presId="urn:microsoft.com/office/officeart/2005/8/layout/balance1"/>
    <dgm:cxn modelId="{CA1857AC-CED7-486E-953C-BFE767F53591}" type="presOf" srcId="{2B4D17A6-18AC-4CE7-9FCD-7CA774566AB2}" destId="{C0CF0B66-F126-4694-BFDD-3023B26C3A0C}" srcOrd="0" destOrd="0" presId="urn:microsoft.com/office/officeart/2005/8/layout/balance1"/>
    <dgm:cxn modelId="{008B159F-C2AB-45D2-AB02-5F4DC2F2A690}" srcId="{46816AC0-5FC6-43D9-A6FD-51C06611A65E}" destId="{8DB64D1E-8664-4BAD-9B5B-BD16FF74B9A4}" srcOrd="1" destOrd="0" parTransId="{9C830C57-0282-4A6D-9A7D-B2BEFA1C9E67}" sibTransId="{FE590CCA-7FA4-421E-A91B-52E88EBADE31}"/>
    <dgm:cxn modelId="{1012CC95-2856-456D-AB9C-583162EF83FA}" srcId="{46816AC0-5FC6-43D9-A6FD-51C06611A65E}" destId="{8878979A-56E8-4B36-B3FF-3B8A8958FC7C}" srcOrd="4" destOrd="0" parTransId="{F86D7D36-E29A-4D43-9612-170240A24D86}" sibTransId="{2771B7F5-548F-4F56-B6DD-B29C315ED772}"/>
    <dgm:cxn modelId="{2247E2DA-703F-478C-96E4-B74C78DCCFED}" type="presOf" srcId="{6BFBF528-2841-45EF-8CB1-529B8F8DF9BF}" destId="{110F3A22-3114-4BB6-8588-D116B18EBC0C}" srcOrd="0" destOrd="0" presId="urn:microsoft.com/office/officeart/2005/8/layout/balance1"/>
    <dgm:cxn modelId="{BAF37794-1BF5-459B-887D-B1E021F03BF6}" type="presOf" srcId="{B6A8CA84-52CC-48A6-9E37-91D8CE99385F}" destId="{B0308B33-6854-44CB-B679-9DF4217DD968}" srcOrd="0" destOrd="0" presId="urn:microsoft.com/office/officeart/2005/8/layout/balance1"/>
    <dgm:cxn modelId="{24B25707-D16A-494D-BFCB-DA8FD397750E}" type="presOf" srcId="{5B9A298C-9E9C-40EE-BD83-A9D2AE87D127}" destId="{16A14DB0-44C7-4647-926F-62BFCF582D1D}" srcOrd="0" destOrd="0" presId="urn:microsoft.com/office/officeart/2005/8/layout/balance1"/>
    <dgm:cxn modelId="{CEB25303-AB36-4284-92EB-E86A28DC9546}" type="presParOf" srcId="{110F3A22-3114-4BB6-8588-D116B18EBC0C}" destId="{11B9A055-5DAB-4A8E-9DE7-47225AAD9983}" srcOrd="0" destOrd="0" presId="urn:microsoft.com/office/officeart/2005/8/layout/balance1"/>
    <dgm:cxn modelId="{7B4F2EF2-9A37-4EE4-A5DA-D5A1CE9FA30C}" type="presParOf" srcId="{110F3A22-3114-4BB6-8588-D116B18EBC0C}" destId="{0F7221FF-E41D-4712-895F-2FC1BF00316E}" srcOrd="1" destOrd="0" presId="urn:microsoft.com/office/officeart/2005/8/layout/balance1"/>
    <dgm:cxn modelId="{EF6E1E1A-9BE5-4D15-9A85-E92D991783A6}" type="presParOf" srcId="{0F7221FF-E41D-4712-895F-2FC1BF00316E}" destId="{C0CF0B66-F126-4694-BFDD-3023B26C3A0C}" srcOrd="0" destOrd="0" presId="urn:microsoft.com/office/officeart/2005/8/layout/balance1"/>
    <dgm:cxn modelId="{39B86515-0078-4F79-AE32-7D820AE29027}" type="presParOf" srcId="{0F7221FF-E41D-4712-895F-2FC1BF00316E}" destId="{4513E8C0-D1DA-4E75-A65E-6F0473E5AC58}" srcOrd="1" destOrd="0" presId="urn:microsoft.com/office/officeart/2005/8/layout/balance1"/>
    <dgm:cxn modelId="{4F09F9CF-B3F1-46ED-84FF-AACDFF166BB3}" type="presParOf" srcId="{110F3A22-3114-4BB6-8588-D116B18EBC0C}" destId="{3EE38BAC-85B0-412B-885A-69A221C3299F}" srcOrd="2" destOrd="0" presId="urn:microsoft.com/office/officeart/2005/8/layout/balance1"/>
    <dgm:cxn modelId="{0BD321F3-B8E2-4F76-BEF4-863BC69B6364}" type="presParOf" srcId="{3EE38BAC-85B0-412B-885A-69A221C3299F}" destId="{052AA3DB-B2CE-4C54-A0E7-76DD11BCF812}" srcOrd="0" destOrd="0" presId="urn:microsoft.com/office/officeart/2005/8/layout/balance1"/>
    <dgm:cxn modelId="{273DC43E-2A1F-45F5-9EA7-06144A3BA0FE}" type="presParOf" srcId="{3EE38BAC-85B0-412B-885A-69A221C3299F}" destId="{13BAD8BA-03A7-4255-A37F-45A715EADBEA}" srcOrd="1" destOrd="0" presId="urn:microsoft.com/office/officeart/2005/8/layout/balance1"/>
    <dgm:cxn modelId="{BDF0429F-1FAA-42A9-8F88-A8C1A1927872}" type="presParOf" srcId="{3EE38BAC-85B0-412B-885A-69A221C3299F}" destId="{90C90F32-7A30-43B5-90B6-C86267FBDE93}" srcOrd="2" destOrd="0" presId="urn:microsoft.com/office/officeart/2005/8/layout/balance1"/>
    <dgm:cxn modelId="{87DA2B02-8794-4B04-84BD-1965AD829E0E}" type="presParOf" srcId="{3EE38BAC-85B0-412B-885A-69A221C3299F}" destId="{67BF011E-33DF-4E5E-B8FA-6A71160004DA}" srcOrd="3" destOrd="0" presId="urn:microsoft.com/office/officeart/2005/8/layout/balance1"/>
    <dgm:cxn modelId="{8E7BD04B-3C67-4711-A30D-FE53DC4622A2}" type="presParOf" srcId="{3EE38BAC-85B0-412B-885A-69A221C3299F}" destId="{68AD5892-B6B2-4927-B4BB-18BE62BCD43F}" srcOrd="4" destOrd="0" presId="urn:microsoft.com/office/officeart/2005/8/layout/balance1"/>
    <dgm:cxn modelId="{0387591E-4840-4EAE-94BF-F885854FD3E5}" type="presParOf" srcId="{3EE38BAC-85B0-412B-885A-69A221C3299F}" destId="{340E808B-E7F3-4960-B133-106B171E0CDF}" srcOrd="5" destOrd="0" presId="urn:microsoft.com/office/officeart/2005/8/layout/balance1"/>
    <dgm:cxn modelId="{5DBA0BAE-C594-427A-8819-EEDC274BFF5C}" type="presParOf" srcId="{3EE38BAC-85B0-412B-885A-69A221C3299F}" destId="{16A14DB0-44C7-4647-926F-62BFCF582D1D}" srcOrd="6" destOrd="0" presId="urn:microsoft.com/office/officeart/2005/8/layout/balance1"/>
    <dgm:cxn modelId="{A875F7C4-EAD1-4C34-A109-035B247C5AAC}" type="presParOf" srcId="{3EE38BAC-85B0-412B-885A-69A221C3299F}" destId="{B0308B33-6854-44CB-B679-9DF4217DD968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C22261-C8F1-4218-9663-9E2DDCFDF89F}" type="doc">
      <dgm:prSet loTypeId="urn:microsoft.com/office/officeart/2008/layout/Lin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33A578A-6B91-4197-8794-02DA25A8EA71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rgbClr val="C00000"/>
              </a:solidFill>
            </a:rPr>
            <a:t>日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本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高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儲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蓄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原</a:t>
          </a:r>
          <a:endParaRPr lang="en-US" altLang="zh-TW" sz="2400" b="1" dirty="0" smtClean="0">
            <a:solidFill>
              <a:srgbClr val="C00000"/>
            </a:solidFill>
          </a:endParaRPr>
        </a:p>
        <a:p>
          <a:r>
            <a:rPr lang="zh-TW" altLang="en-US" sz="2400" b="1" dirty="0" smtClean="0">
              <a:solidFill>
                <a:srgbClr val="C00000"/>
              </a:solidFill>
            </a:rPr>
            <a:t>因</a:t>
          </a:r>
          <a:endParaRPr lang="en-US" altLang="zh-TW" sz="2400" b="1" dirty="0" smtClean="0">
            <a:solidFill>
              <a:srgbClr val="C00000"/>
            </a:solidFill>
          </a:endParaRPr>
        </a:p>
      </dgm:t>
    </dgm:pt>
    <dgm:pt modelId="{73454AE6-3917-40BD-B7BA-73EFD291948B}" type="par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F5C4822B-6153-44B3-B9B1-5254864A6090}" type="sib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53D307EA-6411-4F1A-AF09-31BAFE0F12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退休金對於他們所需不太充足。</a:t>
          </a:r>
          <a:endParaRPr lang="zh-TW" altLang="en-US" b="1" dirty="0">
            <a:solidFill>
              <a:srgbClr val="C00000"/>
            </a:solidFill>
          </a:endParaRPr>
        </a:p>
      </dgm:t>
    </dgm:pt>
    <dgm:pt modelId="{4A550549-1731-44B4-9157-1A4EE966A615}" type="par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96BCD1B5-3091-4D23-99A3-1270AE18B961}" type="sib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862FF094-6BC2-48AA-95B8-781C8B2DA272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政府政策把重點擺在出口，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而不是民間消費。</a:t>
          </a:r>
          <a:endParaRPr lang="zh-TW" altLang="en-US" b="1" dirty="0">
            <a:solidFill>
              <a:srgbClr val="C00000"/>
            </a:solidFill>
          </a:endParaRPr>
        </a:p>
      </dgm:t>
    </dgm:pt>
    <dgm:pt modelId="{B40F87EF-F505-464A-B41B-FB9C4867B887}" type="par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E2DA4584-AB58-409B-83FC-70FBE3D5E418}" type="sib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BC7C344A-B7CA-475D-AA5E-EC12AF342E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員工總收入的</a:t>
          </a:r>
          <a:r>
            <a:rPr lang="en-US" altLang="en-US" b="1" dirty="0" smtClean="0">
              <a:solidFill>
                <a:srgbClr val="C00000"/>
              </a:solidFill>
            </a:rPr>
            <a:t>30%</a:t>
          </a:r>
          <a:r>
            <a:rPr lang="zh-TW" altLang="en-US" b="1" dirty="0" smtClean="0">
              <a:solidFill>
                <a:srgbClr val="C00000"/>
              </a:solidFill>
            </a:rPr>
            <a:t>是來自於紅利，認知上是額外收入，一般都直接存放在銀行。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FFA83C59-AE76-4D41-8867-69559422FFF2}" type="par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9E03ED71-D8A5-4F9B-B21F-CA5D81DA69E7}" type="sib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D6882EE3-C60D-40A5-A882-ED6EF9ED44A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日本儲戶們只有</a:t>
          </a:r>
          <a:r>
            <a:rPr lang="en-US" altLang="en-US" b="1" dirty="0" smtClean="0">
              <a:solidFill>
                <a:srgbClr val="C00000"/>
              </a:solidFill>
            </a:rPr>
            <a:t>10</a:t>
          </a:r>
          <a:r>
            <a:rPr lang="zh-TW" altLang="en-US" b="1" dirty="0" smtClean="0">
              <a:solidFill>
                <a:srgbClr val="C00000"/>
              </a:solidFill>
            </a:rPr>
            <a:t>％投資在股票和共同基金，而大部分進入銀行存款。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9A48E90C-C6C4-4206-BC40-9071CB6D7B0B}" type="par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697B9D36-A80B-4937-B60B-7B882157230C}" type="sib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7BD2014C-C748-4F18-8F1E-EE58EF1BB485}" type="pres">
      <dgm:prSet presAssocID="{A2C22261-C8F1-4218-9663-9E2DDCFDF89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FDDC739-D3D4-4D8C-A316-6BDC9443962C}" type="pres">
      <dgm:prSet presAssocID="{B33A578A-6B91-4197-8794-02DA25A8EA71}" presName="thickLine" presStyleLbl="alignNode1" presStyleIdx="0" presStyleCnt="1"/>
      <dgm:spPr/>
    </dgm:pt>
    <dgm:pt modelId="{05BCAB4B-FCF0-4EA2-AF41-AF42CD0A38EE}" type="pres">
      <dgm:prSet presAssocID="{B33A578A-6B91-4197-8794-02DA25A8EA71}" presName="horz1" presStyleCnt="0"/>
      <dgm:spPr/>
    </dgm:pt>
    <dgm:pt modelId="{5154B65D-0F36-4C67-B9EF-76F77E161231}" type="pres">
      <dgm:prSet presAssocID="{B33A578A-6B91-4197-8794-02DA25A8EA71}" presName="tx1" presStyleLbl="revTx" presStyleIdx="0" presStyleCnt="5"/>
      <dgm:spPr/>
      <dgm:t>
        <a:bodyPr/>
        <a:lstStyle/>
        <a:p>
          <a:endParaRPr lang="zh-TW" altLang="en-US"/>
        </a:p>
      </dgm:t>
    </dgm:pt>
    <dgm:pt modelId="{BACA7B73-17D0-4DAE-97EC-3F1F4DC43C00}" type="pres">
      <dgm:prSet presAssocID="{B33A578A-6B91-4197-8794-02DA25A8EA71}" presName="vert1" presStyleCnt="0"/>
      <dgm:spPr/>
    </dgm:pt>
    <dgm:pt modelId="{9F9F5867-964B-4840-87B6-FD35A7B7C57E}" type="pres">
      <dgm:prSet presAssocID="{53D307EA-6411-4F1A-AF09-31BAFE0F12B7}" presName="vertSpace2a" presStyleCnt="0"/>
      <dgm:spPr/>
    </dgm:pt>
    <dgm:pt modelId="{0A43BDAB-B8BF-4EBF-9950-6F2C2C964B00}" type="pres">
      <dgm:prSet presAssocID="{53D307EA-6411-4F1A-AF09-31BAFE0F12B7}" presName="horz2" presStyleCnt="0"/>
      <dgm:spPr/>
    </dgm:pt>
    <dgm:pt modelId="{E0842A64-B768-4E04-BBC4-CFB528A33435}" type="pres">
      <dgm:prSet presAssocID="{53D307EA-6411-4F1A-AF09-31BAFE0F12B7}" presName="horzSpace2" presStyleCnt="0"/>
      <dgm:spPr/>
    </dgm:pt>
    <dgm:pt modelId="{FAC353A4-C456-421D-8A75-9F781D7BDB3B}" type="pres">
      <dgm:prSet presAssocID="{53D307EA-6411-4F1A-AF09-31BAFE0F12B7}" presName="tx2" presStyleLbl="revTx" presStyleIdx="1" presStyleCnt="5"/>
      <dgm:spPr/>
      <dgm:t>
        <a:bodyPr/>
        <a:lstStyle/>
        <a:p>
          <a:endParaRPr lang="zh-TW" altLang="en-US"/>
        </a:p>
      </dgm:t>
    </dgm:pt>
    <dgm:pt modelId="{315F6EE7-30BD-4BA3-A576-CA52BF74C17D}" type="pres">
      <dgm:prSet presAssocID="{53D307EA-6411-4F1A-AF09-31BAFE0F12B7}" presName="vert2" presStyleCnt="0"/>
      <dgm:spPr/>
    </dgm:pt>
    <dgm:pt modelId="{07A1DE0A-E232-4009-AEA7-D828DBB7AF7A}" type="pres">
      <dgm:prSet presAssocID="{53D307EA-6411-4F1A-AF09-31BAFE0F12B7}" presName="thinLine2b" presStyleLbl="callout" presStyleIdx="0" presStyleCnt="4"/>
      <dgm:spPr/>
    </dgm:pt>
    <dgm:pt modelId="{116A89A6-CD43-4220-ACE8-8E55F84CCF5A}" type="pres">
      <dgm:prSet presAssocID="{53D307EA-6411-4F1A-AF09-31BAFE0F12B7}" presName="vertSpace2b" presStyleCnt="0"/>
      <dgm:spPr/>
    </dgm:pt>
    <dgm:pt modelId="{5B29949D-AAD9-4257-A0E5-9C1E285D4B53}" type="pres">
      <dgm:prSet presAssocID="{862FF094-6BC2-48AA-95B8-781C8B2DA272}" presName="horz2" presStyleCnt="0"/>
      <dgm:spPr/>
    </dgm:pt>
    <dgm:pt modelId="{365E9838-1C46-4CFF-9D90-8DCAF6A0084E}" type="pres">
      <dgm:prSet presAssocID="{862FF094-6BC2-48AA-95B8-781C8B2DA272}" presName="horzSpace2" presStyleCnt="0"/>
      <dgm:spPr/>
    </dgm:pt>
    <dgm:pt modelId="{B6386A4C-F2EE-4C99-95DD-16EEC6AD0B9D}" type="pres">
      <dgm:prSet presAssocID="{862FF094-6BC2-48AA-95B8-781C8B2DA272}" presName="tx2" presStyleLbl="revTx" presStyleIdx="2" presStyleCnt="5"/>
      <dgm:spPr/>
      <dgm:t>
        <a:bodyPr/>
        <a:lstStyle/>
        <a:p>
          <a:endParaRPr lang="zh-TW" altLang="en-US"/>
        </a:p>
      </dgm:t>
    </dgm:pt>
    <dgm:pt modelId="{00D492CB-7332-4605-ACCE-0702F7E1C59C}" type="pres">
      <dgm:prSet presAssocID="{862FF094-6BC2-48AA-95B8-781C8B2DA272}" presName="vert2" presStyleCnt="0"/>
      <dgm:spPr/>
    </dgm:pt>
    <dgm:pt modelId="{42837471-7343-4CA3-B300-AD262995AD92}" type="pres">
      <dgm:prSet presAssocID="{862FF094-6BC2-48AA-95B8-781C8B2DA272}" presName="thinLine2b" presStyleLbl="callout" presStyleIdx="1" presStyleCnt="4"/>
      <dgm:spPr/>
    </dgm:pt>
    <dgm:pt modelId="{D6F81419-18A4-4EEF-B740-C664C39E543C}" type="pres">
      <dgm:prSet presAssocID="{862FF094-6BC2-48AA-95B8-781C8B2DA272}" presName="vertSpace2b" presStyleCnt="0"/>
      <dgm:spPr/>
    </dgm:pt>
    <dgm:pt modelId="{0ED3AA5B-9657-44BF-BFC3-EFA85428E07B}" type="pres">
      <dgm:prSet presAssocID="{BC7C344A-B7CA-475D-AA5E-EC12AF342EB7}" presName="horz2" presStyleCnt="0"/>
      <dgm:spPr/>
    </dgm:pt>
    <dgm:pt modelId="{13E5EDD3-1726-4FC4-8FD1-0AA9ECE187BE}" type="pres">
      <dgm:prSet presAssocID="{BC7C344A-B7CA-475D-AA5E-EC12AF342EB7}" presName="horzSpace2" presStyleCnt="0"/>
      <dgm:spPr/>
    </dgm:pt>
    <dgm:pt modelId="{6D9114F9-D5C2-4E7F-95A2-53360335DDC1}" type="pres">
      <dgm:prSet presAssocID="{BC7C344A-B7CA-475D-AA5E-EC12AF342EB7}" presName="tx2" presStyleLbl="revTx" presStyleIdx="3" presStyleCnt="5"/>
      <dgm:spPr/>
      <dgm:t>
        <a:bodyPr/>
        <a:lstStyle/>
        <a:p>
          <a:endParaRPr lang="zh-TW" altLang="en-US"/>
        </a:p>
      </dgm:t>
    </dgm:pt>
    <dgm:pt modelId="{09A03579-2513-41C7-935B-C6CC44787DC6}" type="pres">
      <dgm:prSet presAssocID="{BC7C344A-B7CA-475D-AA5E-EC12AF342EB7}" presName="vert2" presStyleCnt="0"/>
      <dgm:spPr/>
    </dgm:pt>
    <dgm:pt modelId="{24DB0C1C-6CEC-4FBE-AC6F-5751DACEF49A}" type="pres">
      <dgm:prSet presAssocID="{BC7C344A-B7CA-475D-AA5E-EC12AF342EB7}" presName="thinLine2b" presStyleLbl="callout" presStyleIdx="2" presStyleCnt="4"/>
      <dgm:spPr/>
    </dgm:pt>
    <dgm:pt modelId="{01EBE9EE-F66C-429D-967F-4AE4BB7F913C}" type="pres">
      <dgm:prSet presAssocID="{BC7C344A-B7CA-475D-AA5E-EC12AF342EB7}" presName="vertSpace2b" presStyleCnt="0"/>
      <dgm:spPr/>
    </dgm:pt>
    <dgm:pt modelId="{9BBD29DD-4E28-4B09-8775-7A28F66A3460}" type="pres">
      <dgm:prSet presAssocID="{D6882EE3-C60D-40A5-A882-ED6EF9ED44A7}" presName="horz2" presStyleCnt="0"/>
      <dgm:spPr/>
    </dgm:pt>
    <dgm:pt modelId="{9FD535BA-DD65-46CF-A504-02406C7BC352}" type="pres">
      <dgm:prSet presAssocID="{D6882EE3-C60D-40A5-A882-ED6EF9ED44A7}" presName="horzSpace2" presStyleCnt="0"/>
      <dgm:spPr/>
    </dgm:pt>
    <dgm:pt modelId="{7F24A4AA-94CE-44FD-9BB7-5F44CDAAA37E}" type="pres">
      <dgm:prSet presAssocID="{D6882EE3-C60D-40A5-A882-ED6EF9ED44A7}" presName="tx2" presStyleLbl="revTx" presStyleIdx="4" presStyleCnt="5"/>
      <dgm:spPr/>
      <dgm:t>
        <a:bodyPr/>
        <a:lstStyle/>
        <a:p>
          <a:endParaRPr lang="zh-TW" altLang="en-US"/>
        </a:p>
      </dgm:t>
    </dgm:pt>
    <dgm:pt modelId="{C484425C-0159-442E-BE3B-03DA297BF00D}" type="pres">
      <dgm:prSet presAssocID="{D6882EE3-C60D-40A5-A882-ED6EF9ED44A7}" presName="vert2" presStyleCnt="0"/>
      <dgm:spPr/>
    </dgm:pt>
    <dgm:pt modelId="{CB3496F1-D63F-4EBA-9084-EBC11BDAAB82}" type="pres">
      <dgm:prSet presAssocID="{D6882EE3-C60D-40A5-A882-ED6EF9ED44A7}" presName="thinLine2b" presStyleLbl="callout" presStyleIdx="3" presStyleCnt="4"/>
      <dgm:spPr/>
    </dgm:pt>
    <dgm:pt modelId="{61A5FA94-B44D-4119-8034-0A0B7ED4D87D}" type="pres">
      <dgm:prSet presAssocID="{D6882EE3-C60D-40A5-A882-ED6EF9ED44A7}" presName="vertSpace2b" presStyleCnt="0"/>
      <dgm:spPr/>
    </dgm:pt>
  </dgm:ptLst>
  <dgm:cxnLst>
    <dgm:cxn modelId="{2C5548A9-9BE3-4FF1-A0B8-E137A87510FA}" type="presOf" srcId="{A2C22261-C8F1-4218-9663-9E2DDCFDF89F}" destId="{7BD2014C-C748-4F18-8F1E-EE58EF1BB485}" srcOrd="0" destOrd="0" presId="urn:microsoft.com/office/officeart/2008/layout/LinedList"/>
    <dgm:cxn modelId="{DBDAE9C9-0BDB-4F34-81DB-5CBF449006CA}" type="presOf" srcId="{B33A578A-6B91-4197-8794-02DA25A8EA71}" destId="{5154B65D-0F36-4C67-B9EF-76F77E161231}" srcOrd="0" destOrd="0" presId="urn:microsoft.com/office/officeart/2008/layout/LinedList"/>
    <dgm:cxn modelId="{3316B02D-42FE-40CF-BECD-505BE87AE27A}" srcId="{B33A578A-6B91-4197-8794-02DA25A8EA71}" destId="{862FF094-6BC2-48AA-95B8-781C8B2DA272}" srcOrd="1" destOrd="0" parTransId="{B40F87EF-F505-464A-B41B-FB9C4867B887}" sibTransId="{E2DA4584-AB58-409B-83FC-70FBE3D5E418}"/>
    <dgm:cxn modelId="{C557E6CD-7578-4E2A-8644-25C7547BBB40}" srcId="{B33A578A-6B91-4197-8794-02DA25A8EA71}" destId="{D6882EE3-C60D-40A5-A882-ED6EF9ED44A7}" srcOrd="3" destOrd="0" parTransId="{9A48E90C-C6C4-4206-BC40-9071CB6D7B0B}" sibTransId="{697B9D36-A80B-4937-B60B-7B882157230C}"/>
    <dgm:cxn modelId="{A4E0D530-0A58-431B-9A26-421AC4DC37FE}" srcId="{B33A578A-6B91-4197-8794-02DA25A8EA71}" destId="{53D307EA-6411-4F1A-AF09-31BAFE0F12B7}" srcOrd="0" destOrd="0" parTransId="{4A550549-1731-44B4-9157-1A4EE966A615}" sibTransId="{96BCD1B5-3091-4D23-99A3-1270AE18B961}"/>
    <dgm:cxn modelId="{5D9071A0-9C70-4258-8048-6B617A2AB624}" srcId="{A2C22261-C8F1-4218-9663-9E2DDCFDF89F}" destId="{B33A578A-6B91-4197-8794-02DA25A8EA71}" srcOrd="0" destOrd="0" parTransId="{73454AE6-3917-40BD-B7BA-73EFD291948B}" sibTransId="{F5C4822B-6153-44B3-B9B1-5254864A6090}"/>
    <dgm:cxn modelId="{F448E47F-186E-467A-83F6-34F803D4D04B}" type="presOf" srcId="{BC7C344A-B7CA-475D-AA5E-EC12AF342EB7}" destId="{6D9114F9-D5C2-4E7F-95A2-53360335DDC1}" srcOrd="0" destOrd="0" presId="urn:microsoft.com/office/officeart/2008/layout/LinedList"/>
    <dgm:cxn modelId="{033012F0-E9D0-4834-9DC1-04105697B286}" type="presOf" srcId="{862FF094-6BC2-48AA-95B8-781C8B2DA272}" destId="{B6386A4C-F2EE-4C99-95DD-16EEC6AD0B9D}" srcOrd="0" destOrd="0" presId="urn:microsoft.com/office/officeart/2008/layout/LinedList"/>
    <dgm:cxn modelId="{1089A69C-983F-4437-96F9-83BC9604D6A2}" type="presOf" srcId="{53D307EA-6411-4F1A-AF09-31BAFE0F12B7}" destId="{FAC353A4-C456-421D-8A75-9F781D7BDB3B}" srcOrd="0" destOrd="0" presId="urn:microsoft.com/office/officeart/2008/layout/LinedList"/>
    <dgm:cxn modelId="{C952EA13-072D-44CD-BEE3-0FCB2112A09B}" type="presOf" srcId="{D6882EE3-C60D-40A5-A882-ED6EF9ED44A7}" destId="{7F24A4AA-94CE-44FD-9BB7-5F44CDAAA37E}" srcOrd="0" destOrd="0" presId="urn:microsoft.com/office/officeart/2008/layout/LinedList"/>
    <dgm:cxn modelId="{370ABFAF-C067-41DA-ACB6-D4078E367AD8}" srcId="{B33A578A-6B91-4197-8794-02DA25A8EA71}" destId="{BC7C344A-B7CA-475D-AA5E-EC12AF342EB7}" srcOrd="2" destOrd="0" parTransId="{FFA83C59-AE76-4D41-8867-69559422FFF2}" sibTransId="{9E03ED71-D8A5-4F9B-B21F-CA5D81DA69E7}"/>
    <dgm:cxn modelId="{8F616FCB-9BC9-4159-A172-58AEE898D520}" type="presParOf" srcId="{7BD2014C-C748-4F18-8F1E-EE58EF1BB485}" destId="{3FDDC739-D3D4-4D8C-A316-6BDC9443962C}" srcOrd="0" destOrd="0" presId="urn:microsoft.com/office/officeart/2008/layout/LinedList"/>
    <dgm:cxn modelId="{7D3AEF89-F1B7-4414-AB9E-62A4ADC9DD2B}" type="presParOf" srcId="{7BD2014C-C748-4F18-8F1E-EE58EF1BB485}" destId="{05BCAB4B-FCF0-4EA2-AF41-AF42CD0A38EE}" srcOrd="1" destOrd="0" presId="urn:microsoft.com/office/officeart/2008/layout/LinedList"/>
    <dgm:cxn modelId="{BE9222F1-7490-416E-A820-2D9299991F2A}" type="presParOf" srcId="{05BCAB4B-FCF0-4EA2-AF41-AF42CD0A38EE}" destId="{5154B65D-0F36-4C67-B9EF-76F77E161231}" srcOrd="0" destOrd="0" presId="urn:microsoft.com/office/officeart/2008/layout/LinedList"/>
    <dgm:cxn modelId="{DB0F19C0-CD71-427B-9358-1D945C5800D2}" type="presParOf" srcId="{05BCAB4B-FCF0-4EA2-AF41-AF42CD0A38EE}" destId="{BACA7B73-17D0-4DAE-97EC-3F1F4DC43C00}" srcOrd="1" destOrd="0" presId="urn:microsoft.com/office/officeart/2008/layout/LinedList"/>
    <dgm:cxn modelId="{B4972386-A14A-4365-AAF8-3E9A97F9C191}" type="presParOf" srcId="{BACA7B73-17D0-4DAE-97EC-3F1F4DC43C00}" destId="{9F9F5867-964B-4840-87B6-FD35A7B7C57E}" srcOrd="0" destOrd="0" presId="urn:microsoft.com/office/officeart/2008/layout/LinedList"/>
    <dgm:cxn modelId="{A4BC0AAE-2D8E-4672-82E3-EB3933F392F9}" type="presParOf" srcId="{BACA7B73-17D0-4DAE-97EC-3F1F4DC43C00}" destId="{0A43BDAB-B8BF-4EBF-9950-6F2C2C964B00}" srcOrd="1" destOrd="0" presId="urn:microsoft.com/office/officeart/2008/layout/LinedList"/>
    <dgm:cxn modelId="{C9D08B83-D236-4BEE-BFE3-5AFB328274D2}" type="presParOf" srcId="{0A43BDAB-B8BF-4EBF-9950-6F2C2C964B00}" destId="{E0842A64-B768-4E04-BBC4-CFB528A33435}" srcOrd="0" destOrd="0" presId="urn:microsoft.com/office/officeart/2008/layout/LinedList"/>
    <dgm:cxn modelId="{8B8E3BAE-5E7C-42D6-91C1-3E7764C3B5E9}" type="presParOf" srcId="{0A43BDAB-B8BF-4EBF-9950-6F2C2C964B00}" destId="{FAC353A4-C456-421D-8A75-9F781D7BDB3B}" srcOrd="1" destOrd="0" presId="urn:microsoft.com/office/officeart/2008/layout/LinedList"/>
    <dgm:cxn modelId="{50198743-ABE5-4EDB-9251-B4489ED18505}" type="presParOf" srcId="{0A43BDAB-B8BF-4EBF-9950-6F2C2C964B00}" destId="{315F6EE7-30BD-4BA3-A576-CA52BF74C17D}" srcOrd="2" destOrd="0" presId="urn:microsoft.com/office/officeart/2008/layout/LinedList"/>
    <dgm:cxn modelId="{563A5AF5-4F31-4BAD-912D-6E610B4CC7B2}" type="presParOf" srcId="{BACA7B73-17D0-4DAE-97EC-3F1F4DC43C00}" destId="{07A1DE0A-E232-4009-AEA7-D828DBB7AF7A}" srcOrd="2" destOrd="0" presId="urn:microsoft.com/office/officeart/2008/layout/LinedList"/>
    <dgm:cxn modelId="{B51C70F5-BB5D-4AA0-9A4F-83E2487607A5}" type="presParOf" srcId="{BACA7B73-17D0-4DAE-97EC-3F1F4DC43C00}" destId="{116A89A6-CD43-4220-ACE8-8E55F84CCF5A}" srcOrd="3" destOrd="0" presId="urn:microsoft.com/office/officeart/2008/layout/LinedList"/>
    <dgm:cxn modelId="{3345B655-E7BC-4DD4-9BFD-81A449E60C91}" type="presParOf" srcId="{BACA7B73-17D0-4DAE-97EC-3F1F4DC43C00}" destId="{5B29949D-AAD9-4257-A0E5-9C1E285D4B53}" srcOrd="4" destOrd="0" presId="urn:microsoft.com/office/officeart/2008/layout/LinedList"/>
    <dgm:cxn modelId="{30B09AB6-688A-498D-8B73-B5B88602286B}" type="presParOf" srcId="{5B29949D-AAD9-4257-A0E5-9C1E285D4B53}" destId="{365E9838-1C46-4CFF-9D90-8DCAF6A0084E}" srcOrd="0" destOrd="0" presId="urn:microsoft.com/office/officeart/2008/layout/LinedList"/>
    <dgm:cxn modelId="{4F5D12B6-E29F-4AFC-AA07-AE40F29FE9DA}" type="presParOf" srcId="{5B29949D-AAD9-4257-A0E5-9C1E285D4B53}" destId="{B6386A4C-F2EE-4C99-95DD-16EEC6AD0B9D}" srcOrd="1" destOrd="0" presId="urn:microsoft.com/office/officeart/2008/layout/LinedList"/>
    <dgm:cxn modelId="{622625C9-7DC0-4A20-B6F6-E0E929643E17}" type="presParOf" srcId="{5B29949D-AAD9-4257-A0E5-9C1E285D4B53}" destId="{00D492CB-7332-4605-ACCE-0702F7E1C59C}" srcOrd="2" destOrd="0" presId="urn:microsoft.com/office/officeart/2008/layout/LinedList"/>
    <dgm:cxn modelId="{DA457236-59E4-4A8E-9B95-92BCE2499687}" type="presParOf" srcId="{BACA7B73-17D0-4DAE-97EC-3F1F4DC43C00}" destId="{42837471-7343-4CA3-B300-AD262995AD92}" srcOrd="5" destOrd="0" presId="urn:microsoft.com/office/officeart/2008/layout/LinedList"/>
    <dgm:cxn modelId="{1DA0ABEE-88D9-4C42-B685-5D4F5D000D2E}" type="presParOf" srcId="{BACA7B73-17D0-4DAE-97EC-3F1F4DC43C00}" destId="{D6F81419-18A4-4EEF-B740-C664C39E543C}" srcOrd="6" destOrd="0" presId="urn:microsoft.com/office/officeart/2008/layout/LinedList"/>
    <dgm:cxn modelId="{96EAB479-672C-4B9D-B506-ECDD3B50F5FB}" type="presParOf" srcId="{BACA7B73-17D0-4DAE-97EC-3F1F4DC43C00}" destId="{0ED3AA5B-9657-44BF-BFC3-EFA85428E07B}" srcOrd="7" destOrd="0" presId="urn:microsoft.com/office/officeart/2008/layout/LinedList"/>
    <dgm:cxn modelId="{165EC05B-490D-4C09-B6C2-939D213996AB}" type="presParOf" srcId="{0ED3AA5B-9657-44BF-BFC3-EFA85428E07B}" destId="{13E5EDD3-1726-4FC4-8FD1-0AA9ECE187BE}" srcOrd="0" destOrd="0" presId="urn:microsoft.com/office/officeart/2008/layout/LinedList"/>
    <dgm:cxn modelId="{725998D1-8921-4049-B855-23012BF77CFD}" type="presParOf" srcId="{0ED3AA5B-9657-44BF-BFC3-EFA85428E07B}" destId="{6D9114F9-D5C2-4E7F-95A2-53360335DDC1}" srcOrd="1" destOrd="0" presId="urn:microsoft.com/office/officeart/2008/layout/LinedList"/>
    <dgm:cxn modelId="{E3256CF4-E375-49D3-A262-C6478A3C4465}" type="presParOf" srcId="{0ED3AA5B-9657-44BF-BFC3-EFA85428E07B}" destId="{09A03579-2513-41C7-935B-C6CC44787DC6}" srcOrd="2" destOrd="0" presId="urn:microsoft.com/office/officeart/2008/layout/LinedList"/>
    <dgm:cxn modelId="{AD7294D5-701C-469A-AD25-DC0138A5FC21}" type="presParOf" srcId="{BACA7B73-17D0-4DAE-97EC-3F1F4DC43C00}" destId="{24DB0C1C-6CEC-4FBE-AC6F-5751DACEF49A}" srcOrd="8" destOrd="0" presId="urn:microsoft.com/office/officeart/2008/layout/LinedList"/>
    <dgm:cxn modelId="{EF3B3F40-CECB-4CF9-A7E0-C60B7723B552}" type="presParOf" srcId="{BACA7B73-17D0-4DAE-97EC-3F1F4DC43C00}" destId="{01EBE9EE-F66C-429D-967F-4AE4BB7F913C}" srcOrd="9" destOrd="0" presId="urn:microsoft.com/office/officeart/2008/layout/LinedList"/>
    <dgm:cxn modelId="{6241454C-0B6E-40D0-8339-9B75ECA27338}" type="presParOf" srcId="{BACA7B73-17D0-4DAE-97EC-3F1F4DC43C00}" destId="{9BBD29DD-4E28-4B09-8775-7A28F66A3460}" srcOrd="10" destOrd="0" presId="urn:microsoft.com/office/officeart/2008/layout/LinedList"/>
    <dgm:cxn modelId="{679C4F0A-D8E8-4CA0-8670-ACC5B244D7D3}" type="presParOf" srcId="{9BBD29DD-4E28-4B09-8775-7A28F66A3460}" destId="{9FD535BA-DD65-46CF-A504-02406C7BC352}" srcOrd="0" destOrd="0" presId="urn:microsoft.com/office/officeart/2008/layout/LinedList"/>
    <dgm:cxn modelId="{4A7D0B32-A0C7-4848-B01E-C3E28CEB6371}" type="presParOf" srcId="{9BBD29DD-4E28-4B09-8775-7A28F66A3460}" destId="{7F24A4AA-94CE-44FD-9BB7-5F44CDAAA37E}" srcOrd="1" destOrd="0" presId="urn:microsoft.com/office/officeart/2008/layout/LinedList"/>
    <dgm:cxn modelId="{1C3913D9-EB32-46BC-9A2F-F4C60F5B17BD}" type="presParOf" srcId="{9BBD29DD-4E28-4B09-8775-7A28F66A3460}" destId="{C484425C-0159-442E-BE3B-03DA297BF00D}" srcOrd="2" destOrd="0" presId="urn:microsoft.com/office/officeart/2008/layout/LinedList"/>
    <dgm:cxn modelId="{9987CAFD-6849-47D7-B5B3-85947BC2E9E6}" type="presParOf" srcId="{BACA7B73-17D0-4DAE-97EC-3F1F4DC43C00}" destId="{CB3496F1-D63F-4EBA-9084-EBC11BDAAB82}" srcOrd="11" destOrd="0" presId="urn:microsoft.com/office/officeart/2008/layout/LinedList"/>
    <dgm:cxn modelId="{C41DD237-0477-4AFB-AF46-92852C2C1369}" type="presParOf" srcId="{BACA7B73-17D0-4DAE-97EC-3F1F4DC43C00}" destId="{61A5FA94-B44D-4119-8034-0A0B7ED4D87D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B15F0B-B9F9-4199-9236-4869B4BA4D6D}" type="doc">
      <dgm:prSet loTypeId="urn:microsoft.com/office/officeart/2005/8/layout/vProcess5" loCatId="process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DE5C2A12-AB1E-4B51-BB1F-A0D6EB48F822}">
      <dgm:prSet phldrT="[文字]"/>
      <dgm:spPr/>
      <dgm:t>
        <a:bodyPr/>
        <a:lstStyle/>
        <a:p>
          <a:r>
            <a:rPr 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公司對員工承諾會有回報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FD802F-E719-4006-8F91-D6724F349CB8}" type="parTrans" cxnId="{0B286898-F678-4627-9A20-AA8F30F66A6B}">
      <dgm:prSet/>
      <dgm:spPr/>
      <dgm:t>
        <a:bodyPr/>
        <a:lstStyle/>
        <a:p>
          <a:endParaRPr lang="zh-TW" altLang="en-US"/>
        </a:p>
      </dgm:t>
    </dgm:pt>
    <dgm:pt modelId="{9A99399B-FA26-4B78-AADE-922AB96992F5}" type="sibTrans" cxnId="{0B286898-F678-4627-9A20-AA8F30F66A6B}">
      <dgm:prSet/>
      <dgm:spPr/>
      <dgm:t>
        <a:bodyPr/>
        <a:lstStyle/>
        <a:p>
          <a:endParaRPr lang="zh-TW" altLang="en-US"/>
        </a:p>
      </dgm:t>
    </dgm:pt>
    <dgm:pt modelId="{B2C7EBF8-2476-486D-96B4-2F63C3A3CD61}">
      <dgm:prSet phldrT="[文字]"/>
      <dgm:spPr/>
      <dgm:t>
        <a:bodyPr/>
        <a:lstStyle/>
        <a:p>
          <a:r>
            <a:rPr 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員工的成功就是公司的成功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FB01FD-5DD3-445E-A207-9FFDA2BEF4F5}" type="parTrans" cxnId="{4FD84810-D965-4303-A8D1-D6813A768457}">
      <dgm:prSet/>
      <dgm:spPr/>
      <dgm:t>
        <a:bodyPr/>
        <a:lstStyle/>
        <a:p>
          <a:endParaRPr lang="zh-TW" altLang="en-US"/>
        </a:p>
      </dgm:t>
    </dgm:pt>
    <dgm:pt modelId="{D0CA04AD-CFFC-4413-AB29-025F5BDA1B56}" type="sibTrans" cxnId="{4FD84810-D965-4303-A8D1-D6813A768457}">
      <dgm:prSet/>
      <dgm:spPr/>
      <dgm:t>
        <a:bodyPr/>
        <a:lstStyle/>
        <a:p>
          <a:endParaRPr lang="zh-TW" altLang="en-US"/>
        </a:p>
      </dgm:t>
    </dgm:pt>
    <dgm:pt modelId="{470DE3E5-7AFB-43B6-A822-B11B451D1BC6}">
      <dgm:prSet phldrT="[文字]"/>
      <dgm:spPr/>
      <dgm:t>
        <a:bodyPr/>
        <a:lstStyle/>
        <a:p>
          <a:r>
            <a:rPr 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心理上產生強烈的依賴感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26E313-B5A6-495B-AB0A-94C5803961E4}" type="parTrans" cxnId="{894C1231-8426-41D2-A047-D78B9CA2FC99}">
      <dgm:prSet/>
      <dgm:spPr/>
      <dgm:t>
        <a:bodyPr/>
        <a:lstStyle/>
        <a:p>
          <a:endParaRPr lang="zh-TW" altLang="en-US"/>
        </a:p>
      </dgm:t>
    </dgm:pt>
    <dgm:pt modelId="{FB244909-B889-4149-899F-8A0922A94FA7}" type="sibTrans" cxnId="{894C1231-8426-41D2-A047-D78B9CA2FC99}">
      <dgm:prSet/>
      <dgm:spPr/>
      <dgm:t>
        <a:bodyPr/>
        <a:lstStyle/>
        <a:p>
          <a:endParaRPr lang="zh-TW" altLang="en-US"/>
        </a:p>
      </dgm:t>
    </dgm:pt>
    <dgm:pt modelId="{B7E49D8E-1E13-4792-890C-A0D86E483797}" type="pres">
      <dgm:prSet presAssocID="{49B15F0B-B9F9-4199-9236-4869B4BA4D6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2384FF9-B3E6-4B5A-94CC-2BFD4A86464A}" type="pres">
      <dgm:prSet presAssocID="{49B15F0B-B9F9-4199-9236-4869B4BA4D6D}" presName="dummyMaxCanvas" presStyleCnt="0">
        <dgm:presLayoutVars/>
      </dgm:prSet>
      <dgm:spPr/>
    </dgm:pt>
    <dgm:pt modelId="{5A608557-97D0-4A6F-A8C5-E64288407705}" type="pres">
      <dgm:prSet presAssocID="{49B15F0B-B9F9-4199-9236-4869B4BA4D6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48350A-8708-47DA-A687-22AE1AC0B100}" type="pres">
      <dgm:prSet presAssocID="{49B15F0B-B9F9-4199-9236-4869B4BA4D6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B684AA-2A92-4863-9539-1B855E4BF7B6}" type="pres">
      <dgm:prSet presAssocID="{49B15F0B-B9F9-4199-9236-4869B4BA4D6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484B20-473F-46F0-80A0-3EEB317DACAC}" type="pres">
      <dgm:prSet presAssocID="{49B15F0B-B9F9-4199-9236-4869B4BA4D6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2FFEB3-C8F4-4B24-B872-0BB10B43A770}" type="pres">
      <dgm:prSet presAssocID="{49B15F0B-B9F9-4199-9236-4869B4BA4D6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D4255D-3E64-443D-80DE-83889ADF1A79}" type="pres">
      <dgm:prSet presAssocID="{49B15F0B-B9F9-4199-9236-4869B4BA4D6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4CC9E-ED97-414F-9B46-1530BE183CFB}" type="pres">
      <dgm:prSet presAssocID="{49B15F0B-B9F9-4199-9236-4869B4BA4D6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A54584-E792-4BC6-85FB-F307A4E8BC9D}" type="pres">
      <dgm:prSet presAssocID="{49B15F0B-B9F9-4199-9236-4869B4BA4D6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C2D8FBE-55D0-44EA-9E4F-DBCE6041DB05}" type="presOf" srcId="{B2C7EBF8-2476-486D-96B4-2F63C3A3CD61}" destId="{D0D4CC9E-ED97-414F-9B46-1530BE183CFB}" srcOrd="1" destOrd="0" presId="urn:microsoft.com/office/officeart/2005/8/layout/vProcess5"/>
    <dgm:cxn modelId="{8CF70CF3-E94A-437F-BCEA-9D92469FB3CC}" type="presOf" srcId="{49B15F0B-B9F9-4199-9236-4869B4BA4D6D}" destId="{B7E49D8E-1E13-4792-890C-A0D86E483797}" srcOrd="0" destOrd="0" presId="urn:microsoft.com/office/officeart/2005/8/layout/vProcess5"/>
    <dgm:cxn modelId="{A8B74BCD-FB5D-4E57-9C09-33BEC702AD8B}" type="presOf" srcId="{D0CA04AD-CFFC-4413-AB29-025F5BDA1B56}" destId="{792FFEB3-C8F4-4B24-B872-0BB10B43A770}" srcOrd="0" destOrd="0" presId="urn:microsoft.com/office/officeart/2005/8/layout/vProcess5"/>
    <dgm:cxn modelId="{FAF63182-6C52-428C-A660-B132A5A9C49E}" type="presOf" srcId="{DE5C2A12-AB1E-4B51-BB1F-A0D6EB48F822}" destId="{3ED4255D-3E64-443D-80DE-83889ADF1A79}" srcOrd="1" destOrd="0" presId="urn:microsoft.com/office/officeart/2005/8/layout/vProcess5"/>
    <dgm:cxn modelId="{4BA38C6E-F32C-4E5E-ADE9-F69CE9D1139D}" type="presOf" srcId="{470DE3E5-7AFB-43B6-A822-B11B451D1BC6}" destId="{09A54584-E792-4BC6-85FB-F307A4E8BC9D}" srcOrd="1" destOrd="0" presId="urn:microsoft.com/office/officeart/2005/8/layout/vProcess5"/>
    <dgm:cxn modelId="{0B286898-F678-4627-9A20-AA8F30F66A6B}" srcId="{49B15F0B-B9F9-4199-9236-4869B4BA4D6D}" destId="{DE5C2A12-AB1E-4B51-BB1F-A0D6EB48F822}" srcOrd="0" destOrd="0" parTransId="{75FD802F-E719-4006-8F91-D6724F349CB8}" sibTransId="{9A99399B-FA26-4B78-AADE-922AB96992F5}"/>
    <dgm:cxn modelId="{4FD84810-D965-4303-A8D1-D6813A768457}" srcId="{49B15F0B-B9F9-4199-9236-4869B4BA4D6D}" destId="{B2C7EBF8-2476-486D-96B4-2F63C3A3CD61}" srcOrd="1" destOrd="0" parTransId="{D4FB01FD-5DD3-445E-A207-9FFDA2BEF4F5}" sibTransId="{D0CA04AD-CFFC-4413-AB29-025F5BDA1B56}"/>
    <dgm:cxn modelId="{3DEFF3D3-1DEF-4638-BE04-A50E2441C20A}" type="presOf" srcId="{9A99399B-FA26-4B78-AADE-922AB96992F5}" destId="{30484B20-473F-46F0-80A0-3EEB317DACAC}" srcOrd="0" destOrd="0" presId="urn:microsoft.com/office/officeart/2005/8/layout/vProcess5"/>
    <dgm:cxn modelId="{7104ED0F-2066-463D-86EF-9D996832A326}" type="presOf" srcId="{DE5C2A12-AB1E-4B51-BB1F-A0D6EB48F822}" destId="{5A608557-97D0-4A6F-A8C5-E64288407705}" srcOrd="0" destOrd="0" presId="urn:microsoft.com/office/officeart/2005/8/layout/vProcess5"/>
    <dgm:cxn modelId="{291FA35F-0B61-4940-A646-9BDB5FBA2D4D}" type="presOf" srcId="{B2C7EBF8-2476-486D-96B4-2F63C3A3CD61}" destId="{6A48350A-8708-47DA-A687-22AE1AC0B100}" srcOrd="0" destOrd="0" presId="urn:microsoft.com/office/officeart/2005/8/layout/vProcess5"/>
    <dgm:cxn modelId="{894C1231-8426-41D2-A047-D78B9CA2FC99}" srcId="{49B15F0B-B9F9-4199-9236-4869B4BA4D6D}" destId="{470DE3E5-7AFB-43B6-A822-B11B451D1BC6}" srcOrd="2" destOrd="0" parTransId="{5026E313-B5A6-495B-AB0A-94C5803961E4}" sibTransId="{FB244909-B889-4149-899F-8A0922A94FA7}"/>
    <dgm:cxn modelId="{F8A0D17C-1FA9-4D8E-9881-07BE48335B31}" type="presOf" srcId="{470DE3E5-7AFB-43B6-A822-B11B451D1BC6}" destId="{4DB684AA-2A92-4863-9539-1B855E4BF7B6}" srcOrd="0" destOrd="0" presId="urn:microsoft.com/office/officeart/2005/8/layout/vProcess5"/>
    <dgm:cxn modelId="{49FCB59A-E731-46BC-B331-893EC62344DA}" type="presParOf" srcId="{B7E49D8E-1E13-4792-890C-A0D86E483797}" destId="{D2384FF9-B3E6-4B5A-94CC-2BFD4A86464A}" srcOrd="0" destOrd="0" presId="urn:microsoft.com/office/officeart/2005/8/layout/vProcess5"/>
    <dgm:cxn modelId="{3D84A474-3164-47DB-BC89-5ABD5DBE809D}" type="presParOf" srcId="{B7E49D8E-1E13-4792-890C-A0D86E483797}" destId="{5A608557-97D0-4A6F-A8C5-E64288407705}" srcOrd="1" destOrd="0" presId="urn:microsoft.com/office/officeart/2005/8/layout/vProcess5"/>
    <dgm:cxn modelId="{833B6227-F5B0-4163-9172-72A03A7E91A8}" type="presParOf" srcId="{B7E49D8E-1E13-4792-890C-A0D86E483797}" destId="{6A48350A-8708-47DA-A687-22AE1AC0B100}" srcOrd="2" destOrd="0" presId="urn:microsoft.com/office/officeart/2005/8/layout/vProcess5"/>
    <dgm:cxn modelId="{0CB9C459-E4FA-4418-A24A-2F07CFD811D6}" type="presParOf" srcId="{B7E49D8E-1E13-4792-890C-A0D86E483797}" destId="{4DB684AA-2A92-4863-9539-1B855E4BF7B6}" srcOrd="3" destOrd="0" presId="urn:microsoft.com/office/officeart/2005/8/layout/vProcess5"/>
    <dgm:cxn modelId="{377783F5-2209-4986-A667-BC81AD6B358D}" type="presParOf" srcId="{B7E49D8E-1E13-4792-890C-A0D86E483797}" destId="{30484B20-473F-46F0-80A0-3EEB317DACAC}" srcOrd="4" destOrd="0" presId="urn:microsoft.com/office/officeart/2005/8/layout/vProcess5"/>
    <dgm:cxn modelId="{CE63190C-1E37-46D3-A611-6ABCD207095E}" type="presParOf" srcId="{B7E49D8E-1E13-4792-890C-A0D86E483797}" destId="{792FFEB3-C8F4-4B24-B872-0BB10B43A770}" srcOrd="5" destOrd="0" presId="urn:microsoft.com/office/officeart/2005/8/layout/vProcess5"/>
    <dgm:cxn modelId="{2EA1DC7D-F9A4-47AA-97AA-6F58E8314B8D}" type="presParOf" srcId="{B7E49D8E-1E13-4792-890C-A0D86E483797}" destId="{3ED4255D-3E64-443D-80DE-83889ADF1A79}" srcOrd="6" destOrd="0" presId="urn:microsoft.com/office/officeart/2005/8/layout/vProcess5"/>
    <dgm:cxn modelId="{714B7B50-CEFA-459B-B615-A05CC2515938}" type="presParOf" srcId="{B7E49D8E-1E13-4792-890C-A0D86E483797}" destId="{D0D4CC9E-ED97-414F-9B46-1530BE183CFB}" srcOrd="7" destOrd="0" presId="urn:microsoft.com/office/officeart/2005/8/layout/vProcess5"/>
    <dgm:cxn modelId="{C30F1921-C6C9-4A57-9EDA-A267922E7799}" type="presParOf" srcId="{B7E49D8E-1E13-4792-890C-A0D86E483797}" destId="{09A54584-E792-4BC6-85FB-F307A4E8B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52816B8-5153-4306-AD49-E346A25D38D3}" type="doc">
      <dgm:prSet loTypeId="urn:microsoft.com/office/officeart/2005/8/layout/equation2" loCatId="process" qsTypeId="urn:microsoft.com/office/officeart/2005/8/quickstyle/3d2" qsCatId="3D" csTypeId="urn:microsoft.com/office/officeart/2005/8/colors/colorful3" csCatId="colorful" phldr="1"/>
      <dgm:spPr/>
    </dgm:pt>
    <dgm:pt modelId="{507CA2C5-1FF6-44B4-9787-4E85CF77C5C7}">
      <dgm:prSet phldrT="[文字]"/>
      <dgm:spPr/>
      <dgm:t>
        <a:bodyPr/>
        <a:lstStyle/>
        <a:p>
          <a:r>
            <a:rPr lang="zh-TW" altLang="en-US" b="1" dirty="0" smtClean="0"/>
            <a:t>房地產市場</a:t>
          </a:r>
          <a:endParaRPr lang="zh-TW" altLang="en-US" b="1" dirty="0"/>
        </a:p>
      </dgm:t>
    </dgm:pt>
    <dgm:pt modelId="{99F529F0-F03F-4437-BCD0-1066740F6120}" type="parTrans" cxnId="{57A47247-38FB-45F3-8554-02B97462806F}">
      <dgm:prSet/>
      <dgm:spPr/>
      <dgm:t>
        <a:bodyPr/>
        <a:lstStyle/>
        <a:p>
          <a:endParaRPr lang="zh-TW" altLang="en-US"/>
        </a:p>
      </dgm:t>
    </dgm:pt>
    <dgm:pt modelId="{5C83EE28-A50B-4E2A-92F3-DEBFBFB204E3}" type="sibTrans" cxnId="{57A47247-38FB-45F3-8554-02B97462806F}">
      <dgm:prSet/>
      <dgm:spPr/>
      <dgm:t>
        <a:bodyPr/>
        <a:lstStyle/>
        <a:p>
          <a:endParaRPr lang="zh-TW" altLang="en-US"/>
        </a:p>
      </dgm:t>
    </dgm:pt>
    <dgm:pt modelId="{F6CD0108-E0B4-4DF3-8295-8AFF310D0E72}">
      <dgm:prSet phldrT="[文字]"/>
      <dgm:spPr/>
      <dgm:t>
        <a:bodyPr/>
        <a:lstStyle/>
        <a:p>
          <a:r>
            <a:rPr lang="zh-TW" altLang="en-US" b="1" dirty="0" smtClean="0"/>
            <a:t>股票市場</a:t>
          </a:r>
          <a:endParaRPr lang="zh-TW" altLang="en-US" b="1" dirty="0"/>
        </a:p>
      </dgm:t>
    </dgm:pt>
    <dgm:pt modelId="{852454CF-D979-4BDE-B08A-4BF00751614A}" type="parTrans" cxnId="{237908F2-C62F-4751-ACF3-F0C664A330BC}">
      <dgm:prSet/>
      <dgm:spPr/>
      <dgm:t>
        <a:bodyPr/>
        <a:lstStyle/>
        <a:p>
          <a:endParaRPr lang="zh-TW" altLang="en-US"/>
        </a:p>
      </dgm:t>
    </dgm:pt>
    <dgm:pt modelId="{DE8908C7-7AC6-4313-9686-17C12C6AA4A4}" type="sibTrans" cxnId="{237908F2-C62F-4751-ACF3-F0C664A330BC}">
      <dgm:prSet/>
      <dgm:spPr/>
      <dgm:t>
        <a:bodyPr/>
        <a:lstStyle/>
        <a:p>
          <a:endParaRPr lang="zh-TW" altLang="en-US"/>
        </a:p>
      </dgm:t>
    </dgm:pt>
    <dgm:pt modelId="{81306BC8-FE63-451C-B589-0049A7FB45D3}">
      <dgm:prSet phldrT="[文字]"/>
      <dgm:spPr/>
      <dgm:t>
        <a:bodyPr/>
        <a:lstStyle/>
        <a:p>
          <a:r>
            <a:rPr lang="zh-TW" altLang="en-US" b="1" dirty="0" smtClean="0"/>
            <a:t>泡沫經濟</a:t>
          </a:r>
          <a:endParaRPr lang="zh-TW" altLang="en-US" b="1" dirty="0"/>
        </a:p>
      </dgm:t>
    </dgm:pt>
    <dgm:pt modelId="{6C54F85F-C11E-449B-ABBF-DF0C7D052470}" type="parTrans" cxnId="{D999AFE1-7F99-46A1-9927-3FF2889FCBDB}">
      <dgm:prSet/>
      <dgm:spPr/>
      <dgm:t>
        <a:bodyPr/>
        <a:lstStyle/>
        <a:p>
          <a:endParaRPr lang="zh-TW" altLang="en-US"/>
        </a:p>
      </dgm:t>
    </dgm:pt>
    <dgm:pt modelId="{7F8A476D-0AEB-4D8E-B0E7-16017D62E459}" type="sibTrans" cxnId="{D999AFE1-7F99-46A1-9927-3FF2889FCBDB}">
      <dgm:prSet/>
      <dgm:spPr/>
      <dgm:t>
        <a:bodyPr/>
        <a:lstStyle/>
        <a:p>
          <a:endParaRPr lang="zh-TW" altLang="en-US"/>
        </a:p>
      </dgm:t>
    </dgm:pt>
    <dgm:pt modelId="{67EA3DDA-98F0-43CD-8334-CF6BFA9E0E69}" type="pres">
      <dgm:prSet presAssocID="{352816B8-5153-4306-AD49-E346A25D38D3}" presName="Name0" presStyleCnt="0">
        <dgm:presLayoutVars>
          <dgm:dir/>
          <dgm:resizeHandles val="exact"/>
        </dgm:presLayoutVars>
      </dgm:prSet>
      <dgm:spPr/>
    </dgm:pt>
    <dgm:pt modelId="{CB96B3BC-3319-42A3-843D-2FE42DA26499}" type="pres">
      <dgm:prSet presAssocID="{352816B8-5153-4306-AD49-E346A25D38D3}" presName="vNodes" presStyleCnt="0"/>
      <dgm:spPr/>
    </dgm:pt>
    <dgm:pt modelId="{CE968A8B-2505-4464-9A4C-B2028FEE7BB2}" type="pres">
      <dgm:prSet presAssocID="{507CA2C5-1FF6-44B4-9787-4E85CF77C5C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CA647B-154B-4D9A-963C-9D150352071A}" type="pres">
      <dgm:prSet presAssocID="{5C83EE28-A50B-4E2A-92F3-DEBFBFB204E3}" presName="spacerT" presStyleCnt="0"/>
      <dgm:spPr/>
    </dgm:pt>
    <dgm:pt modelId="{5318255E-4E26-40B0-AB0D-110D4A0B61D4}" type="pres">
      <dgm:prSet presAssocID="{5C83EE28-A50B-4E2A-92F3-DEBFBFB204E3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23295999-719C-4918-967C-A63D6EC0F3A0}" type="pres">
      <dgm:prSet presAssocID="{5C83EE28-A50B-4E2A-92F3-DEBFBFB204E3}" presName="spacerB" presStyleCnt="0"/>
      <dgm:spPr/>
    </dgm:pt>
    <dgm:pt modelId="{078E4820-2B89-4032-8B8B-72C8D5ABA0D5}" type="pres">
      <dgm:prSet presAssocID="{F6CD0108-E0B4-4DF3-8295-8AFF310D0E7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9CF3EC-25AC-425F-A2FB-76A81EEA94BE}" type="pres">
      <dgm:prSet presAssocID="{352816B8-5153-4306-AD49-E346A25D38D3}" presName="sibTransLast" presStyleLbl="sibTrans2D1" presStyleIdx="1" presStyleCnt="2"/>
      <dgm:spPr/>
      <dgm:t>
        <a:bodyPr/>
        <a:lstStyle/>
        <a:p>
          <a:endParaRPr lang="zh-TW" altLang="en-US"/>
        </a:p>
      </dgm:t>
    </dgm:pt>
    <dgm:pt modelId="{D4442899-DEB7-4CD9-98E9-0CF528AB7BB6}" type="pres">
      <dgm:prSet presAssocID="{352816B8-5153-4306-AD49-E346A25D38D3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3333E778-A7AB-40CC-9BD7-07AC05CCA11D}" type="pres">
      <dgm:prSet presAssocID="{352816B8-5153-4306-AD49-E346A25D38D3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37908F2-C62F-4751-ACF3-F0C664A330BC}" srcId="{352816B8-5153-4306-AD49-E346A25D38D3}" destId="{F6CD0108-E0B4-4DF3-8295-8AFF310D0E72}" srcOrd="1" destOrd="0" parTransId="{852454CF-D979-4BDE-B08A-4BF00751614A}" sibTransId="{DE8908C7-7AC6-4313-9686-17C12C6AA4A4}"/>
    <dgm:cxn modelId="{2FC1D26F-DE79-4674-9F1F-044A7756C63C}" type="presOf" srcId="{F6CD0108-E0B4-4DF3-8295-8AFF310D0E72}" destId="{078E4820-2B89-4032-8B8B-72C8D5ABA0D5}" srcOrd="0" destOrd="0" presId="urn:microsoft.com/office/officeart/2005/8/layout/equation2"/>
    <dgm:cxn modelId="{B44E5056-AAA0-46FC-9C7A-A88DE003F5D5}" type="presOf" srcId="{507CA2C5-1FF6-44B4-9787-4E85CF77C5C7}" destId="{CE968A8B-2505-4464-9A4C-B2028FEE7BB2}" srcOrd="0" destOrd="0" presId="urn:microsoft.com/office/officeart/2005/8/layout/equation2"/>
    <dgm:cxn modelId="{E077EFFA-D20D-4021-97C6-8BED2245C1CC}" type="presOf" srcId="{5C83EE28-A50B-4E2A-92F3-DEBFBFB204E3}" destId="{5318255E-4E26-40B0-AB0D-110D4A0B61D4}" srcOrd="0" destOrd="0" presId="urn:microsoft.com/office/officeart/2005/8/layout/equation2"/>
    <dgm:cxn modelId="{89EE9817-71AF-4973-AB08-91624ED3F843}" type="presOf" srcId="{DE8908C7-7AC6-4313-9686-17C12C6AA4A4}" destId="{D4442899-DEB7-4CD9-98E9-0CF528AB7BB6}" srcOrd="1" destOrd="0" presId="urn:microsoft.com/office/officeart/2005/8/layout/equation2"/>
    <dgm:cxn modelId="{0E5E39D3-0551-4EF8-8EB0-3E05C3F2FD63}" type="presOf" srcId="{352816B8-5153-4306-AD49-E346A25D38D3}" destId="{67EA3DDA-98F0-43CD-8334-CF6BFA9E0E69}" srcOrd="0" destOrd="0" presId="urn:microsoft.com/office/officeart/2005/8/layout/equation2"/>
    <dgm:cxn modelId="{57A47247-38FB-45F3-8554-02B97462806F}" srcId="{352816B8-5153-4306-AD49-E346A25D38D3}" destId="{507CA2C5-1FF6-44B4-9787-4E85CF77C5C7}" srcOrd="0" destOrd="0" parTransId="{99F529F0-F03F-4437-BCD0-1066740F6120}" sibTransId="{5C83EE28-A50B-4E2A-92F3-DEBFBFB204E3}"/>
    <dgm:cxn modelId="{E2E930D8-2D54-4EB9-8B08-D2590D5DB999}" type="presOf" srcId="{DE8908C7-7AC6-4313-9686-17C12C6AA4A4}" destId="{5A9CF3EC-25AC-425F-A2FB-76A81EEA94BE}" srcOrd="0" destOrd="0" presId="urn:microsoft.com/office/officeart/2005/8/layout/equation2"/>
    <dgm:cxn modelId="{C63C274D-D53B-4B96-957C-8B04C30BBD9D}" type="presOf" srcId="{81306BC8-FE63-451C-B589-0049A7FB45D3}" destId="{3333E778-A7AB-40CC-9BD7-07AC05CCA11D}" srcOrd="0" destOrd="0" presId="urn:microsoft.com/office/officeart/2005/8/layout/equation2"/>
    <dgm:cxn modelId="{D999AFE1-7F99-46A1-9927-3FF2889FCBDB}" srcId="{352816B8-5153-4306-AD49-E346A25D38D3}" destId="{81306BC8-FE63-451C-B589-0049A7FB45D3}" srcOrd="2" destOrd="0" parTransId="{6C54F85F-C11E-449B-ABBF-DF0C7D052470}" sibTransId="{7F8A476D-0AEB-4D8E-B0E7-16017D62E459}"/>
    <dgm:cxn modelId="{F1A03CE2-1121-48DA-A6D0-587F4A06021F}" type="presParOf" srcId="{67EA3DDA-98F0-43CD-8334-CF6BFA9E0E69}" destId="{CB96B3BC-3319-42A3-843D-2FE42DA26499}" srcOrd="0" destOrd="0" presId="urn:microsoft.com/office/officeart/2005/8/layout/equation2"/>
    <dgm:cxn modelId="{4512107E-27B0-410C-8ABD-62DC2BA9D661}" type="presParOf" srcId="{CB96B3BC-3319-42A3-843D-2FE42DA26499}" destId="{CE968A8B-2505-4464-9A4C-B2028FEE7BB2}" srcOrd="0" destOrd="0" presId="urn:microsoft.com/office/officeart/2005/8/layout/equation2"/>
    <dgm:cxn modelId="{2633B95C-6E96-4E23-A6B0-46E8A5B8CF9F}" type="presParOf" srcId="{CB96B3BC-3319-42A3-843D-2FE42DA26499}" destId="{FBCA647B-154B-4D9A-963C-9D150352071A}" srcOrd="1" destOrd="0" presId="urn:microsoft.com/office/officeart/2005/8/layout/equation2"/>
    <dgm:cxn modelId="{2CED67D8-3925-428F-BDB1-CBE3375AE90B}" type="presParOf" srcId="{CB96B3BC-3319-42A3-843D-2FE42DA26499}" destId="{5318255E-4E26-40B0-AB0D-110D4A0B61D4}" srcOrd="2" destOrd="0" presId="urn:microsoft.com/office/officeart/2005/8/layout/equation2"/>
    <dgm:cxn modelId="{FEE41C5C-6423-46BC-9E8B-280431B13947}" type="presParOf" srcId="{CB96B3BC-3319-42A3-843D-2FE42DA26499}" destId="{23295999-719C-4918-967C-A63D6EC0F3A0}" srcOrd="3" destOrd="0" presId="urn:microsoft.com/office/officeart/2005/8/layout/equation2"/>
    <dgm:cxn modelId="{D6BFFD7B-478B-45EE-B5BF-35BC39B3DA56}" type="presParOf" srcId="{CB96B3BC-3319-42A3-843D-2FE42DA26499}" destId="{078E4820-2B89-4032-8B8B-72C8D5ABA0D5}" srcOrd="4" destOrd="0" presId="urn:microsoft.com/office/officeart/2005/8/layout/equation2"/>
    <dgm:cxn modelId="{E8E5FD88-303B-4FA1-8AAD-57FD461FE6F5}" type="presParOf" srcId="{67EA3DDA-98F0-43CD-8334-CF6BFA9E0E69}" destId="{5A9CF3EC-25AC-425F-A2FB-76A81EEA94BE}" srcOrd="1" destOrd="0" presId="urn:microsoft.com/office/officeart/2005/8/layout/equation2"/>
    <dgm:cxn modelId="{C8A1F03B-6A62-4D6E-8679-0824E1CBF27F}" type="presParOf" srcId="{5A9CF3EC-25AC-425F-A2FB-76A81EEA94BE}" destId="{D4442899-DEB7-4CD9-98E9-0CF528AB7BB6}" srcOrd="0" destOrd="0" presId="urn:microsoft.com/office/officeart/2005/8/layout/equation2"/>
    <dgm:cxn modelId="{D5B876AD-8912-4E23-8576-EE1A4D1FA9BB}" type="presParOf" srcId="{67EA3DDA-98F0-43CD-8334-CF6BFA9E0E69}" destId="{3333E778-A7AB-40CC-9BD7-07AC05CCA11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705F41-F1C3-4019-9516-8604C1BC9D97}" type="doc">
      <dgm:prSet loTypeId="urn:microsoft.com/office/officeart/2005/8/layout/hProcess9" loCatId="process" qsTypeId="urn:microsoft.com/office/officeart/2005/8/quickstyle/3d2" qsCatId="3D" csTypeId="urn:microsoft.com/office/officeart/2005/8/colors/colorful1" csCatId="colorful" phldr="1"/>
      <dgm:spPr/>
    </dgm:pt>
    <dgm:pt modelId="{13FAB6D0-0E70-4C69-A0DD-D7294C45CCAC}">
      <dgm:prSet phldrT="[文字]"/>
      <dgm:spPr/>
      <dgm:t>
        <a:bodyPr/>
        <a:lstStyle/>
        <a:p>
          <a:r>
            <a:rPr lang="zh-TW" altLang="en-US" dirty="0" smtClean="0"/>
            <a:t>資產縮水</a:t>
          </a:r>
          <a:endParaRPr lang="zh-TW" altLang="en-US" dirty="0"/>
        </a:p>
      </dgm:t>
    </dgm:pt>
    <dgm:pt modelId="{80A38862-3266-46AA-8C54-7A4EC0C92986}" type="parTrans" cxnId="{CB4E545A-2D1D-4904-A0A0-9D6C0EAC8CCB}">
      <dgm:prSet/>
      <dgm:spPr/>
      <dgm:t>
        <a:bodyPr/>
        <a:lstStyle/>
        <a:p>
          <a:endParaRPr lang="zh-TW" altLang="en-US"/>
        </a:p>
      </dgm:t>
    </dgm:pt>
    <dgm:pt modelId="{3136122B-C477-4F40-85D2-74605F6295F5}" type="sibTrans" cxnId="{CB4E545A-2D1D-4904-A0A0-9D6C0EAC8CCB}">
      <dgm:prSet/>
      <dgm:spPr/>
      <dgm:t>
        <a:bodyPr/>
        <a:lstStyle/>
        <a:p>
          <a:endParaRPr lang="zh-TW" altLang="en-US"/>
        </a:p>
      </dgm:t>
    </dgm:pt>
    <dgm:pt modelId="{8D451B01-AC5A-486F-A3F2-3B7727B6BD79}">
      <dgm:prSet phldrT="[文字]"/>
      <dgm:spPr/>
      <dgm:t>
        <a:bodyPr/>
        <a:lstStyle/>
        <a:p>
          <a:r>
            <a:rPr lang="zh-TW" altLang="en-US" dirty="0" smtClean="0"/>
            <a:t>成為壞帳</a:t>
          </a:r>
          <a:endParaRPr lang="zh-TW" altLang="en-US" dirty="0"/>
        </a:p>
      </dgm:t>
    </dgm:pt>
    <dgm:pt modelId="{7FE3AC4A-C403-4CA9-912D-D80DE5AEF429}" type="parTrans" cxnId="{29FFFA9E-561C-4575-929F-923B414F8F03}">
      <dgm:prSet/>
      <dgm:spPr/>
      <dgm:t>
        <a:bodyPr/>
        <a:lstStyle/>
        <a:p>
          <a:endParaRPr lang="zh-TW" altLang="en-US"/>
        </a:p>
      </dgm:t>
    </dgm:pt>
    <dgm:pt modelId="{A024D599-9E9F-47F4-8783-B0742F33A7A0}" type="sibTrans" cxnId="{29FFFA9E-561C-4575-929F-923B414F8F03}">
      <dgm:prSet/>
      <dgm:spPr/>
      <dgm:t>
        <a:bodyPr/>
        <a:lstStyle/>
        <a:p>
          <a:endParaRPr lang="zh-TW" altLang="en-US"/>
        </a:p>
      </dgm:t>
    </dgm:pt>
    <dgm:pt modelId="{33682BA7-09B0-4CA0-AE38-12B88A86E794}">
      <dgm:prSet phldrT="[文字]"/>
      <dgm:spPr/>
      <dgm:t>
        <a:bodyPr/>
        <a:lstStyle/>
        <a:p>
          <a:r>
            <a:rPr lang="zh-TW" altLang="en-US" dirty="0" smtClean="0"/>
            <a:t>限制貸出能力</a:t>
          </a:r>
          <a:endParaRPr lang="zh-TW" altLang="en-US" dirty="0"/>
        </a:p>
      </dgm:t>
    </dgm:pt>
    <dgm:pt modelId="{F6A2A161-FD04-4E19-8FA3-1E33D85DA9E5}" type="parTrans" cxnId="{2987A32A-DB34-4CB0-BD53-E9FE5A9A740E}">
      <dgm:prSet/>
      <dgm:spPr/>
      <dgm:t>
        <a:bodyPr/>
        <a:lstStyle/>
        <a:p>
          <a:endParaRPr lang="zh-TW" altLang="en-US"/>
        </a:p>
      </dgm:t>
    </dgm:pt>
    <dgm:pt modelId="{3CFD96FD-10EB-4C2C-907A-800282FF62F1}" type="sibTrans" cxnId="{2987A32A-DB34-4CB0-BD53-E9FE5A9A740E}">
      <dgm:prSet/>
      <dgm:spPr/>
      <dgm:t>
        <a:bodyPr/>
        <a:lstStyle/>
        <a:p>
          <a:endParaRPr lang="zh-TW" altLang="en-US"/>
        </a:p>
      </dgm:t>
    </dgm:pt>
    <dgm:pt modelId="{25951936-0DAA-48F0-91F4-95726D5876E8}" type="pres">
      <dgm:prSet presAssocID="{7D705F41-F1C3-4019-9516-8604C1BC9D97}" presName="CompostProcess" presStyleCnt="0">
        <dgm:presLayoutVars>
          <dgm:dir/>
          <dgm:resizeHandles val="exact"/>
        </dgm:presLayoutVars>
      </dgm:prSet>
      <dgm:spPr/>
    </dgm:pt>
    <dgm:pt modelId="{E573DB15-D028-4030-8AC5-BAB876A9FE6D}" type="pres">
      <dgm:prSet presAssocID="{7D705F41-F1C3-4019-9516-8604C1BC9D97}" presName="arrow" presStyleLbl="bgShp" presStyleIdx="0" presStyleCnt="1"/>
      <dgm:spPr/>
    </dgm:pt>
    <dgm:pt modelId="{20D4D41B-DA62-4482-BCB9-2096940567D8}" type="pres">
      <dgm:prSet presAssocID="{7D705F41-F1C3-4019-9516-8604C1BC9D97}" presName="linearProcess" presStyleCnt="0"/>
      <dgm:spPr/>
    </dgm:pt>
    <dgm:pt modelId="{76A6C206-6925-4982-8ED5-531F7F99D539}" type="pres">
      <dgm:prSet presAssocID="{13FAB6D0-0E70-4C69-A0DD-D7294C45CCA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4906E2-8EA5-4928-ACD1-80A3EA3279B9}" type="pres">
      <dgm:prSet presAssocID="{3136122B-C477-4F40-85D2-74605F6295F5}" presName="sibTrans" presStyleCnt="0"/>
      <dgm:spPr/>
    </dgm:pt>
    <dgm:pt modelId="{7E3A5386-9F2E-493C-99B1-9F8CCC103849}" type="pres">
      <dgm:prSet presAssocID="{8D451B01-AC5A-486F-A3F2-3B7727B6BD79}" presName="textNode" presStyleLbl="node1" presStyleIdx="1" presStyleCnt="3">
        <dgm:presLayoutVars>
          <dgm:bulletEnabled val="1"/>
        </dgm:presLayoutVars>
      </dgm:prSet>
      <dgm:spPr/>
    </dgm:pt>
    <dgm:pt modelId="{AF528DD7-65D9-444A-8F0B-F64A9A4C8E74}" type="pres">
      <dgm:prSet presAssocID="{A024D599-9E9F-47F4-8783-B0742F33A7A0}" presName="sibTrans" presStyleCnt="0"/>
      <dgm:spPr/>
    </dgm:pt>
    <dgm:pt modelId="{A566FDF4-EA21-4F84-BAA3-E1F9DD539392}" type="pres">
      <dgm:prSet presAssocID="{33682BA7-09B0-4CA0-AE38-12B88A86E794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2987A32A-DB34-4CB0-BD53-E9FE5A9A740E}" srcId="{7D705F41-F1C3-4019-9516-8604C1BC9D97}" destId="{33682BA7-09B0-4CA0-AE38-12B88A86E794}" srcOrd="2" destOrd="0" parTransId="{F6A2A161-FD04-4E19-8FA3-1E33D85DA9E5}" sibTransId="{3CFD96FD-10EB-4C2C-907A-800282FF62F1}"/>
    <dgm:cxn modelId="{6A5D95F6-CAAF-456F-95FB-4FE4B1AFEDE5}" type="presOf" srcId="{33682BA7-09B0-4CA0-AE38-12B88A86E794}" destId="{A566FDF4-EA21-4F84-BAA3-E1F9DD539392}" srcOrd="0" destOrd="0" presId="urn:microsoft.com/office/officeart/2005/8/layout/hProcess9"/>
    <dgm:cxn modelId="{29FFFA9E-561C-4575-929F-923B414F8F03}" srcId="{7D705F41-F1C3-4019-9516-8604C1BC9D97}" destId="{8D451B01-AC5A-486F-A3F2-3B7727B6BD79}" srcOrd="1" destOrd="0" parTransId="{7FE3AC4A-C403-4CA9-912D-D80DE5AEF429}" sibTransId="{A024D599-9E9F-47F4-8783-B0742F33A7A0}"/>
    <dgm:cxn modelId="{C96F65DC-9055-4D79-B9A8-8DA2D6129186}" type="presOf" srcId="{8D451B01-AC5A-486F-A3F2-3B7727B6BD79}" destId="{7E3A5386-9F2E-493C-99B1-9F8CCC103849}" srcOrd="0" destOrd="0" presId="urn:microsoft.com/office/officeart/2005/8/layout/hProcess9"/>
    <dgm:cxn modelId="{987DD967-9B5D-40EF-9551-C9D5EAA8C73E}" type="presOf" srcId="{13FAB6D0-0E70-4C69-A0DD-D7294C45CCAC}" destId="{76A6C206-6925-4982-8ED5-531F7F99D539}" srcOrd="0" destOrd="0" presId="urn:microsoft.com/office/officeart/2005/8/layout/hProcess9"/>
    <dgm:cxn modelId="{CB4E545A-2D1D-4904-A0A0-9D6C0EAC8CCB}" srcId="{7D705F41-F1C3-4019-9516-8604C1BC9D97}" destId="{13FAB6D0-0E70-4C69-A0DD-D7294C45CCAC}" srcOrd="0" destOrd="0" parTransId="{80A38862-3266-46AA-8C54-7A4EC0C92986}" sibTransId="{3136122B-C477-4F40-85D2-74605F6295F5}"/>
    <dgm:cxn modelId="{6CD2EE29-5CA0-4FA7-80E7-F87F2B03BCA8}" type="presOf" srcId="{7D705F41-F1C3-4019-9516-8604C1BC9D97}" destId="{25951936-0DAA-48F0-91F4-95726D5876E8}" srcOrd="0" destOrd="0" presId="urn:microsoft.com/office/officeart/2005/8/layout/hProcess9"/>
    <dgm:cxn modelId="{27471729-A3E2-4E6A-BFC7-8B77D7FFEAC5}" type="presParOf" srcId="{25951936-0DAA-48F0-91F4-95726D5876E8}" destId="{E573DB15-D028-4030-8AC5-BAB876A9FE6D}" srcOrd="0" destOrd="0" presId="urn:microsoft.com/office/officeart/2005/8/layout/hProcess9"/>
    <dgm:cxn modelId="{A54B5B62-F843-44DD-BA22-B5CA7EB734E9}" type="presParOf" srcId="{25951936-0DAA-48F0-91F4-95726D5876E8}" destId="{20D4D41B-DA62-4482-BCB9-2096940567D8}" srcOrd="1" destOrd="0" presId="urn:microsoft.com/office/officeart/2005/8/layout/hProcess9"/>
    <dgm:cxn modelId="{EDC44D46-0D72-43B5-987D-D6C943AADFB5}" type="presParOf" srcId="{20D4D41B-DA62-4482-BCB9-2096940567D8}" destId="{76A6C206-6925-4982-8ED5-531F7F99D539}" srcOrd="0" destOrd="0" presId="urn:microsoft.com/office/officeart/2005/8/layout/hProcess9"/>
    <dgm:cxn modelId="{0D91DE50-C22B-4E83-A226-DA6BEE6F83EB}" type="presParOf" srcId="{20D4D41B-DA62-4482-BCB9-2096940567D8}" destId="{A24906E2-8EA5-4928-ACD1-80A3EA3279B9}" srcOrd="1" destOrd="0" presId="urn:microsoft.com/office/officeart/2005/8/layout/hProcess9"/>
    <dgm:cxn modelId="{7F0848A6-2078-4B0C-B5C4-4C9396930DB2}" type="presParOf" srcId="{20D4D41B-DA62-4482-BCB9-2096940567D8}" destId="{7E3A5386-9F2E-493C-99B1-9F8CCC103849}" srcOrd="2" destOrd="0" presId="urn:microsoft.com/office/officeart/2005/8/layout/hProcess9"/>
    <dgm:cxn modelId="{0E47C408-3D4B-4094-8B1A-C9128D68B00C}" type="presParOf" srcId="{20D4D41B-DA62-4482-BCB9-2096940567D8}" destId="{AF528DD7-65D9-444A-8F0B-F64A9A4C8E74}" srcOrd="3" destOrd="0" presId="urn:microsoft.com/office/officeart/2005/8/layout/hProcess9"/>
    <dgm:cxn modelId="{0F9ACB20-E8CF-4F9E-AE73-F6417F2F6B29}" type="presParOf" srcId="{20D4D41B-DA62-4482-BCB9-2096940567D8}" destId="{A566FDF4-EA21-4F84-BAA3-E1F9DD5393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26CF784-6785-4641-9968-DDDD6AE8568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0241493-F86D-4850-A673-506D2367127D}">
      <dgm:prSet phldrT="[文字]"/>
      <dgm:spPr/>
      <dgm:t>
        <a:bodyPr/>
        <a:lstStyle/>
        <a:p>
          <a:r>
            <a:rPr lang="zh-TW" altLang="en-US" b="1" dirty="0" smtClean="0"/>
            <a:t>泡沫經濟的起因</a:t>
          </a:r>
          <a:endParaRPr lang="zh-TW" altLang="en-US" b="1" dirty="0"/>
        </a:p>
      </dgm:t>
    </dgm:pt>
    <dgm:pt modelId="{3A131D25-C349-45FC-9290-11DAEF1A68A1}" type="parTrans" cxnId="{53D88129-BB7B-4721-A765-073EB625AC15}">
      <dgm:prSet/>
      <dgm:spPr/>
      <dgm:t>
        <a:bodyPr/>
        <a:lstStyle/>
        <a:p>
          <a:endParaRPr lang="zh-TW" altLang="en-US"/>
        </a:p>
      </dgm:t>
    </dgm:pt>
    <dgm:pt modelId="{55F6B8B4-5739-4041-8060-2A02E11FFCD9}" type="sibTrans" cxnId="{53D88129-BB7B-4721-A765-073EB625AC15}">
      <dgm:prSet/>
      <dgm:spPr/>
      <dgm:t>
        <a:bodyPr/>
        <a:lstStyle/>
        <a:p>
          <a:endParaRPr lang="zh-TW" altLang="en-US"/>
        </a:p>
      </dgm:t>
    </dgm:pt>
    <dgm:pt modelId="{783808C3-4196-46F5-B2EA-801A28EAAE8F}">
      <dgm:prSet phldrT="[文字]" custT="1"/>
      <dgm:spPr/>
      <dgm:t>
        <a:bodyPr/>
        <a:lstStyle/>
        <a:p>
          <a:r>
            <a:rPr lang="zh-TW" sz="1600" b="1" dirty="0" smtClean="0"/>
            <a:t>關鍵的起因點為</a:t>
          </a:r>
          <a:r>
            <a:rPr lang="en-US" sz="1600" b="1" dirty="0" smtClean="0"/>
            <a:t>1985</a:t>
          </a:r>
          <a:r>
            <a:rPr lang="zh-TW" sz="1600" b="1" dirty="0" smtClean="0"/>
            <a:t>年</a:t>
          </a:r>
          <a:r>
            <a:rPr lang="en-US" sz="1600" b="1" dirty="0" smtClean="0"/>
            <a:t>9</a:t>
          </a:r>
          <a:r>
            <a:rPr lang="zh-TW" sz="1600" b="1" dirty="0" smtClean="0"/>
            <a:t>月簽訂的廣場協定，目的是壓低美元價值，以協助美國減少其與日本的鉅額貿易赤字。</a:t>
          </a:r>
          <a:endParaRPr lang="zh-TW" altLang="en-US" sz="1600" b="1" dirty="0"/>
        </a:p>
      </dgm:t>
    </dgm:pt>
    <dgm:pt modelId="{2B92485E-76E3-4008-B0C0-15A1A2019C3D}" type="parTrans" cxnId="{7A4DC162-528B-4C1E-848E-5F983A8332B1}">
      <dgm:prSet/>
      <dgm:spPr/>
      <dgm:t>
        <a:bodyPr/>
        <a:lstStyle/>
        <a:p>
          <a:endParaRPr lang="zh-TW" altLang="en-US"/>
        </a:p>
      </dgm:t>
    </dgm:pt>
    <dgm:pt modelId="{58CDEB55-E33B-47EC-9180-2B1E4C2646E2}" type="sibTrans" cxnId="{7A4DC162-528B-4C1E-848E-5F983A8332B1}">
      <dgm:prSet/>
      <dgm:spPr/>
      <dgm:t>
        <a:bodyPr/>
        <a:lstStyle/>
        <a:p>
          <a:endParaRPr lang="zh-TW" altLang="en-US"/>
        </a:p>
      </dgm:t>
    </dgm:pt>
    <dgm:pt modelId="{D42484A9-DB6E-473D-A7EF-20C89E823D81}">
      <dgm:prSet phldrT="[文字]" custT="1"/>
      <dgm:spPr/>
      <dgm:t>
        <a:bodyPr/>
        <a:lstStyle/>
        <a:p>
          <a:r>
            <a:rPr lang="en-US" sz="1600" b="1" dirty="0" smtClean="0"/>
            <a:t>1987</a:t>
          </a:r>
          <a:r>
            <a:rPr lang="zh-TW" sz="1600" b="1" dirty="0" smtClean="0"/>
            <a:t>年</a:t>
          </a:r>
          <a:r>
            <a:rPr lang="en-US" sz="1600" b="1" dirty="0" smtClean="0"/>
            <a:t>2</a:t>
          </a:r>
          <a:r>
            <a:rPr lang="zh-TW" sz="1600" b="1" dirty="0" smtClean="0"/>
            <a:t>月，美國在羅浮宮協定中，使日本放寬其貨幣政策</a:t>
          </a:r>
          <a:r>
            <a:rPr lang="en-US" sz="1600" b="1" dirty="0" smtClean="0"/>
            <a:t>(</a:t>
          </a:r>
          <a:r>
            <a:rPr lang="zh-TW" sz="1600" b="1" dirty="0" smtClean="0"/>
            <a:t>寬鬆銀根</a:t>
          </a:r>
          <a:r>
            <a:rPr lang="en-US" sz="1600" b="1" dirty="0" smtClean="0"/>
            <a:t>)</a:t>
          </a:r>
          <a:r>
            <a:rPr lang="zh-TW" sz="1600" b="1" dirty="0" smtClean="0"/>
            <a:t>。所以</a:t>
          </a:r>
          <a:r>
            <a:rPr lang="en-US" sz="1600" b="1" dirty="0" smtClean="0"/>
            <a:t>1987</a:t>
          </a:r>
          <a:r>
            <a:rPr lang="zh-TW" sz="1600" b="1" dirty="0" smtClean="0"/>
            <a:t>年</a:t>
          </a:r>
          <a:r>
            <a:rPr lang="en-US" sz="1600" b="1" dirty="0" smtClean="0"/>
            <a:t>10</a:t>
          </a:r>
          <a:r>
            <a:rPr lang="zh-TW" sz="1600" b="1" dirty="0" smtClean="0"/>
            <a:t>月日本央行即時依據羅浮宮協定，將貼現率調低至百分之二點五，也播下了泡沫經濟的種子。</a:t>
          </a:r>
          <a:endParaRPr lang="zh-TW" altLang="en-US" sz="1600" b="1" dirty="0"/>
        </a:p>
      </dgm:t>
    </dgm:pt>
    <dgm:pt modelId="{CF93FE44-6690-4F93-8594-764B7D802FC8}" type="parTrans" cxnId="{0EEF0EFD-4492-4C20-AE6E-11725F1299BD}">
      <dgm:prSet/>
      <dgm:spPr/>
      <dgm:t>
        <a:bodyPr/>
        <a:lstStyle/>
        <a:p>
          <a:endParaRPr lang="zh-TW" altLang="en-US"/>
        </a:p>
      </dgm:t>
    </dgm:pt>
    <dgm:pt modelId="{24265B8A-D91E-4C26-AC48-DF16AB0A60CE}" type="sibTrans" cxnId="{0EEF0EFD-4492-4C20-AE6E-11725F1299BD}">
      <dgm:prSet/>
      <dgm:spPr/>
      <dgm:t>
        <a:bodyPr/>
        <a:lstStyle/>
        <a:p>
          <a:endParaRPr lang="zh-TW" altLang="en-US"/>
        </a:p>
      </dgm:t>
    </dgm:pt>
    <dgm:pt modelId="{0395087A-6619-44DF-BCB2-AE32BF1FE033}">
      <dgm:prSet phldrT="[文字]" custT="1"/>
      <dgm:spPr/>
      <dgm:t>
        <a:bodyPr/>
        <a:lstStyle/>
        <a:p>
          <a:r>
            <a:rPr lang="zh-TW" sz="1600" b="1" dirty="0" smtClean="0"/>
            <a:t>日圓劇幅升值，熱錢不斷流入炒作股匯市，最終造成了</a:t>
          </a:r>
          <a:r>
            <a:rPr lang="en-US" sz="1600" b="1" dirty="0" smtClean="0"/>
            <a:t>1990</a:t>
          </a:r>
          <a:r>
            <a:rPr lang="zh-TW" sz="1600" b="1" dirty="0" smtClean="0"/>
            <a:t>年代泡沫經濟後的崩潰</a:t>
          </a:r>
          <a:r>
            <a:rPr lang="zh-TW" altLang="en-US" sz="1600" b="1" dirty="0" smtClean="0"/>
            <a:t>。</a:t>
          </a:r>
          <a:endParaRPr lang="zh-TW" altLang="en-US" sz="1600" b="1" dirty="0"/>
        </a:p>
      </dgm:t>
    </dgm:pt>
    <dgm:pt modelId="{EE31197F-7A90-4BFA-AF6D-C82D5694EB4B}" type="parTrans" cxnId="{A4466CF6-0568-492D-97FB-97FBE3761164}">
      <dgm:prSet/>
      <dgm:spPr/>
      <dgm:t>
        <a:bodyPr/>
        <a:lstStyle/>
        <a:p>
          <a:endParaRPr lang="zh-TW" altLang="en-US"/>
        </a:p>
      </dgm:t>
    </dgm:pt>
    <dgm:pt modelId="{430E65C8-674D-4E6D-9679-5F3631A6DB33}" type="sibTrans" cxnId="{A4466CF6-0568-492D-97FB-97FBE3761164}">
      <dgm:prSet/>
      <dgm:spPr/>
      <dgm:t>
        <a:bodyPr/>
        <a:lstStyle/>
        <a:p>
          <a:endParaRPr lang="zh-TW" altLang="en-US"/>
        </a:p>
      </dgm:t>
    </dgm:pt>
    <dgm:pt modelId="{793AE588-7291-441E-A699-0D6B76F32629}" type="pres">
      <dgm:prSet presAssocID="{226CF784-6785-4641-9968-DDDD6AE85681}" presName="vert0" presStyleCnt="0">
        <dgm:presLayoutVars>
          <dgm:dir/>
          <dgm:animOne val="branch"/>
          <dgm:animLvl val="lvl"/>
        </dgm:presLayoutVars>
      </dgm:prSet>
      <dgm:spPr/>
    </dgm:pt>
    <dgm:pt modelId="{73338690-47EB-4F66-8577-1DFEBF75A06A}" type="pres">
      <dgm:prSet presAssocID="{B0241493-F86D-4850-A673-506D2367127D}" presName="thickLine" presStyleLbl="alignNode1" presStyleIdx="0" presStyleCnt="1"/>
      <dgm:spPr/>
    </dgm:pt>
    <dgm:pt modelId="{F76FF5A2-3E92-4556-AC95-F32512D5A845}" type="pres">
      <dgm:prSet presAssocID="{B0241493-F86D-4850-A673-506D2367127D}" presName="horz1" presStyleCnt="0"/>
      <dgm:spPr/>
    </dgm:pt>
    <dgm:pt modelId="{94D9306E-E615-4346-8A1C-F3B07335EF46}" type="pres">
      <dgm:prSet presAssocID="{B0241493-F86D-4850-A673-506D2367127D}" presName="tx1" presStyleLbl="revTx" presStyleIdx="0" presStyleCnt="4"/>
      <dgm:spPr/>
    </dgm:pt>
    <dgm:pt modelId="{68E1FCE5-904E-4D06-A84E-AD15A0241E27}" type="pres">
      <dgm:prSet presAssocID="{B0241493-F86D-4850-A673-506D2367127D}" presName="vert1" presStyleCnt="0"/>
      <dgm:spPr/>
    </dgm:pt>
    <dgm:pt modelId="{BF776804-EC80-44F3-8B3C-57E480518D3D}" type="pres">
      <dgm:prSet presAssocID="{783808C3-4196-46F5-B2EA-801A28EAAE8F}" presName="vertSpace2a" presStyleCnt="0"/>
      <dgm:spPr/>
    </dgm:pt>
    <dgm:pt modelId="{5122A501-E5B7-4007-9DEA-4BA429E471FE}" type="pres">
      <dgm:prSet presAssocID="{783808C3-4196-46F5-B2EA-801A28EAAE8F}" presName="horz2" presStyleCnt="0"/>
      <dgm:spPr/>
    </dgm:pt>
    <dgm:pt modelId="{FDC637B6-8ECD-4D69-98CC-125909C04EC0}" type="pres">
      <dgm:prSet presAssocID="{783808C3-4196-46F5-B2EA-801A28EAAE8F}" presName="horzSpace2" presStyleCnt="0"/>
      <dgm:spPr/>
    </dgm:pt>
    <dgm:pt modelId="{AB4B7B85-A22F-4409-A422-2535609CD9C5}" type="pres">
      <dgm:prSet presAssocID="{783808C3-4196-46F5-B2EA-801A28EAAE8F}" presName="tx2" presStyleLbl="revTx" presStyleIdx="1" presStyleCnt="4"/>
      <dgm:spPr/>
      <dgm:t>
        <a:bodyPr/>
        <a:lstStyle/>
        <a:p>
          <a:endParaRPr lang="zh-TW" altLang="en-US"/>
        </a:p>
      </dgm:t>
    </dgm:pt>
    <dgm:pt modelId="{31E1B345-1B40-4178-9DFD-53FCD890829F}" type="pres">
      <dgm:prSet presAssocID="{783808C3-4196-46F5-B2EA-801A28EAAE8F}" presName="vert2" presStyleCnt="0"/>
      <dgm:spPr/>
    </dgm:pt>
    <dgm:pt modelId="{8E445829-4EE3-4304-BC80-90CF403FF485}" type="pres">
      <dgm:prSet presAssocID="{783808C3-4196-46F5-B2EA-801A28EAAE8F}" presName="thinLine2b" presStyleLbl="callout" presStyleIdx="0" presStyleCnt="3"/>
      <dgm:spPr/>
    </dgm:pt>
    <dgm:pt modelId="{C77AB8DF-EA9F-465A-AA2F-6C0164A03498}" type="pres">
      <dgm:prSet presAssocID="{783808C3-4196-46F5-B2EA-801A28EAAE8F}" presName="vertSpace2b" presStyleCnt="0"/>
      <dgm:spPr/>
    </dgm:pt>
    <dgm:pt modelId="{88EAC8A9-AD87-4663-9C10-CA88D89C7849}" type="pres">
      <dgm:prSet presAssocID="{D42484A9-DB6E-473D-A7EF-20C89E823D81}" presName="horz2" presStyleCnt="0"/>
      <dgm:spPr/>
    </dgm:pt>
    <dgm:pt modelId="{EC0E579B-E462-48AA-B284-D41185CFB1AD}" type="pres">
      <dgm:prSet presAssocID="{D42484A9-DB6E-473D-A7EF-20C89E823D81}" presName="horzSpace2" presStyleCnt="0"/>
      <dgm:spPr/>
    </dgm:pt>
    <dgm:pt modelId="{CA5E1A51-DD43-4CE6-A089-C3EAE12C0A35}" type="pres">
      <dgm:prSet presAssocID="{D42484A9-DB6E-473D-A7EF-20C89E823D81}" presName="tx2" presStyleLbl="revTx" presStyleIdx="2" presStyleCnt="4"/>
      <dgm:spPr/>
      <dgm:t>
        <a:bodyPr/>
        <a:lstStyle/>
        <a:p>
          <a:endParaRPr lang="zh-TW" altLang="en-US"/>
        </a:p>
      </dgm:t>
    </dgm:pt>
    <dgm:pt modelId="{05989A5E-A489-4008-9599-BB5427F3DFA6}" type="pres">
      <dgm:prSet presAssocID="{D42484A9-DB6E-473D-A7EF-20C89E823D81}" presName="vert2" presStyleCnt="0"/>
      <dgm:spPr/>
    </dgm:pt>
    <dgm:pt modelId="{A89A9B16-9381-47E2-B27A-261178F84C56}" type="pres">
      <dgm:prSet presAssocID="{D42484A9-DB6E-473D-A7EF-20C89E823D81}" presName="thinLine2b" presStyleLbl="callout" presStyleIdx="1" presStyleCnt="3"/>
      <dgm:spPr/>
    </dgm:pt>
    <dgm:pt modelId="{F04C7167-8A30-4AA3-95AB-1D03163479E0}" type="pres">
      <dgm:prSet presAssocID="{D42484A9-DB6E-473D-A7EF-20C89E823D81}" presName="vertSpace2b" presStyleCnt="0"/>
      <dgm:spPr/>
    </dgm:pt>
    <dgm:pt modelId="{B6435C57-322F-4F67-A303-6868C13DCE82}" type="pres">
      <dgm:prSet presAssocID="{0395087A-6619-44DF-BCB2-AE32BF1FE033}" presName="horz2" presStyleCnt="0"/>
      <dgm:spPr/>
    </dgm:pt>
    <dgm:pt modelId="{E6BE5647-EBD4-47A6-B91F-FEAF4F10770F}" type="pres">
      <dgm:prSet presAssocID="{0395087A-6619-44DF-BCB2-AE32BF1FE033}" presName="horzSpace2" presStyleCnt="0"/>
      <dgm:spPr/>
    </dgm:pt>
    <dgm:pt modelId="{30D2F49D-8A52-48DB-97BF-1735079A24DB}" type="pres">
      <dgm:prSet presAssocID="{0395087A-6619-44DF-BCB2-AE32BF1FE033}" presName="tx2" presStyleLbl="revTx" presStyleIdx="3" presStyleCnt="4"/>
      <dgm:spPr/>
      <dgm:t>
        <a:bodyPr/>
        <a:lstStyle/>
        <a:p>
          <a:endParaRPr lang="zh-TW" altLang="en-US"/>
        </a:p>
      </dgm:t>
    </dgm:pt>
    <dgm:pt modelId="{F2BACAA4-3007-4071-BE30-A426F7967465}" type="pres">
      <dgm:prSet presAssocID="{0395087A-6619-44DF-BCB2-AE32BF1FE033}" presName="vert2" presStyleCnt="0"/>
      <dgm:spPr/>
    </dgm:pt>
    <dgm:pt modelId="{63E8FF73-D498-4BCC-B11A-32307A2CA227}" type="pres">
      <dgm:prSet presAssocID="{0395087A-6619-44DF-BCB2-AE32BF1FE033}" presName="thinLine2b" presStyleLbl="callout" presStyleIdx="2" presStyleCnt="3"/>
      <dgm:spPr/>
    </dgm:pt>
    <dgm:pt modelId="{C42CBDB0-0E3B-48F6-AA2E-B94D38862F94}" type="pres">
      <dgm:prSet presAssocID="{0395087A-6619-44DF-BCB2-AE32BF1FE033}" presName="vertSpace2b" presStyleCnt="0"/>
      <dgm:spPr/>
    </dgm:pt>
  </dgm:ptLst>
  <dgm:cxnLst>
    <dgm:cxn modelId="{4427B798-56DD-4768-89D2-D63583B0B50F}" type="presOf" srcId="{783808C3-4196-46F5-B2EA-801A28EAAE8F}" destId="{AB4B7B85-A22F-4409-A422-2535609CD9C5}" srcOrd="0" destOrd="0" presId="urn:microsoft.com/office/officeart/2008/layout/LinedList"/>
    <dgm:cxn modelId="{0EEF0EFD-4492-4C20-AE6E-11725F1299BD}" srcId="{B0241493-F86D-4850-A673-506D2367127D}" destId="{D42484A9-DB6E-473D-A7EF-20C89E823D81}" srcOrd="1" destOrd="0" parTransId="{CF93FE44-6690-4F93-8594-764B7D802FC8}" sibTransId="{24265B8A-D91E-4C26-AC48-DF16AB0A60CE}"/>
    <dgm:cxn modelId="{53D88129-BB7B-4721-A765-073EB625AC15}" srcId="{226CF784-6785-4641-9968-DDDD6AE85681}" destId="{B0241493-F86D-4850-A673-506D2367127D}" srcOrd="0" destOrd="0" parTransId="{3A131D25-C349-45FC-9290-11DAEF1A68A1}" sibTransId="{55F6B8B4-5739-4041-8060-2A02E11FFCD9}"/>
    <dgm:cxn modelId="{A4466CF6-0568-492D-97FB-97FBE3761164}" srcId="{B0241493-F86D-4850-A673-506D2367127D}" destId="{0395087A-6619-44DF-BCB2-AE32BF1FE033}" srcOrd="2" destOrd="0" parTransId="{EE31197F-7A90-4BFA-AF6D-C82D5694EB4B}" sibTransId="{430E65C8-674D-4E6D-9679-5F3631A6DB33}"/>
    <dgm:cxn modelId="{7A4DC162-528B-4C1E-848E-5F983A8332B1}" srcId="{B0241493-F86D-4850-A673-506D2367127D}" destId="{783808C3-4196-46F5-B2EA-801A28EAAE8F}" srcOrd="0" destOrd="0" parTransId="{2B92485E-76E3-4008-B0C0-15A1A2019C3D}" sibTransId="{58CDEB55-E33B-47EC-9180-2B1E4C2646E2}"/>
    <dgm:cxn modelId="{97BFB86A-CF25-4565-81A6-83DB81259823}" type="presOf" srcId="{B0241493-F86D-4850-A673-506D2367127D}" destId="{94D9306E-E615-4346-8A1C-F3B07335EF46}" srcOrd="0" destOrd="0" presId="urn:microsoft.com/office/officeart/2008/layout/LinedList"/>
    <dgm:cxn modelId="{323B0DB9-D3BE-4BED-8C59-75908FF33295}" type="presOf" srcId="{D42484A9-DB6E-473D-A7EF-20C89E823D81}" destId="{CA5E1A51-DD43-4CE6-A089-C3EAE12C0A35}" srcOrd="0" destOrd="0" presId="urn:microsoft.com/office/officeart/2008/layout/LinedList"/>
    <dgm:cxn modelId="{BEB6FB55-4933-47A7-8D02-A05847E0F516}" type="presOf" srcId="{0395087A-6619-44DF-BCB2-AE32BF1FE033}" destId="{30D2F49D-8A52-48DB-97BF-1735079A24DB}" srcOrd="0" destOrd="0" presId="urn:microsoft.com/office/officeart/2008/layout/LinedList"/>
    <dgm:cxn modelId="{D6380AB2-B5BD-4693-9485-449BCEFF7336}" type="presOf" srcId="{226CF784-6785-4641-9968-DDDD6AE85681}" destId="{793AE588-7291-441E-A699-0D6B76F32629}" srcOrd="0" destOrd="0" presId="urn:microsoft.com/office/officeart/2008/layout/LinedList"/>
    <dgm:cxn modelId="{B149F7E8-9ADB-4FD2-8C50-0A20F19B6BE7}" type="presParOf" srcId="{793AE588-7291-441E-A699-0D6B76F32629}" destId="{73338690-47EB-4F66-8577-1DFEBF75A06A}" srcOrd="0" destOrd="0" presId="urn:microsoft.com/office/officeart/2008/layout/LinedList"/>
    <dgm:cxn modelId="{4810F5F3-21FD-4A9D-996B-6CED546E1A67}" type="presParOf" srcId="{793AE588-7291-441E-A699-0D6B76F32629}" destId="{F76FF5A2-3E92-4556-AC95-F32512D5A845}" srcOrd="1" destOrd="0" presId="urn:microsoft.com/office/officeart/2008/layout/LinedList"/>
    <dgm:cxn modelId="{A4AAF3DE-A980-4765-B3AD-049F6819BA24}" type="presParOf" srcId="{F76FF5A2-3E92-4556-AC95-F32512D5A845}" destId="{94D9306E-E615-4346-8A1C-F3B07335EF46}" srcOrd="0" destOrd="0" presId="urn:microsoft.com/office/officeart/2008/layout/LinedList"/>
    <dgm:cxn modelId="{BF6B6F9F-1BC4-4F37-874A-EE0D46B64A81}" type="presParOf" srcId="{F76FF5A2-3E92-4556-AC95-F32512D5A845}" destId="{68E1FCE5-904E-4D06-A84E-AD15A0241E27}" srcOrd="1" destOrd="0" presId="urn:microsoft.com/office/officeart/2008/layout/LinedList"/>
    <dgm:cxn modelId="{4DF45D4E-1EFE-4AFB-9E7B-43966C549906}" type="presParOf" srcId="{68E1FCE5-904E-4D06-A84E-AD15A0241E27}" destId="{BF776804-EC80-44F3-8B3C-57E480518D3D}" srcOrd="0" destOrd="0" presId="urn:microsoft.com/office/officeart/2008/layout/LinedList"/>
    <dgm:cxn modelId="{6A6E94AB-F570-4925-9341-CCECF958BBB7}" type="presParOf" srcId="{68E1FCE5-904E-4D06-A84E-AD15A0241E27}" destId="{5122A501-E5B7-4007-9DEA-4BA429E471FE}" srcOrd="1" destOrd="0" presId="urn:microsoft.com/office/officeart/2008/layout/LinedList"/>
    <dgm:cxn modelId="{524784EF-1F42-4980-855B-33E9BFC2E9CD}" type="presParOf" srcId="{5122A501-E5B7-4007-9DEA-4BA429E471FE}" destId="{FDC637B6-8ECD-4D69-98CC-125909C04EC0}" srcOrd="0" destOrd="0" presId="urn:microsoft.com/office/officeart/2008/layout/LinedList"/>
    <dgm:cxn modelId="{D57070DE-B0B7-4B14-8895-EF7670B01584}" type="presParOf" srcId="{5122A501-E5B7-4007-9DEA-4BA429E471FE}" destId="{AB4B7B85-A22F-4409-A422-2535609CD9C5}" srcOrd="1" destOrd="0" presId="urn:microsoft.com/office/officeart/2008/layout/LinedList"/>
    <dgm:cxn modelId="{E07F1374-C4A9-4717-98F1-F99FA0448072}" type="presParOf" srcId="{5122A501-E5B7-4007-9DEA-4BA429E471FE}" destId="{31E1B345-1B40-4178-9DFD-53FCD890829F}" srcOrd="2" destOrd="0" presId="urn:microsoft.com/office/officeart/2008/layout/LinedList"/>
    <dgm:cxn modelId="{AA3F9869-B300-4AE0-87CA-34797D41F588}" type="presParOf" srcId="{68E1FCE5-904E-4D06-A84E-AD15A0241E27}" destId="{8E445829-4EE3-4304-BC80-90CF403FF485}" srcOrd="2" destOrd="0" presId="urn:microsoft.com/office/officeart/2008/layout/LinedList"/>
    <dgm:cxn modelId="{5D67B16D-ABF2-4835-A02F-B8A6154EDB14}" type="presParOf" srcId="{68E1FCE5-904E-4D06-A84E-AD15A0241E27}" destId="{C77AB8DF-EA9F-465A-AA2F-6C0164A03498}" srcOrd="3" destOrd="0" presId="urn:microsoft.com/office/officeart/2008/layout/LinedList"/>
    <dgm:cxn modelId="{7387FFCC-FA4D-4BCA-BC3A-8F34F94A12E1}" type="presParOf" srcId="{68E1FCE5-904E-4D06-A84E-AD15A0241E27}" destId="{88EAC8A9-AD87-4663-9C10-CA88D89C7849}" srcOrd="4" destOrd="0" presId="urn:microsoft.com/office/officeart/2008/layout/LinedList"/>
    <dgm:cxn modelId="{7C886133-C1BF-4F22-BEEB-CD474F6BF77E}" type="presParOf" srcId="{88EAC8A9-AD87-4663-9C10-CA88D89C7849}" destId="{EC0E579B-E462-48AA-B284-D41185CFB1AD}" srcOrd="0" destOrd="0" presId="urn:microsoft.com/office/officeart/2008/layout/LinedList"/>
    <dgm:cxn modelId="{5F2CF9D5-102B-4F08-B08B-278EA368F24D}" type="presParOf" srcId="{88EAC8A9-AD87-4663-9C10-CA88D89C7849}" destId="{CA5E1A51-DD43-4CE6-A089-C3EAE12C0A35}" srcOrd="1" destOrd="0" presId="urn:microsoft.com/office/officeart/2008/layout/LinedList"/>
    <dgm:cxn modelId="{26A36E35-C70B-4879-9E45-FD356E169611}" type="presParOf" srcId="{88EAC8A9-AD87-4663-9C10-CA88D89C7849}" destId="{05989A5E-A489-4008-9599-BB5427F3DFA6}" srcOrd="2" destOrd="0" presId="urn:microsoft.com/office/officeart/2008/layout/LinedList"/>
    <dgm:cxn modelId="{BA8A9918-569C-42E4-B7B2-28C2880A629E}" type="presParOf" srcId="{68E1FCE5-904E-4D06-A84E-AD15A0241E27}" destId="{A89A9B16-9381-47E2-B27A-261178F84C56}" srcOrd="5" destOrd="0" presId="urn:microsoft.com/office/officeart/2008/layout/LinedList"/>
    <dgm:cxn modelId="{0ECC4BDC-7F13-46BB-8E8B-E1F11FB607A8}" type="presParOf" srcId="{68E1FCE5-904E-4D06-A84E-AD15A0241E27}" destId="{F04C7167-8A30-4AA3-95AB-1D03163479E0}" srcOrd="6" destOrd="0" presId="urn:microsoft.com/office/officeart/2008/layout/LinedList"/>
    <dgm:cxn modelId="{7BE5DD9D-9C18-43F7-A80B-16290BAC19AE}" type="presParOf" srcId="{68E1FCE5-904E-4D06-A84E-AD15A0241E27}" destId="{B6435C57-322F-4F67-A303-6868C13DCE82}" srcOrd="7" destOrd="0" presId="urn:microsoft.com/office/officeart/2008/layout/LinedList"/>
    <dgm:cxn modelId="{575F291B-7034-44FD-97B8-2DBF12930EEF}" type="presParOf" srcId="{B6435C57-322F-4F67-A303-6868C13DCE82}" destId="{E6BE5647-EBD4-47A6-B91F-FEAF4F10770F}" srcOrd="0" destOrd="0" presId="urn:microsoft.com/office/officeart/2008/layout/LinedList"/>
    <dgm:cxn modelId="{D269EA01-F478-4140-8951-D24DAA3AFFE3}" type="presParOf" srcId="{B6435C57-322F-4F67-A303-6868C13DCE82}" destId="{30D2F49D-8A52-48DB-97BF-1735079A24DB}" srcOrd="1" destOrd="0" presId="urn:microsoft.com/office/officeart/2008/layout/LinedList"/>
    <dgm:cxn modelId="{E2EB8ADE-778B-4CC4-8F60-E428683F6D7D}" type="presParOf" srcId="{B6435C57-322F-4F67-A303-6868C13DCE82}" destId="{F2BACAA4-3007-4071-BE30-A426F7967465}" srcOrd="2" destOrd="0" presId="urn:microsoft.com/office/officeart/2008/layout/LinedList"/>
    <dgm:cxn modelId="{CF3BA75C-A0C7-4363-89CB-7594B5BC8B59}" type="presParOf" srcId="{68E1FCE5-904E-4D06-A84E-AD15A0241E27}" destId="{63E8FF73-D498-4BCC-B11A-32307A2CA227}" srcOrd="8" destOrd="0" presId="urn:microsoft.com/office/officeart/2008/layout/LinedList"/>
    <dgm:cxn modelId="{AB0AE63A-C25D-4FB2-92AC-AF69DD60B123}" type="presParOf" srcId="{68E1FCE5-904E-4D06-A84E-AD15A0241E27}" destId="{C42CBDB0-0E3B-48F6-AA2E-B94D38862F94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BEF3D2B-F926-42C3-AA64-645E93830B41}" type="doc">
      <dgm:prSet loTypeId="urn:microsoft.com/office/officeart/2008/layout/Lined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E598799B-376C-4EBC-ACC9-E040BFB374E3}">
      <dgm:prSet phldrT="[文字]" custT="1"/>
      <dgm:spPr/>
      <dgm:t>
        <a:bodyPr/>
        <a:lstStyle/>
        <a:p>
          <a:r>
            <a:rPr lang="zh-TW" altLang="en-US" sz="2800" b="1" dirty="0" smtClean="0"/>
            <a:t>大</a:t>
          </a:r>
          <a:endParaRPr lang="en-US" altLang="zh-TW" sz="2800" b="1" dirty="0" smtClean="0"/>
        </a:p>
        <a:p>
          <a:r>
            <a:rPr lang="zh-TW" altLang="en-US" sz="2800" b="1" dirty="0" smtClean="0"/>
            <a:t>藏</a:t>
          </a:r>
          <a:endParaRPr lang="en-US" altLang="zh-TW" sz="2800" b="1" dirty="0" smtClean="0"/>
        </a:p>
        <a:p>
          <a:r>
            <a:rPr lang="zh-TW" altLang="en-US" sz="2800" b="1" dirty="0" smtClean="0"/>
            <a:t>省</a:t>
          </a:r>
          <a:endParaRPr lang="en-US" altLang="zh-TW" sz="2800" b="1" dirty="0" smtClean="0"/>
        </a:p>
        <a:p>
          <a:r>
            <a:rPr lang="zh-TW" altLang="en-US" sz="2800" b="1" dirty="0" smtClean="0"/>
            <a:t>施</a:t>
          </a:r>
          <a:endParaRPr lang="en-US" altLang="zh-TW" sz="2800" b="1" dirty="0" smtClean="0"/>
        </a:p>
        <a:p>
          <a:r>
            <a:rPr lang="zh-TW" altLang="en-US" sz="2800" b="1" dirty="0" smtClean="0"/>
            <a:t>政</a:t>
          </a:r>
          <a:endParaRPr lang="en-US" altLang="zh-TW" sz="2800" b="1" dirty="0" smtClean="0"/>
        </a:p>
        <a:p>
          <a:r>
            <a:rPr lang="zh-TW" altLang="en-US" sz="2800" b="1" dirty="0" smtClean="0"/>
            <a:t>保</a:t>
          </a:r>
          <a:endParaRPr lang="en-US" altLang="zh-TW" sz="2800" b="1" dirty="0" smtClean="0"/>
        </a:p>
        <a:p>
          <a:r>
            <a:rPr lang="zh-TW" altLang="en-US" sz="2800" b="1" dirty="0" smtClean="0"/>
            <a:t>守</a:t>
          </a:r>
          <a:endParaRPr lang="zh-TW" altLang="en-US" sz="2800" b="1" dirty="0"/>
        </a:p>
      </dgm:t>
    </dgm:pt>
    <dgm:pt modelId="{DE11F1F9-2905-48A3-AB01-963100C9BF6E}" type="parTrans" cxnId="{1B58ABFB-34DC-4CB3-9C85-19889D59E733}">
      <dgm:prSet/>
      <dgm:spPr/>
      <dgm:t>
        <a:bodyPr/>
        <a:lstStyle/>
        <a:p>
          <a:endParaRPr lang="zh-TW" altLang="en-US"/>
        </a:p>
      </dgm:t>
    </dgm:pt>
    <dgm:pt modelId="{8A8C56BE-0E48-42DC-8837-073E2F85BB7D}" type="sibTrans" cxnId="{1B58ABFB-34DC-4CB3-9C85-19889D59E733}">
      <dgm:prSet/>
      <dgm:spPr/>
      <dgm:t>
        <a:bodyPr/>
        <a:lstStyle/>
        <a:p>
          <a:endParaRPr lang="zh-TW" altLang="en-US"/>
        </a:p>
      </dgm:t>
    </dgm:pt>
    <dgm:pt modelId="{2AB97BB8-C443-4723-B205-22B562070912}">
      <dgm:prSet phldrT="[文字]"/>
      <dgm:spPr/>
      <dgm:t>
        <a:bodyPr/>
        <a:lstStyle/>
        <a:p>
          <a:r>
            <a:rPr lang="zh-TW" altLang="en-US" b="1" dirty="0" smtClean="0"/>
            <a:t>打消呆帳與不良資產。</a:t>
          </a:r>
          <a:endParaRPr lang="zh-TW" altLang="en-US" b="1" dirty="0"/>
        </a:p>
      </dgm:t>
    </dgm:pt>
    <dgm:pt modelId="{9065B5DE-0E0B-4501-A63B-D7805B0A3D63}" type="parTrans" cxnId="{8276BF1F-F6EE-43B5-9675-0A8C09B5DA67}">
      <dgm:prSet/>
      <dgm:spPr/>
      <dgm:t>
        <a:bodyPr/>
        <a:lstStyle/>
        <a:p>
          <a:endParaRPr lang="zh-TW" altLang="en-US"/>
        </a:p>
      </dgm:t>
    </dgm:pt>
    <dgm:pt modelId="{BCC53045-FF90-4850-9144-F70A421F32AB}" type="sibTrans" cxnId="{8276BF1F-F6EE-43B5-9675-0A8C09B5DA67}">
      <dgm:prSet/>
      <dgm:spPr/>
      <dgm:t>
        <a:bodyPr/>
        <a:lstStyle/>
        <a:p>
          <a:endParaRPr lang="zh-TW" altLang="en-US"/>
        </a:p>
      </dgm:t>
    </dgm:pt>
    <dgm:pt modelId="{017BA62E-045B-4F03-9700-A47D2ADD28C0}">
      <dgm:prSet phldrT="[文字]"/>
      <dgm:spPr/>
      <dgm:t>
        <a:bodyPr/>
        <a:lstStyle/>
        <a:p>
          <a:r>
            <a:rPr lang="zh-TW" altLang="en-US" b="1" dirty="0" smtClean="0"/>
            <a:t>避免銀行與非銀行金融機構破產對社會的衝擊。</a:t>
          </a:r>
          <a:endParaRPr lang="zh-TW" altLang="en-US" b="1" dirty="0"/>
        </a:p>
      </dgm:t>
    </dgm:pt>
    <dgm:pt modelId="{0A1D3F84-A82D-4172-942D-39996733CB74}" type="parTrans" cxnId="{383A8155-6FCA-4524-8F4B-4F59CA2DF126}">
      <dgm:prSet/>
      <dgm:spPr/>
      <dgm:t>
        <a:bodyPr/>
        <a:lstStyle/>
        <a:p>
          <a:endParaRPr lang="zh-TW" altLang="en-US"/>
        </a:p>
      </dgm:t>
    </dgm:pt>
    <dgm:pt modelId="{173ECCFD-EA0C-46AF-AA88-C154F7266B14}" type="sibTrans" cxnId="{383A8155-6FCA-4524-8F4B-4F59CA2DF126}">
      <dgm:prSet/>
      <dgm:spPr/>
      <dgm:t>
        <a:bodyPr/>
        <a:lstStyle/>
        <a:p>
          <a:endParaRPr lang="zh-TW" altLang="en-US"/>
        </a:p>
      </dgm:t>
    </dgm:pt>
    <dgm:pt modelId="{038874CC-3E10-42BE-B014-2168D0558A47}">
      <dgm:prSet phldrT="[文字]"/>
      <dgm:spPr/>
      <dgm:t>
        <a:bodyPr/>
        <a:lstStyle/>
        <a:p>
          <a:r>
            <a:rPr lang="zh-TW" altLang="en-US" b="1" dirty="0" smtClean="0"/>
            <a:t>企圖維持原有機制前提，逐步縮小不良資產。</a:t>
          </a:r>
          <a:endParaRPr lang="zh-TW" altLang="en-US" b="1" dirty="0"/>
        </a:p>
      </dgm:t>
    </dgm:pt>
    <dgm:pt modelId="{8A780534-BC1B-4FAF-97F0-262A2F88219D}" type="parTrans" cxnId="{2646F3F1-46E6-41C3-B260-129942B53FF0}">
      <dgm:prSet/>
      <dgm:spPr/>
      <dgm:t>
        <a:bodyPr/>
        <a:lstStyle/>
        <a:p>
          <a:endParaRPr lang="zh-TW" altLang="en-US"/>
        </a:p>
      </dgm:t>
    </dgm:pt>
    <dgm:pt modelId="{B9982040-B715-4791-B3CE-3D473C76E849}" type="sibTrans" cxnId="{2646F3F1-46E6-41C3-B260-129942B53FF0}">
      <dgm:prSet/>
      <dgm:spPr/>
      <dgm:t>
        <a:bodyPr/>
        <a:lstStyle/>
        <a:p>
          <a:endParaRPr lang="zh-TW" altLang="en-US"/>
        </a:p>
      </dgm:t>
    </dgm:pt>
    <dgm:pt modelId="{CA87446A-DABC-4289-AEB1-9DA463E4BA59}" type="pres">
      <dgm:prSet presAssocID="{1BEF3D2B-F926-42C3-AA64-645E93830B41}" presName="vert0" presStyleCnt="0">
        <dgm:presLayoutVars>
          <dgm:dir/>
          <dgm:animOne val="branch"/>
          <dgm:animLvl val="lvl"/>
        </dgm:presLayoutVars>
      </dgm:prSet>
      <dgm:spPr/>
    </dgm:pt>
    <dgm:pt modelId="{971F462B-FF7F-42A5-B35D-6B7685F2AE0D}" type="pres">
      <dgm:prSet presAssocID="{E598799B-376C-4EBC-ACC9-E040BFB374E3}" presName="thickLine" presStyleLbl="alignNode1" presStyleIdx="0" presStyleCnt="1"/>
      <dgm:spPr/>
    </dgm:pt>
    <dgm:pt modelId="{49C9AB2F-7467-404C-85CE-3F87172AFB4B}" type="pres">
      <dgm:prSet presAssocID="{E598799B-376C-4EBC-ACC9-E040BFB374E3}" presName="horz1" presStyleCnt="0"/>
      <dgm:spPr/>
    </dgm:pt>
    <dgm:pt modelId="{281AFF82-7D14-4098-9B95-B34E4E049153}" type="pres">
      <dgm:prSet presAssocID="{E598799B-376C-4EBC-ACC9-E040BFB374E3}" presName="tx1" presStyleLbl="revTx" presStyleIdx="0" presStyleCnt="4" custScaleX="78438" custScaleY="62598"/>
      <dgm:spPr/>
      <dgm:t>
        <a:bodyPr/>
        <a:lstStyle/>
        <a:p>
          <a:endParaRPr lang="zh-TW" altLang="en-US"/>
        </a:p>
      </dgm:t>
    </dgm:pt>
    <dgm:pt modelId="{F38A6528-469C-4E19-8AA6-76874C2EB9A6}" type="pres">
      <dgm:prSet presAssocID="{E598799B-376C-4EBC-ACC9-E040BFB374E3}" presName="vert1" presStyleCnt="0"/>
      <dgm:spPr/>
    </dgm:pt>
    <dgm:pt modelId="{C250C51A-3746-45CD-965A-B9B712910990}" type="pres">
      <dgm:prSet presAssocID="{2AB97BB8-C443-4723-B205-22B562070912}" presName="vertSpace2a" presStyleCnt="0"/>
      <dgm:spPr/>
    </dgm:pt>
    <dgm:pt modelId="{E885B751-D0C4-449C-BADB-A96964604E66}" type="pres">
      <dgm:prSet presAssocID="{2AB97BB8-C443-4723-B205-22B562070912}" presName="horz2" presStyleCnt="0"/>
      <dgm:spPr/>
    </dgm:pt>
    <dgm:pt modelId="{757187C6-0165-4211-9FE0-0BB39536A06F}" type="pres">
      <dgm:prSet presAssocID="{2AB97BB8-C443-4723-B205-22B562070912}" presName="horzSpace2" presStyleCnt="0"/>
      <dgm:spPr/>
    </dgm:pt>
    <dgm:pt modelId="{92E6D27A-D87C-45FD-9D25-8B6CF263C544}" type="pres">
      <dgm:prSet presAssocID="{2AB97BB8-C443-4723-B205-22B562070912}" presName="tx2" presStyleLbl="revTx" presStyleIdx="1" presStyleCnt="4" custScaleX="78438" custScaleY="62598"/>
      <dgm:spPr/>
      <dgm:t>
        <a:bodyPr/>
        <a:lstStyle/>
        <a:p>
          <a:endParaRPr lang="zh-TW" altLang="en-US"/>
        </a:p>
      </dgm:t>
    </dgm:pt>
    <dgm:pt modelId="{24CBB6BC-8B0E-4A6C-A18C-E627A34A14E6}" type="pres">
      <dgm:prSet presAssocID="{2AB97BB8-C443-4723-B205-22B562070912}" presName="vert2" presStyleCnt="0"/>
      <dgm:spPr/>
    </dgm:pt>
    <dgm:pt modelId="{72165CE3-00AC-4492-8D5A-8930ACB5B111}" type="pres">
      <dgm:prSet presAssocID="{2AB97BB8-C443-4723-B205-22B562070912}" presName="thinLine2b" presStyleLbl="callout" presStyleIdx="0" presStyleCnt="3"/>
      <dgm:spPr/>
    </dgm:pt>
    <dgm:pt modelId="{BC7DCEDF-FFCB-4FE5-9A5C-AB3DE4A16B2E}" type="pres">
      <dgm:prSet presAssocID="{2AB97BB8-C443-4723-B205-22B562070912}" presName="vertSpace2b" presStyleCnt="0"/>
      <dgm:spPr/>
    </dgm:pt>
    <dgm:pt modelId="{8C20F9D4-E3DD-4DF3-8095-25E7E1320D1C}" type="pres">
      <dgm:prSet presAssocID="{017BA62E-045B-4F03-9700-A47D2ADD28C0}" presName="horz2" presStyleCnt="0"/>
      <dgm:spPr/>
    </dgm:pt>
    <dgm:pt modelId="{9D774C80-F051-4B38-A503-30CFD8DC0B37}" type="pres">
      <dgm:prSet presAssocID="{017BA62E-045B-4F03-9700-A47D2ADD28C0}" presName="horzSpace2" presStyleCnt="0"/>
      <dgm:spPr/>
    </dgm:pt>
    <dgm:pt modelId="{0FD1539D-2C6C-4447-A548-DEA8F32AB785}" type="pres">
      <dgm:prSet presAssocID="{017BA62E-045B-4F03-9700-A47D2ADD28C0}" presName="tx2" presStyleLbl="revTx" presStyleIdx="2" presStyleCnt="4" custScaleX="78438" custScaleY="62598"/>
      <dgm:spPr/>
    </dgm:pt>
    <dgm:pt modelId="{EC4F544A-A7F5-4939-A336-BF5BF4309F36}" type="pres">
      <dgm:prSet presAssocID="{017BA62E-045B-4F03-9700-A47D2ADD28C0}" presName="vert2" presStyleCnt="0"/>
      <dgm:spPr/>
    </dgm:pt>
    <dgm:pt modelId="{DC48978D-11AA-4119-9080-0D70A646423C}" type="pres">
      <dgm:prSet presAssocID="{017BA62E-045B-4F03-9700-A47D2ADD28C0}" presName="thinLine2b" presStyleLbl="callout" presStyleIdx="1" presStyleCnt="3"/>
      <dgm:spPr/>
    </dgm:pt>
    <dgm:pt modelId="{EB99AE90-FDF6-4DE8-8E3A-3D74C1FB9513}" type="pres">
      <dgm:prSet presAssocID="{017BA62E-045B-4F03-9700-A47D2ADD28C0}" presName="vertSpace2b" presStyleCnt="0"/>
      <dgm:spPr/>
    </dgm:pt>
    <dgm:pt modelId="{58B07284-4EDC-4468-A340-21D9FBFF979A}" type="pres">
      <dgm:prSet presAssocID="{038874CC-3E10-42BE-B014-2168D0558A47}" presName="horz2" presStyleCnt="0"/>
      <dgm:spPr/>
    </dgm:pt>
    <dgm:pt modelId="{D52EE25F-EF71-45C9-A8C3-0BC0DA0E2222}" type="pres">
      <dgm:prSet presAssocID="{038874CC-3E10-42BE-B014-2168D0558A47}" presName="horzSpace2" presStyleCnt="0"/>
      <dgm:spPr/>
    </dgm:pt>
    <dgm:pt modelId="{AA612D69-EB9C-4774-9C3B-3023FD6501C1}" type="pres">
      <dgm:prSet presAssocID="{038874CC-3E10-42BE-B014-2168D0558A47}" presName="tx2" presStyleLbl="revTx" presStyleIdx="3" presStyleCnt="4" custScaleX="78438" custScaleY="62598"/>
      <dgm:spPr/>
      <dgm:t>
        <a:bodyPr/>
        <a:lstStyle/>
        <a:p>
          <a:endParaRPr lang="zh-TW" altLang="en-US"/>
        </a:p>
      </dgm:t>
    </dgm:pt>
    <dgm:pt modelId="{9ABAB962-0CA5-4780-B87C-9A48FF37E7CB}" type="pres">
      <dgm:prSet presAssocID="{038874CC-3E10-42BE-B014-2168D0558A47}" presName="vert2" presStyleCnt="0"/>
      <dgm:spPr/>
    </dgm:pt>
    <dgm:pt modelId="{8D7933BC-3756-47AA-9F77-9D4A0E20FD91}" type="pres">
      <dgm:prSet presAssocID="{038874CC-3E10-42BE-B014-2168D0558A47}" presName="thinLine2b" presStyleLbl="callout" presStyleIdx="2" presStyleCnt="3"/>
      <dgm:spPr/>
    </dgm:pt>
    <dgm:pt modelId="{FC48DB08-D096-4CAE-95CB-663E5DFF2CCD}" type="pres">
      <dgm:prSet presAssocID="{038874CC-3E10-42BE-B014-2168D0558A47}" presName="vertSpace2b" presStyleCnt="0"/>
      <dgm:spPr/>
    </dgm:pt>
  </dgm:ptLst>
  <dgm:cxnLst>
    <dgm:cxn modelId="{1B58ABFB-34DC-4CB3-9C85-19889D59E733}" srcId="{1BEF3D2B-F926-42C3-AA64-645E93830B41}" destId="{E598799B-376C-4EBC-ACC9-E040BFB374E3}" srcOrd="0" destOrd="0" parTransId="{DE11F1F9-2905-48A3-AB01-963100C9BF6E}" sibTransId="{8A8C56BE-0E48-42DC-8837-073E2F85BB7D}"/>
    <dgm:cxn modelId="{35390E12-2431-43F3-BA71-2B29DEA24EB6}" type="presOf" srcId="{038874CC-3E10-42BE-B014-2168D0558A47}" destId="{AA612D69-EB9C-4774-9C3B-3023FD6501C1}" srcOrd="0" destOrd="0" presId="urn:microsoft.com/office/officeart/2008/layout/LinedList"/>
    <dgm:cxn modelId="{3FF927D5-5C78-4B5F-99D4-3342ABD2847C}" type="presOf" srcId="{E598799B-376C-4EBC-ACC9-E040BFB374E3}" destId="{281AFF82-7D14-4098-9B95-B34E4E049153}" srcOrd="0" destOrd="0" presId="urn:microsoft.com/office/officeart/2008/layout/LinedList"/>
    <dgm:cxn modelId="{8276BF1F-F6EE-43B5-9675-0A8C09B5DA67}" srcId="{E598799B-376C-4EBC-ACC9-E040BFB374E3}" destId="{2AB97BB8-C443-4723-B205-22B562070912}" srcOrd="0" destOrd="0" parTransId="{9065B5DE-0E0B-4501-A63B-D7805B0A3D63}" sibTransId="{BCC53045-FF90-4850-9144-F70A421F32AB}"/>
    <dgm:cxn modelId="{2646F3F1-46E6-41C3-B260-129942B53FF0}" srcId="{E598799B-376C-4EBC-ACC9-E040BFB374E3}" destId="{038874CC-3E10-42BE-B014-2168D0558A47}" srcOrd="2" destOrd="0" parTransId="{8A780534-BC1B-4FAF-97F0-262A2F88219D}" sibTransId="{B9982040-B715-4791-B3CE-3D473C76E849}"/>
    <dgm:cxn modelId="{9B6F3678-A13F-42C3-B23B-8B1DC2254DE9}" type="presOf" srcId="{017BA62E-045B-4F03-9700-A47D2ADD28C0}" destId="{0FD1539D-2C6C-4447-A548-DEA8F32AB785}" srcOrd="0" destOrd="0" presId="urn:microsoft.com/office/officeart/2008/layout/LinedList"/>
    <dgm:cxn modelId="{5C631C57-BC40-41F2-8A90-D4251C82500B}" type="presOf" srcId="{1BEF3D2B-F926-42C3-AA64-645E93830B41}" destId="{CA87446A-DABC-4289-AEB1-9DA463E4BA59}" srcOrd="0" destOrd="0" presId="urn:microsoft.com/office/officeart/2008/layout/LinedList"/>
    <dgm:cxn modelId="{383A8155-6FCA-4524-8F4B-4F59CA2DF126}" srcId="{E598799B-376C-4EBC-ACC9-E040BFB374E3}" destId="{017BA62E-045B-4F03-9700-A47D2ADD28C0}" srcOrd="1" destOrd="0" parTransId="{0A1D3F84-A82D-4172-942D-39996733CB74}" sibTransId="{173ECCFD-EA0C-46AF-AA88-C154F7266B14}"/>
    <dgm:cxn modelId="{0576613D-6474-4317-AAAE-7D2D392ABE9C}" type="presOf" srcId="{2AB97BB8-C443-4723-B205-22B562070912}" destId="{92E6D27A-D87C-45FD-9D25-8B6CF263C544}" srcOrd="0" destOrd="0" presId="urn:microsoft.com/office/officeart/2008/layout/LinedList"/>
    <dgm:cxn modelId="{D0FEC76F-CAD7-4538-828F-7A76DCDD89EB}" type="presParOf" srcId="{CA87446A-DABC-4289-AEB1-9DA463E4BA59}" destId="{971F462B-FF7F-42A5-B35D-6B7685F2AE0D}" srcOrd="0" destOrd="0" presId="urn:microsoft.com/office/officeart/2008/layout/LinedList"/>
    <dgm:cxn modelId="{57CDFB5B-9507-4E7D-B452-D7D601D0CBD8}" type="presParOf" srcId="{CA87446A-DABC-4289-AEB1-9DA463E4BA59}" destId="{49C9AB2F-7467-404C-85CE-3F87172AFB4B}" srcOrd="1" destOrd="0" presId="urn:microsoft.com/office/officeart/2008/layout/LinedList"/>
    <dgm:cxn modelId="{E2475781-7515-4B33-9079-3D8B8CC93A5D}" type="presParOf" srcId="{49C9AB2F-7467-404C-85CE-3F87172AFB4B}" destId="{281AFF82-7D14-4098-9B95-B34E4E049153}" srcOrd="0" destOrd="0" presId="urn:microsoft.com/office/officeart/2008/layout/LinedList"/>
    <dgm:cxn modelId="{9E686137-762E-42FE-9507-A78446AD0B40}" type="presParOf" srcId="{49C9AB2F-7467-404C-85CE-3F87172AFB4B}" destId="{F38A6528-469C-4E19-8AA6-76874C2EB9A6}" srcOrd="1" destOrd="0" presId="urn:microsoft.com/office/officeart/2008/layout/LinedList"/>
    <dgm:cxn modelId="{7A6137EA-399D-4C2F-9D70-098116D6F3A3}" type="presParOf" srcId="{F38A6528-469C-4E19-8AA6-76874C2EB9A6}" destId="{C250C51A-3746-45CD-965A-B9B712910990}" srcOrd="0" destOrd="0" presId="urn:microsoft.com/office/officeart/2008/layout/LinedList"/>
    <dgm:cxn modelId="{8FB0D24D-1F59-4D23-902C-5C20D449A650}" type="presParOf" srcId="{F38A6528-469C-4E19-8AA6-76874C2EB9A6}" destId="{E885B751-D0C4-449C-BADB-A96964604E66}" srcOrd="1" destOrd="0" presId="urn:microsoft.com/office/officeart/2008/layout/LinedList"/>
    <dgm:cxn modelId="{B52C8236-3F0B-4000-89D4-5724A5337B0D}" type="presParOf" srcId="{E885B751-D0C4-449C-BADB-A96964604E66}" destId="{757187C6-0165-4211-9FE0-0BB39536A06F}" srcOrd="0" destOrd="0" presId="urn:microsoft.com/office/officeart/2008/layout/LinedList"/>
    <dgm:cxn modelId="{127F335D-4D60-45DD-8B5D-89FB89FECBC5}" type="presParOf" srcId="{E885B751-D0C4-449C-BADB-A96964604E66}" destId="{92E6D27A-D87C-45FD-9D25-8B6CF263C544}" srcOrd="1" destOrd="0" presId="urn:microsoft.com/office/officeart/2008/layout/LinedList"/>
    <dgm:cxn modelId="{B53EABD8-5786-4B06-8D9B-26FD012C329B}" type="presParOf" srcId="{E885B751-D0C4-449C-BADB-A96964604E66}" destId="{24CBB6BC-8B0E-4A6C-A18C-E627A34A14E6}" srcOrd="2" destOrd="0" presId="urn:microsoft.com/office/officeart/2008/layout/LinedList"/>
    <dgm:cxn modelId="{9104C46B-BB72-43D5-958B-0F0546CE9D99}" type="presParOf" srcId="{F38A6528-469C-4E19-8AA6-76874C2EB9A6}" destId="{72165CE3-00AC-4492-8D5A-8930ACB5B111}" srcOrd="2" destOrd="0" presId="urn:microsoft.com/office/officeart/2008/layout/LinedList"/>
    <dgm:cxn modelId="{CB64ECBE-7D24-4438-B3FB-6750D02D47EE}" type="presParOf" srcId="{F38A6528-469C-4E19-8AA6-76874C2EB9A6}" destId="{BC7DCEDF-FFCB-4FE5-9A5C-AB3DE4A16B2E}" srcOrd="3" destOrd="0" presId="urn:microsoft.com/office/officeart/2008/layout/LinedList"/>
    <dgm:cxn modelId="{5E4BC82B-4A70-4EF8-85E2-F04D05AFEF85}" type="presParOf" srcId="{F38A6528-469C-4E19-8AA6-76874C2EB9A6}" destId="{8C20F9D4-E3DD-4DF3-8095-25E7E1320D1C}" srcOrd="4" destOrd="0" presId="urn:microsoft.com/office/officeart/2008/layout/LinedList"/>
    <dgm:cxn modelId="{FD30E3AE-D578-4725-BD5B-0814E3758994}" type="presParOf" srcId="{8C20F9D4-E3DD-4DF3-8095-25E7E1320D1C}" destId="{9D774C80-F051-4B38-A503-30CFD8DC0B37}" srcOrd="0" destOrd="0" presId="urn:microsoft.com/office/officeart/2008/layout/LinedList"/>
    <dgm:cxn modelId="{5D6E0BD0-8223-45F3-83DB-F698FBE891A8}" type="presParOf" srcId="{8C20F9D4-E3DD-4DF3-8095-25E7E1320D1C}" destId="{0FD1539D-2C6C-4447-A548-DEA8F32AB785}" srcOrd="1" destOrd="0" presId="urn:microsoft.com/office/officeart/2008/layout/LinedList"/>
    <dgm:cxn modelId="{A3CC6A83-7BDE-45F8-A9DE-7F9F95009F89}" type="presParOf" srcId="{8C20F9D4-E3DD-4DF3-8095-25E7E1320D1C}" destId="{EC4F544A-A7F5-4939-A336-BF5BF4309F36}" srcOrd="2" destOrd="0" presId="urn:microsoft.com/office/officeart/2008/layout/LinedList"/>
    <dgm:cxn modelId="{23C8A07F-E860-481E-8024-5A7A76FD3681}" type="presParOf" srcId="{F38A6528-469C-4E19-8AA6-76874C2EB9A6}" destId="{DC48978D-11AA-4119-9080-0D70A646423C}" srcOrd="5" destOrd="0" presId="urn:microsoft.com/office/officeart/2008/layout/LinedList"/>
    <dgm:cxn modelId="{E3ED1CF6-8D2F-4B5E-882B-5C7FEDA520E7}" type="presParOf" srcId="{F38A6528-469C-4E19-8AA6-76874C2EB9A6}" destId="{EB99AE90-FDF6-4DE8-8E3A-3D74C1FB9513}" srcOrd="6" destOrd="0" presId="urn:microsoft.com/office/officeart/2008/layout/LinedList"/>
    <dgm:cxn modelId="{0D3764BF-30B6-4FB9-A46E-4FAF82A5EFD8}" type="presParOf" srcId="{F38A6528-469C-4E19-8AA6-76874C2EB9A6}" destId="{58B07284-4EDC-4468-A340-21D9FBFF979A}" srcOrd="7" destOrd="0" presId="urn:microsoft.com/office/officeart/2008/layout/LinedList"/>
    <dgm:cxn modelId="{DAABC500-256D-477D-BBEE-C505249FD8F9}" type="presParOf" srcId="{58B07284-4EDC-4468-A340-21D9FBFF979A}" destId="{D52EE25F-EF71-45C9-A8C3-0BC0DA0E2222}" srcOrd="0" destOrd="0" presId="urn:microsoft.com/office/officeart/2008/layout/LinedList"/>
    <dgm:cxn modelId="{23AC588E-2C79-4135-86A2-76C28E81AEE4}" type="presParOf" srcId="{58B07284-4EDC-4468-A340-21D9FBFF979A}" destId="{AA612D69-EB9C-4774-9C3B-3023FD6501C1}" srcOrd="1" destOrd="0" presId="urn:microsoft.com/office/officeart/2008/layout/LinedList"/>
    <dgm:cxn modelId="{AC63D717-4165-4C8D-8FC0-9B79004561A1}" type="presParOf" srcId="{58B07284-4EDC-4468-A340-21D9FBFF979A}" destId="{9ABAB962-0CA5-4780-B87C-9A48FF37E7CB}" srcOrd="2" destOrd="0" presId="urn:microsoft.com/office/officeart/2008/layout/LinedList"/>
    <dgm:cxn modelId="{76487690-27AD-4716-B3A0-7F5F9665B90E}" type="presParOf" srcId="{F38A6528-469C-4E19-8AA6-76874C2EB9A6}" destId="{8D7933BC-3756-47AA-9F77-9D4A0E20FD91}" srcOrd="8" destOrd="0" presId="urn:microsoft.com/office/officeart/2008/layout/LinedList"/>
    <dgm:cxn modelId="{FD16E72E-46CD-4C6B-BA1E-1C16EB215C60}" type="presParOf" srcId="{F38A6528-469C-4E19-8AA6-76874C2EB9A6}" destId="{FC48DB08-D096-4CAE-95CB-663E5DFF2CC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799C5E4-F079-4FB2-BB28-664999899192}" type="doc">
      <dgm:prSet loTypeId="urn:microsoft.com/office/officeart/2005/8/layout/equation2" loCatId="process" qsTypeId="urn:microsoft.com/office/officeart/2005/8/quickstyle/3d1" qsCatId="3D" csTypeId="urn:microsoft.com/office/officeart/2005/8/colors/colorful5" csCatId="colorful" phldr="1"/>
      <dgm:spPr/>
    </dgm:pt>
    <dgm:pt modelId="{F39DD518-FD4B-434D-B4C7-E4D4D8BBCF79}">
      <dgm:prSet phldrT="[文字]"/>
      <dgm:spPr/>
      <dgm:t>
        <a:bodyPr/>
        <a:lstStyle/>
        <a:p>
          <a:r>
            <a:rPr lang="zh-TW" altLang="en-US" b="1" dirty="0" smtClean="0"/>
            <a:t>總量限制措施</a:t>
          </a:r>
          <a:endParaRPr lang="zh-TW" altLang="en-US" b="1" dirty="0"/>
        </a:p>
      </dgm:t>
    </dgm:pt>
    <dgm:pt modelId="{EE848B47-A5EC-4BF0-970F-9EEB14586784}" type="parTrans" cxnId="{851DCEEB-4C24-4C01-B1CF-3D80A029FBF0}">
      <dgm:prSet/>
      <dgm:spPr/>
      <dgm:t>
        <a:bodyPr/>
        <a:lstStyle/>
        <a:p>
          <a:endParaRPr lang="zh-TW" altLang="en-US"/>
        </a:p>
      </dgm:t>
    </dgm:pt>
    <dgm:pt modelId="{F2125071-0FFA-4E9B-ACCA-F57B2EEC922A}" type="sibTrans" cxnId="{851DCEEB-4C24-4C01-B1CF-3D80A029FBF0}">
      <dgm:prSet/>
      <dgm:spPr/>
      <dgm:t>
        <a:bodyPr/>
        <a:lstStyle/>
        <a:p>
          <a:endParaRPr lang="zh-TW" altLang="en-US"/>
        </a:p>
      </dgm:t>
    </dgm:pt>
    <dgm:pt modelId="{5409ECAF-DC4B-4CC3-9B40-3FCFBE842A07}">
      <dgm:prSet phldrT="[文字]"/>
      <dgm:spPr/>
      <dgm:t>
        <a:bodyPr/>
        <a:lstStyle/>
        <a:p>
          <a:r>
            <a:rPr lang="zh-TW" altLang="en-US" b="1" dirty="0" smtClean="0"/>
            <a:t>失敗</a:t>
          </a:r>
          <a:endParaRPr lang="zh-TW" altLang="en-US" b="1" dirty="0"/>
        </a:p>
      </dgm:t>
    </dgm:pt>
    <dgm:pt modelId="{810E4452-D28E-43ED-B744-DB1C1B02A012}" type="parTrans" cxnId="{B1AC3E39-AB29-4ADA-AA09-F7AC36BDB95D}">
      <dgm:prSet/>
      <dgm:spPr/>
      <dgm:t>
        <a:bodyPr/>
        <a:lstStyle/>
        <a:p>
          <a:endParaRPr lang="zh-TW" altLang="en-US"/>
        </a:p>
      </dgm:t>
    </dgm:pt>
    <dgm:pt modelId="{784BEE8E-FB4E-4A64-9457-798D72C27733}" type="sibTrans" cxnId="{B1AC3E39-AB29-4ADA-AA09-F7AC36BDB95D}">
      <dgm:prSet/>
      <dgm:spPr/>
      <dgm:t>
        <a:bodyPr/>
        <a:lstStyle/>
        <a:p>
          <a:endParaRPr lang="zh-TW" altLang="en-US"/>
        </a:p>
      </dgm:t>
    </dgm:pt>
    <dgm:pt modelId="{8F4BBF6C-9D73-4C30-A758-12A7E2B781C3}">
      <dgm:prSet phldrT="[文字]"/>
      <dgm:spPr/>
      <dgm:t>
        <a:bodyPr/>
        <a:lstStyle/>
        <a:p>
          <a:r>
            <a:rPr lang="zh-TW" altLang="en-US" b="1" dirty="0" smtClean="0"/>
            <a:t>兩次整頓住宅專門機構的計畫</a:t>
          </a:r>
          <a:endParaRPr lang="zh-TW" altLang="en-US" b="1" dirty="0"/>
        </a:p>
      </dgm:t>
    </dgm:pt>
    <dgm:pt modelId="{E409AE5D-6CA7-42CE-AFD2-F28E1033702C}" type="sibTrans" cxnId="{F965D0E0-76E0-4865-8A86-1A7FA471C790}">
      <dgm:prSet/>
      <dgm:spPr/>
      <dgm:t>
        <a:bodyPr/>
        <a:lstStyle/>
        <a:p>
          <a:endParaRPr lang="zh-TW" altLang="en-US"/>
        </a:p>
      </dgm:t>
    </dgm:pt>
    <dgm:pt modelId="{A76229B6-6F14-4DB6-B59B-D74F1C53F2A9}" type="parTrans" cxnId="{F965D0E0-76E0-4865-8A86-1A7FA471C790}">
      <dgm:prSet/>
      <dgm:spPr/>
      <dgm:t>
        <a:bodyPr/>
        <a:lstStyle/>
        <a:p>
          <a:endParaRPr lang="zh-TW" altLang="en-US"/>
        </a:p>
      </dgm:t>
    </dgm:pt>
    <dgm:pt modelId="{8157E1E3-6DF0-4E77-8DAE-40C14069F4BD}" type="pres">
      <dgm:prSet presAssocID="{5799C5E4-F079-4FB2-BB28-664999899192}" presName="Name0" presStyleCnt="0">
        <dgm:presLayoutVars>
          <dgm:dir/>
          <dgm:resizeHandles val="exact"/>
        </dgm:presLayoutVars>
      </dgm:prSet>
      <dgm:spPr/>
    </dgm:pt>
    <dgm:pt modelId="{49D0B633-EE4D-4D70-A14C-C91B042E9FDF}" type="pres">
      <dgm:prSet presAssocID="{5799C5E4-F079-4FB2-BB28-664999899192}" presName="vNodes" presStyleCnt="0"/>
      <dgm:spPr/>
    </dgm:pt>
    <dgm:pt modelId="{CFD563F8-C106-4818-8390-8651E93379E7}" type="pres">
      <dgm:prSet presAssocID="{F39DD518-FD4B-434D-B4C7-E4D4D8BBCF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A34CD9-F3B2-44EE-9C88-2350FA61F101}" type="pres">
      <dgm:prSet presAssocID="{F2125071-0FFA-4E9B-ACCA-F57B2EEC922A}" presName="spacerT" presStyleCnt="0"/>
      <dgm:spPr/>
    </dgm:pt>
    <dgm:pt modelId="{2C849BB9-5859-4FCB-9177-8D218162CF6F}" type="pres">
      <dgm:prSet presAssocID="{F2125071-0FFA-4E9B-ACCA-F57B2EEC922A}" presName="sibTrans" presStyleLbl="sibTrans2D1" presStyleIdx="0" presStyleCnt="2"/>
      <dgm:spPr/>
    </dgm:pt>
    <dgm:pt modelId="{D458A0EF-5D5C-4FB7-A0F0-4827B6467661}" type="pres">
      <dgm:prSet presAssocID="{F2125071-0FFA-4E9B-ACCA-F57B2EEC922A}" presName="spacerB" presStyleCnt="0"/>
      <dgm:spPr/>
    </dgm:pt>
    <dgm:pt modelId="{6D48C392-0BDB-488D-8DA4-002719D76F40}" type="pres">
      <dgm:prSet presAssocID="{8F4BBF6C-9D73-4C30-A758-12A7E2B781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3B0ACB-9D89-4579-BFB3-0B71892CBECD}" type="pres">
      <dgm:prSet presAssocID="{5799C5E4-F079-4FB2-BB28-664999899192}" presName="sibTransLast" presStyleLbl="sibTrans2D1" presStyleIdx="1" presStyleCnt="2"/>
      <dgm:spPr/>
    </dgm:pt>
    <dgm:pt modelId="{A8C573F9-5574-42C1-8331-F9EFAC6B0601}" type="pres">
      <dgm:prSet presAssocID="{5799C5E4-F079-4FB2-BB28-664999899192}" presName="connectorText" presStyleLbl="sibTrans2D1" presStyleIdx="1" presStyleCnt="2"/>
      <dgm:spPr/>
    </dgm:pt>
    <dgm:pt modelId="{43F21255-3E7C-45AF-B196-238459AB8B70}" type="pres">
      <dgm:prSet presAssocID="{5799C5E4-F079-4FB2-BB28-664999899192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1DCEEB-4C24-4C01-B1CF-3D80A029FBF0}" srcId="{5799C5E4-F079-4FB2-BB28-664999899192}" destId="{F39DD518-FD4B-434D-B4C7-E4D4D8BBCF79}" srcOrd="0" destOrd="0" parTransId="{EE848B47-A5EC-4BF0-970F-9EEB14586784}" sibTransId="{F2125071-0FFA-4E9B-ACCA-F57B2EEC922A}"/>
    <dgm:cxn modelId="{75B092EA-8D0B-4FB2-9242-D5B8EDE7344F}" type="presOf" srcId="{5799C5E4-F079-4FB2-BB28-664999899192}" destId="{8157E1E3-6DF0-4E77-8DAE-40C14069F4BD}" srcOrd="0" destOrd="0" presId="urn:microsoft.com/office/officeart/2005/8/layout/equation2"/>
    <dgm:cxn modelId="{E13DE560-B7BD-4BFF-8136-B797D82C664E}" type="presOf" srcId="{F2125071-0FFA-4E9B-ACCA-F57B2EEC922A}" destId="{2C849BB9-5859-4FCB-9177-8D218162CF6F}" srcOrd="0" destOrd="0" presId="urn:microsoft.com/office/officeart/2005/8/layout/equation2"/>
    <dgm:cxn modelId="{B1AC3E39-AB29-4ADA-AA09-F7AC36BDB95D}" srcId="{5799C5E4-F079-4FB2-BB28-664999899192}" destId="{5409ECAF-DC4B-4CC3-9B40-3FCFBE842A07}" srcOrd="2" destOrd="0" parTransId="{810E4452-D28E-43ED-B744-DB1C1B02A012}" sibTransId="{784BEE8E-FB4E-4A64-9457-798D72C27733}"/>
    <dgm:cxn modelId="{17BDEDDF-83B4-49D9-89A1-C82B6DE264EA}" type="presOf" srcId="{8F4BBF6C-9D73-4C30-A758-12A7E2B781C3}" destId="{6D48C392-0BDB-488D-8DA4-002719D76F40}" srcOrd="0" destOrd="0" presId="urn:microsoft.com/office/officeart/2005/8/layout/equation2"/>
    <dgm:cxn modelId="{07BE3FE4-53A8-4A2D-A209-837DE8F792DD}" type="presOf" srcId="{F39DD518-FD4B-434D-B4C7-E4D4D8BBCF79}" destId="{CFD563F8-C106-4818-8390-8651E93379E7}" srcOrd="0" destOrd="0" presId="urn:microsoft.com/office/officeart/2005/8/layout/equation2"/>
    <dgm:cxn modelId="{F965D0E0-76E0-4865-8A86-1A7FA471C790}" srcId="{5799C5E4-F079-4FB2-BB28-664999899192}" destId="{8F4BBF6C-9D73-4C30-A758-12A7E2B781C3}" srcOrd="1" destOrd="0" parTransId="{A76229B6-6F14-4DB6-B59B-D74F1C53F2A9}" sibTransId="{E409AE5D-6CA7-42CE-AFD2-F28E1033702C}"/>
    <dgm:cxn modelId="{D92254B7-B0F4-4A42-9FD7-6C32715A3D01}" type="presOf" srcId="{E409AE5D-6CA7-42CE-AFD2-F28E1033702C}" destId="{A8C573F9-5574-42C1-8331-F9EFAC6B0601}" srcOrd="1" destOrd="0" presId="urn:microsoft.com/office/officeart/2005/8/layout/equation2"/>
    <dgm:cxn modelId="{9E2E8A1D-E6DF-49A3-9028-E592B9300A6E}" type="presOf" srcId="{5409ECAF-DC4B-4CC3-9B40-3FCFBE842A07}" destId="{43F21255-3E7C-45AF-B196-238459AB8B70}" srcOrd="0" destOrd="0" presId="urn:microsoft.com/office/officeart/2005/8/layout/equation2"/>
    <dgm:cxn modelId="{188828AE-DDA5-4B2F-A3E6-BC83393058BD}" type="presOf" srcId="{E409AE5D-6CA7-42CE-AFD2-F28E1033702C}" destId="{603B0ACB-9D89-4579-BFB3-0B71892CBECD}" srcOrd="0" destOrd="0" presId="urn:microsoft.com/office/officeart/2005/8/layout/equation2"/>
    <dgm:cxn modelId="{EB90D19D-B68B-488A-8D28-7B2D222FA61E}" type="presParOf" srcId="{8157E1E3-6DF0-4E77-8DAE-40C14069F4BD}" destId="{49D0B633-EE4D-4D70-A14C-C91B042E9FDF}" srcOrd="0" destOrd="0" presId="urn:microsoft.com/office/officeart/2005/8/layout/equation2"/>
    <dgm:cxn modelId="{F909F5B6-60E3-4FE4-BBF9-981FBE3198EA}" type="presParOf" srcId="{49D0B633-EE4D-4D70-A14C-C91B042E9FDF}" destId="{CFD563F8-C106-4818-8390-8651E93379E7}" srcOrd="0" destOrd="0" presId="urn:microsoft.com/office/officeart/2005/8/layout/equation2"/>
    <dgm:cxn modelId="{2AA39441-0AE3-46E8-B15D-5B59C569BB48}" type="presParOf" srcId="{49D0B633-EE4D-4D70-A14C-C91B042E9FDF}" destId="{6BA34CD9-F3B2-44EE-9C88-2350FA61F101}" srcOrd="1" destOrd="0" presId="urn:microsoft.com/office/officeart/2005/8/layout/equation2"/>
    <dgm:cxn modelId="{AA7FB17A-2EE1-405C-8663-0B9C76CAF8DC}" type="presParOf" srcId="{49D0B633-EE4D-4D70-A14C-C91B042E9FDF}" destId="{2C849BB9-5859-4FCB-9177-8D218162CF6F}" srcOrd="2" destOrd="0" presId="urn:microsoft.com/office/officeart/2005/8/layout/equation2"/>
    <dgm:cxn modelId="{6196F626-FA7B-4A34-B14A-BED84FF39A2E}" type="presParOf" srcId="{49D0B633-EE4D-4D70-A14C-C91B042E9FDF}" destId="{D458A0EF-5D5C-4FB7-A0F0-4827B6467661}" srcOrd="3" destOrd="0" presId="urn:microsoft.com/office/officeart/2005/8/layout/equation2"/>
    <dgm:cxn modelId="{DAB5EC03-44ED-430C-B215-E19DC6DEAF7F}" type="presParOf" srcId="{49D0B633-EE4D-4D70-A14C-C91B042E9FDF}" destId="{6D48C392-0BDB-488D-8DA4-002719D76F40}" srcOrd="4" destOrd="0" presId="urn:microsoft.com/office/officeart/2005/8/layout/equation2"/>
    <dgm:cxn modelId="{A625783C-26B3-4F1D-BE74-D801FA77C221}" type="presParOf" srcId="{8157E1E3-6DF0-4E77-8DAE-40C14069F4BD}" destId="{603B0ACB-9D89-4579-BFB3-0B71892CBECD}" srcOrd="1" destOrd="0" presId="urn:microsoft.com/office/officeart/2005/8/layout/equation2"/>
    <dgm:cxn modelId="{4F4DF8EF-F8F8-42A3-BDAC-A86716BDDEDF}" type="presParOf" srcId="{603B0ACB-9D89-4579-BFB3-0B71892CBECD}" destId="{A8C573F9-5574-42C1-8331-F9EFAC6B0601}" srcOrd="0" destOrd="0" presId="urn:microsoft.com/office/officeart/2005/8/layout/equation2"/>
    <dgm:cxn modelId="{D9077321-57DE-4F06-B135-3EBDB1EC88BD}" type="presParOf" srcId="{8157E1E3-6DF0-4E77-8DAE-40C14069F4BD}" destId="{43F21255-3E7C-45AF-B196-238459AB8B7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55CAC41-8BB3-4FE3-A926-D0A700A3AEB6}" type="doc">
      <dgm:prSet loTypeId="urn:microsoft.com/office/officeart/2005/8/layout/vProcess5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70902D24-447A-4419-B7D0-F80B444818E4}">
      <dgm:prSet phldrT="[文字]"/>
      <dgm:spPr/>
      <dgm:t>
        <a:bodyPr/>
        <a:lstStyle/>
        <a:p>
          <a:r>
            <a:rPr lang="zh-TW" altLang="en-US" b="1" dirty="0" smtClean="0"/>
            <a:t>政府有鑑於</a:t>
          </a:r>
          <a:r>
            <a:rPr lang="zh-TW" altLang="en-US" b="1" dirty="0" smtClean="0">
              <a:latin typeface="新細明體"/>
              <a:ea typeface="新細明體"/>
            </a:rPr>
            <a:t>「</a:t>
          </a:r>
          <a:r>
            <a:rPr lang="zh-TW" altLang="en-US" b="1" dirty="0" smtClean="0"/>
            <a:t>護送船艦</a:t>
          </a:r>
          <a:r>
            <a:rPr lang="zh-TW" altLang="en-US" b="1" dirty="0" smtClean="0">
              <a:latin typeface="新細明體"/>
              <a:ea typeface="新細明體"/>
            </a:rPr>
            <a:t>」</a:t>
          </a:r>
          <a:r>
            <a:rPr lang="zh-TW" altLang="en-US" b="1" dirty="0" smtClean="0"/>
            <a:t>的政策失靈</a:t>
          </a:r>
          <a:endParaRPr lang="zh-TW" altLang="en-US" b="1" dirty="0"/>
        </a:p>
      </dgm:t>
    </dgm:pt>
    <dgm:pt modelId="{0E8E8B59-CB4A-40C8-B32A-BA463FB0C921}" type="parTrans" cxnId="{359083AF-E425-4FB3-B66E-D72F4AD47776}">
      <dgm:prSet/>
      <dgm:spPr/>
      <dgm:t>
        <a:bodyPr/>
        <a:lstStyle/>
        <a:p>
          <a:endParaRPr lang="zh-TW" altLang="en-US"/>
        </a:p>
      </dgm:t>
    </dgm:pt>
    <dgm:pt modelId="{01C4BD50-FB59-44AE-8EE5-D7AAD6EBC48B}" type="sibTrans" cxnId="{359083AF-E425-4FB3-B66E-D72F4AD47776}">
      <dgm:prSet/>
      <dgm:spPr/>
      <dgm:t>
        <a:bodyPr/>
        <a:lstStyle/>
        <a:p>
          <a:endParaRPr lang="zh-TW" altLang="en-US"/>
        </a:p>
      </dgm:t>
    </dgm:pt>
    <dgm:pt modelId="{7F883942-5ED8-4D13-A606-959BC104836A}">
      <dgm:prSet phldrT="[文字]"/>
      <dgm:spPr/>
      <dgm:t>
        <a:bodyPr/>
        <a:lstStyle/>
        <a:p>
          <a:r>
            <a:rPr lang="zh-TW" altLang="en-US" b="1" dirty="0" smtClean="0"/>
            <a:t>拿公共資金去解決住宅專門機構問題</a:t>
          </a:r>
          <a:endParaRPr lang="zh-TW" altLang="en-US" b="1" dirty="0"/>
        </a:p>
      </dgm:t>
    </dgm:pt>
    <dgm:pt modelId="{26393322-4F30-46E5-A1DA-17C04D74E8BB}" type="parTrans" cxnId="{CB6759A4-A686-4466-AE96-FA809F2C186B}">
      <dgm:prSet/>
      <dgm:spPr/>
      <dgm:t>
        <a:bodyPr/>
        <a:lstStyle/>
        <a:p>
          <a:endParaRPr lang="zh-TW" altLang="en-US"/>
        </a:p>
      </dgm:t>
    </dgm:pt>
    <dgm:pt modelId="{FE3426AF-4BA3-41B4-8CA6-AC7539710C83}" type="sibTrans" cxnId="{CB6759A4-A686-4466-AE96-FA809F2C186B}">
      <dgm:prSet/>
      <dgm:spPr/>
      <dgm:t>
        <a:bodyPr/>
        <a:lstStyle/>
        <a:p>
          <a:endParaRPr lang="zh-TW" altLang="en-US"/>
        </a:p>
      </dgm:t>
    </dgm:pt>
    <dgm:pt modelId="{8BC9AEE0-E6E0-48F3-BC7A-C7E04AF09474}">
      <dgm:prSet phldrT="[文字]"/>
      <dgm:spPr/>
      <dgm:t>
        <a:bodyPr/>
        <a:lstStyle/>
        <a:p>
          <a:r>
            <a:rPr lang="zh-TW" b="1" dirty="0" smtClean="0"/>
            <a:t>人民激烈反對</a:t>
          </a:r>
          <a:r>
            <a:rPr lang="zh-TW" altLang="en-US" b="1" dirty="0" smtClean="0"/>
            <a:t>用國家資產處理銀行呆帳政策</a:t>
          </a:r>
          <a:endParaRPr lang="zh-TW" altLang="en-US" b="1" dirty="0"/>
        </a:p>
      </dgm:t>
    </dgm:pt>
    <dgm:pt modelId="{1134FA23-B698-455F-874B-A72D787BDB15}" type="parTrans" cxnId="{71135A4E-7DB1-41F8-9C6D-98CC1D6685BC}">
      <dgm:prSet/>
      <dgm:spPr/>
      <dgm:t>
        <a:bodyPr/>
        <a:lstStyle/>
        <a:p>
          <a:endParaRPr lang="zh-TW" altLang="en-US"/>
        </a:p>
      </dgm:t>
    </dgm:pt>
    <dgm:pt modelId="{D5C77922-FEF3-4520-9384-C3A132CDB097}" type="sibTrans" cxnId="{71135A4E-7DB1-41F8-9C6D-98CC1D6685BC}">
      <dgm:prSet/>
      <dgm:spPr/>
      <dgm:t>
        <a:bodyPr/>
        <a:lstStyle/>
        <a:p>
          <a:endParaRPr lang="zh-TW" altLang="en-US"/>
        </a:p>
      </dgm:t>
    </dgm:pt>
    <dgm:pt modelId="{3947D960-F6EB-4D90-AE4A-4EFD41B4B581}" type="pres">
      <dgm:prSet presAssocID="{E55CAC41-8BB3-4FE3-A926-D0A700A3AEB6}" presName="outerComposite" presStyleCnt="0">
        <dgm:presLayoutVars>
          <dgm:chMax val="5"/>
          <dgm:dir/>
          <dgm:resizeHandles val="exact"/>
        </dgm:presLayoutVars>
      </dgm:prSet>
      <dgm:spPr/>
    </dgm:pt>
    <dgm:pt modelId="{AEAEC10A-10C8-42DC-B0FA-C8AA0CA322E6}" type="pres">
      <dgm:prSet presAssocID="{E55CAC41-8BB3-4FE3-A926-D0A700A3AEB6}" presName="dummyMaxCanvas" presStyleCnt="0">
        <dgm:presLayoutVars/>
      </dgm:prSet>
      <dgm:spPr/>
    </dgm:pt>
    <dgm:pt modelId="{39020413-5FAF-49D4-9631-EADA75E65D07}" type="pres">
      <dgm:prSet presAssocID="{E55CAC41-8BB3-4FE3-A926-D0A700A3AEB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33952F-F434-419A-9787-9DB39BB7CA06}" type="pres">
      <dgm:prSet presAssocID="{E55CAC41-8BB3-4FE3-A926-D0A700A3AEB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478E4A9-BD39-4486-874F-8B664A24AC45}" type="pres">
      <dgm:prSet presAssocID="{E55CAC41-8BB3-4FE3-A926-D0A700A3AEB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EDA550-D6C8-4009-B4F4-1149198A5BDB}" type="pres">
      <dgm:prSet presAssocID="{E55CAC41-8BB3-4FE3-A926-D0A700A3AEB6}" presName="ThreeConn_1-2" presStyleLbl="fgAccFollowNode1" presStyleIdx="0" presStyleCnt="2">
        <dgm:presLayoutVars>
          <dgm:bulletEnabled val="1"/>
        </dgm:presLayoutVars>
      </dgm:prSet>
      <dgm:spPr/>
    </dgm:pt>
    <dgm:pt modelId="{2C688F3A-5B6D-48CC-9E4F-330B45424BA8}" type="pres">
      <dgm:prSet presAssocID="{E55CAC41-8BB3-4FE3-A926-D0A700A3AEB6}" presName="ThreeConn_2-3" presStyleLbl="fgAccFollowNode1" presStyleIdx="1" presStyleCnt="2">
        <dgm:presLayoutVars>
          <dgm:bulletEnabled val="1"/>
        </dgm:presLayoutVars>
      </dgm:prSet>
      <dgm:spPr/>
    </dgm:pt>
    <dgm:pt modelId="{74C70DAA-703C-423F-8B87-C3C7E9264858}" type="pres">
      <dgm:prSet presAssocID="{E55CAC41-8BB3-4FE3-A926-D0A700A3AEB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273CFBC-E2BB-40B7-A395-887364BE05B1}" type="pres">
      <dgm:prSet presAssocID="{E55CAC41-8BB3-4FE3-A926-D0A700A3AEB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E32503-EF5E-432E-B7A9-827AD80811DB}" type="pres">
      <dgm:prSet presAssocID="{E55CAC41-8BB3-4FE3-A926-D0A700A3AEB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3E72500-34EB-4CC8-8F94-A4125F439938}" type="presOf" srcId="{E55CAC41-8BB3-4FE3-A926-D0A700A3AEB6}" destId="{3947D960-F6EB-4D90-AE4A-4EFD41B4B581}" srcOrd="0" destOrd="0" presId="urn:microsoft.com/office/officeart/2005/8/layout/vProcess5"/>
    <dgm:cxn modelId="{71135A4E-7DB1-41F8-9C6D-98CC1D6685BC}" srcId="{E55CAC41-8BB3-4FE3-A926-D0A700A3AEB6}" destId="{8BC9AEE0-E6E0-48F3-BC7A-C7E04AF09474}" srcOrd="2" destOrd="0" parTransId="{1134FA23-B698-455F-874B-A72D787BDB15}" sibTransId="{D5C77922-FEF3-4520-9384-C3A132CDB097}"/>
    <dgm:cxn modelId="{2F24C01F-5D90-4CE7-81C7-9EFB0258E3AA}" type="presOf" srcId="{8BC9AEE0-E6E0-48F3-BC7A-C7E04AF09474}" destId="{7EE32503-EF5E-432E-B7A9-827AD80811DB}" srcOrd="1" destOrd="0" presId="urn:microsoft.com/office/officeart/2005/8/layout/vProcess5"/>
    <dgm:cxn modelId="{A1F9D6B5-D8EC-478E-8397-C4D2DA32D321}" type="presOf" srcId="{70902D24-447A-4419-B7D0-F80B444818E4}" destId="{74C70DAA-703C-423F-8B87-C3C7E9264858}" srcOrd="1" destOrd="0" presId="urn:microsoft.com/office/officeart/2005/8/layout/vProcess5"/>
    <dgm:cxn modelId="{CB6759A4-A686-4466-AE96-FA809F2C186B}" srcId="{E55CAC41-8BB3-4FE3-A926-D0A700A3AEB6}" destId="{7F883942-5ED8-4D13-A606-959BC104836A}" srcOrd="1" destOrd="0" parTransId="{26393322-4F30-46E5-A1DA-17C04D74E8BB}" sibTransId="{FE3426AF-4BA3-41B4-8CA6-AC7539710C83}"/>
    <dgm:cxn modelId="{359083AF-E425-4FB3-B66E-D72F4AD47776}" srcId="{E55CAC41-8BB3-4FE3-A926-D0A700A3AEB6}" destId="{70902D24-447A-4419-B7D0-F80B444818E4}" srcOrd="0" destOrd="0" parTransId="{0E8E8B59-CB4A-40C8-B32A-BA463FB0C921}" sibTransId="{01C4BD50-FB59-44AE-8EE5-D7AAD6EBC48B}"/>
    <dgm:cxn modelId="{96AE0C52-B4DB-48F0-933A-FF1D96BEE120}" type="presOf" srcId="{01C4BD50-FB59-44AE-8EE5-D7AAD6EBC48B}" destId="{49EDA550-D6C8-4009-B4F4-1149198A5BDB}" srcOrd="0" destOrd="0" presId="urn:microsoft.com/office/officeart/2005/8/layout/vProcess5"/>
    <dgm:cxn modelId="{82B273F1-28A8-45F9-AA73-793423EC91FC}" type="presOf" srcId="{7F883942-5ED8-4D13-A606-959BC104836A}" destId="{6273CFBC-E2BB-40B7-A395-887364BE05B1}" srcOrd="1" destOrd="0" presId="urn:microsoft.com/office/officeart/2005/8/layout/vProcess5"/>
    <dgm:cxn modelId="{FF23A948-75D6-4B6A-8031-ECD25B2F3837}" type="presOf" srcId="{7F883942-5ED8-4D13-A606-959BC104836A}" destId="{8733952F-F434-419A-9787-9DB39BB7CA06}" srcOrd="0" destOrd="0" presId="urn:microsoft.com/office/officeart/2005/8/layout/vProcess5"/>
    <dgm:cxn modelId="{39B75A46-B91F-4917-80C6-C860FB0633D5}" type="presOf" srcId="{70902D24-447A-4419-B7D0-F80B444818E4}" destId="{39020413-5FAF-49D4-9631-EADA75E65D07}" srcOrd="0" destOrd="0" presId="urn:microsoft.com/office/officeart/2005/8/layout/vProcess5"/>
    <dgm:cxn modelId="{29095BD4-DE03-44BA-A930-97CDAE0316A0}" type="presOf" srcId="{FE3426AF-4BA3-41B4-8CA6-AC7539710C83}" destId="{2C688F3A-5B6D-48CC-9E4F-330B45424BA8}" srcOrd="0" destOrd="0" presId="urn:microsoft.com/office/officeart/2005/8/layout/vProcess5"/>
    <dgm:cxn modelId="{EC933B27-0153-4589-A868-3E5E0035A001}" type="presOf" srcId="{8BC9AEE0-E6E0-48F3-BC7A-C7E04AF09474}" destId="{9478E4A9-BD39-4486-874F-8B664A24AC45}" srcOrd="0" destOrd="0" presId="urn:microsoft.com/office/officeart/2005/8/layout/vProcess5"/>
    <dgm:cxn modelId="{94CA753B-9387-4597-9E2B-B53709B599EF}" type="presParOf" srcId="{3947D960-F6EB-4D90-AE4A-4EFD41B4B581}" destId="{AEAEC10A-10C8-42DC-B0FA-C8AA0CA322E6}" srcOrd="0" destOrd="0" presId="urn:microsoft.com/office/officeart/2005/8/layout/vProcess5"/>
    <dgm:cxn modelId="{23A5EA82-5821-49EB-AA0D-69778A0A0685}" type="presParOf" srcId="{3947D960-F6EB-4D90-AE4A-4EFD41B4B581}" destId="{39020413-5FAF-49D4-9631-EADA75E65D07}" srcOrd="1" destOrd="0" presId="urn:microsoft.com/office/officeart/2005/8/layout/vProcess5"/>
    <dgm:cxn modelId="{7A2C8D0D-DE75-4556-998E-C6DF0AB91B1A}" type="presParOf" srcId="{3947D960-F6EB-4D90-AE4A-4EFD41B4B581}" destId="{8733952F-F434-419A-9787-9DB39BB7CA06}" srcOrd="2" destOrd="0" presId="urn:microsoft.com/office/officeart/2005/8/layout/vProcess5"/>
    <dgm:cxn modelId="{CF4E678F-CE7F-4791-BEAF-C36EE21A019D}" type="presParOf" srcId="{3947D960-F6EB-4D90-AE4A-4EFD41B4B581}" destId="{9478E4A9-BD39-4486-874F-8B664A24AC45}" srcOrd="3" destOrd="0" presId="urn:microsoft.com/office/officeart/2005/8/layout/vProcess5"/>
    <dgm:cxn modelId="{B0681E6B-1E5F-4BA4-B35A-720020D570F9}" type="presParOf" srcId="{3947D960-F6EB-4D90-AE4A-4EFD41B4B581}" destId="{49EDA550-D6C8-4009-B4F4-1149198A5BDB}" srcOrd="4" destOrd="0" presId="urn:microsoft.com/office/officeart/2005/8/layout/vProcess5"/>
    <dgm:cxn modelId="{AFA31BF4-F247-4B71-8B18-D7113A0B7FDE}" type="presParOf" srcId="{3947D960-F6EB-4D90-AE4A-4EFD41B4B581}" destId="{2C688F3A-5B6D-48CC-9E4F-330B45424BA8}" srcOrd="5" destOrd="0" presId="urn:microsoft.com/office/officeart/2005/8/layout/vProcess5"/>
    <dgm:cxn modelId="{E92EF699-6E56-42FF-8661-FD2DD422622E}" type="presParOf" srcId="{3947D960-F6EB-4D90-AE4A-4EFD41B4B581}" destId="{74C70DAA-703C-423F-8B87-C3C7E9264858}" srcOrd="6" destOrd="0" presId="urn:microsoft.com/office/officeart/2005/8/layout/vProcess5"/>
    <dgm:cxn modelId="{83054989-5A3D-4173-8525-0E9AD28E5A9B}" type="presParOf" srcId="{3947D960-F6EB-4D90-AE4A-4EFD41B4B581}" destId="{6273CFBC-E2BB-40B7-A395-887364BE05B1}" srcOrd="7" destOrd="0" presId="urn:microsoft.com/office/officeart/2005/8/layout/vProcess5"/>
    <dgm:cxn modelId="{84AC11A5-A788-47B9-B236-2614CF62EF45}" type="presParOf" srcId="{3947D960-F6EB-4D90-AE4A-4EFD41B4B581}" destId="{7EE32503-EF5E-432E-B7A9-827AD80811D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EB5D2B9-14B4-46F9-9C5D-9311C6126A5E}" type="doc">
      <dgm:prSet loTypeId="urn:microsoft.com/office/officeart/2008/layout/PictureAccent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379B2D71-5DFB-48FB-BF42-30E744074659}">
      <dgm:prSet phldrT="[文字]"/>
      <dgm:spPr/>
      <dgm:t>
        <a:bodyPr/>
        <a:lstStyle/>
        <a:p>
          <a:r>
            <a:rPr lang="zh-TW" b="1" dirty="0" smtClean="0"/>
            <a:t>政府體認到唯有透過破壞現有社會結構</a:t>
          </a:r>
          <a:endParaRPr lang="en-US" altLang="zh-TW" b="1" dirty="0" smtClean="0"/>
        </a:p>
        <a:p>
          <a:r>
            <a:rPr lang="zh-TW" b="1" dirty="0" smtClean="0"/>
            <a:t>進行改革才有機會</a:t>
          </a:r>
          <a:endParaRPr lang="zh-TW" altLang="en-US" b="1" dirty="0"/>
        </a:p>
      </dgm:t>
    </dgm:pt>
    <dgm:pt modelId="{EA4F7F2D-A566-4628-A202-33079A7417DA}" type="parTrans" cxnId="{B6B8957C-C979-47C3-9687-07CE81970EC8}">
      <dgm:prSet/>
      <dgm:spPr/>
      <dgm:t>
        <a:bodyPr/>
        <a:lstStyle/>
        <a:p>
          <a:endParaRPr lang="zh-TW" altLang="en-US"/>
        </a:p>
      </dgm:t>
    </dgm:pt>
    <dgm:pt modelId="{998C3C08-7D60-4E4D-9197-C58218374F80}" type="sibTrans" cxnId="{B6B8957C-C979-47C3-9687-07CE81970EC8}">
      <dgm:prSet/>
      <dgm:spPr/>
      <dgm:t>
        <a:bodyPr/>
        <a:lstStyle/>
        <a:p>
          <a:endParaRPr lang="zh-TW" altLang="en-US"/>
        </a:p>
      </dgm:t>
    </dgm:pt>
    <dgm:pt modelId="{9154F3E8-9A7F-4A24-8BDF-F57483653E92}">
      <dgm:prSet phldrT="[文字]" custT="1"/>
      <dgm:spPr/>
      <dgm:t>
        <a:bodyPr/>
        <a:lstStyle/>
        <a:p>
          <a:r>
            <a:rPr lang="zh-TW" altLang="en-US" sz="2000" b="1" dirty="0" smtClean="0"/>
            <a:t>大爆炸式的改革措施</a:t>
          </a:r>
          <a:endParaRPr lang="zh-TW" altLang="en-US" sz="2000" b="1" dirty="0"/>
        </a:p>
      </dgm:t>
    </dgm:pt>
    <dgm:pt modelId="{1DAE36DD-9BFC-4753-AE57-92B6B6059676}" type="parTrans" cxnId="{390EDA22-0BE8-497F-B847-07BF9FDE9E9C}">
      <dgm:prSet/>
      <dgm:spPr/>
      <dgm:t>
        <a:bodyPr/>
        <a:lstStyle/>
        <a:p>
          <a:endParaRPr lang="zh-TW" altLang="en-US"/>
        </a:p>
      </dgm:t>
    </dgm:pt>
    <dgm:pt modelId="{E11443C2-F4C0-4184-A605-0684968B00FF}" type="sibTrans" cxnId="{390EDA22-0BE8-497F-B847-07BF9FDE9E9C}">
      <dgm:prSet/>
      <dgm:spPr/>
      <dgm:t>
        <a:bodyPr/>
        <a:lstStyle/>
        <a:p>
          <a:endParaRPr lang="zh-TW" altLang="en-US"/>
        </a:p>
      </dgm:t>
    </dgm:pt>
    <dgm:pt modelId="{567FAB01-7F15-4E98-A652-8280D342B2D7}">
      <dgm:prSet phldrT="[文字]" custT="1"/>
      <dgm:spPr/>
      <dgm:t>
        <a:bodyPr/>
        <a:lstStyle/>
        <a:p>
          <a:r>
            <a:rPr lang="zh-TW" altLang="en-US" sz="2000" b="1" dirty="0" smtClean="0"/>
            <a:t>郵政民營化，財政投資融資機制解體重組等政策。</a:t>
          </a:r>
        </a:p>
        <a:p>
          <a:endParaRPr lang="zh-TW" altLang="en-US" sz="1400" b="1" dirty="0"/>
        </a:p>
      </dgm:t>
    </dgm:pt>
    <dgm:pt modelId="{C89E02D9-61CE-4FED-8AAC-2264E193D807}" type="parTrans" cxnId="{B1B2C4B1-3E65-4547-A570-2910EE21E60D}">
      <dgm:prSet/>
      <dgm:spPr/>
      <dgm:t>
        <a:bodyPr/>
        <a:lstStyle/>
        <a:p>
          <a:endParaRPr lang="zh-TW" altLang="en-US"/>
        </a:p>
      </dgm:t>
    </dgm:pt>
    <dgm:pt modelId="{99C90683-2600-413E-8A19-9C403A70E901}" type="sibTrans" cxnId="{B1B2C4B1-3E65-4547-A570-2910EE21E60D}">
      <dgm:prSet/>
      <dgm:spPr/>
      <dgm:t>
        <a:bodyPr/>
        <a:lstStyle/>
        <a:p>
          <a:endParaRPr lang="zh-TW" altLang="en-US"/>
        </a:p>
      </dgm:t>
    </dgm:pt>
    <dgm:pt modelId="{6F3583E6-D4BD-449B-B072-A223DA0F4438}" type="pres">
      <dgm:prSet presAssocID="{3EB5D2B9-14B4-46F9-9C5D-9311C6126A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AD20BD2B-4034-43B2-A160-DEBCFDDB7FBA}" type="pres">
      <dgm:prSet presAssocID="{379B2D71-5DFB-48FB-BF42-30E744074659}" presName="root" presStyleCnt="0">
        <dgm:presLayoutVars>
          <dgm:chMax/>
          <dgm:chPref val="4"/>
        </dgm:presLayoutVars>
      </dgm:prSet>
      <dgm:spPr/>
    </dgm:pt>
    <dgm:pt modelId="{88921AAC-BEAA-4FC7-8994-011ED7E5D4C7}" type="pres">
      <dgm:prSet presAssocID="{379B2D71-5DFB-48FB-BF42-30E744074659}" presName="rootComposite" presStyleCnt="0">
        <dgm:presLayoutVars/>
      </dgm:prSet>
      <dgm:spPr/>
    </dgm:pt>
    <dgm:pt modelId="{F8BBA95F-C2D7-49EE-8E93-4828D475FB05}" type="pres">
      <dgm:prSet presAssocID="{379B2D71-5DFB-48FB-BF42-30E744074659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zh-TW" altLang="en-US"/>
        </a:p>
      </dgm:t>
    </dgm:pt>
    <dgm:pt modelId="{52F5B9FA-8EB0-4825-B1C3-89F9A67BA754}" type="pres">
      <dgm:prSet presAssocID="{379B2D71-5DFB-48FB-BF42-30E744074659}" presName="childShape" presStyleCnt="0">
        <dgm:presLayoutVars>
          <dgm:chMax val="0"/>
          <dgm:chPref val="0"/>
        </dgm:presLayoutVars>
      </dgm:prSet>
      <dgm:spPr/>
    </dgm:pt>
    <dgm:pt modelId="{222B821A-013A-43A1-A43F-BC34E2F322DA}" type="pres">
      <dgm:prSet presAssocID="{9154F3E8-9A7F-4A24-8BDF-F57483653E92}" presName="childComposite" presStyleCnt="0">
        <dgm:presLayoutVars>
          <dgm:chMax val="0"/>
          <dgm:chPref val="0"/>
        </dgm:presLayoutVars>
      </dgm:prSet>
      <dgm:spPr/>
    </dgm:pt>
    <dgm:pt modelId="{6A978F48-9C20-480F-8CAC-D8E38C2E362D}" type="pres">
      <dgm:prSet presAssocID="{9154F3E8-9A7F-4A24-8BDF-F57483653E92}" presName="Image" presStyleLbl="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2ABECE2-B986-4935-8E42-251ABA2CE48F}" type="pres">
      <dgm:prSet presAssocID="{9154F3E8-9A7F-4A24-8BDF-F57483653E92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655193-4CF5-49E8-8198-795ACC0CDD68}" type="pres">
      <dgm:prSet presAssocID="{567FAB01-7F15-4E98-A652-8280D342B2D7}" presName="childComposite" presStyleCnt="0">
        <dgm:presLayoutVars>
          <dgm:chMax val="0"/>
          <dgm:chPref val="0"/>
        </dgm:presLayoutVars>
      </dgm:prSet>
      <dgm:spPr/>
    </dgm:pt>
    <dgm:pt modelId="{024F4E1D-1AC7-4926-AA99-E25C8142FAC4}" type="pres">
      <dgm:prSet presAssocID="{567FAB01-7F15-4E98-A652-8280D342B2D7}" presName="Image" presStyleLbl="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7DB8E85-445C-4323-A27B-D8F111A618E6}" type="pres">
      <dgm:prSet presAssocID="{567FAB01-7F15-4E98-A652-8280D342B2D7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9809480-30D6-4397-817D-A7927AADD0CA}" type="presOf" srcId="{3EB5D2B9-14B4-46F9-9C5D-9311C6126A5E}" destId="{6F3583E6-D4BD-449B-B072-A223DA0F4438}" srcOrd="0" destOrd="0" presId="urn:microsoft.com/office/officeart/2008/layout/PictureAccentList"/>
    <dgm:cxn modelId="{390EDA22-0BE8-497F-B847-07BF9FDE9E9C}" srcId="{379B2D71-5DFB-48FB-BF42-30E744074659}" destId="{9154F3E8-9A7F-4A24-8BDF-F57483653E92}" srcOrd="0" destOrd="0" parTransId="{1DAE36DD-9BFC-4753-AE57-92B6B6059676}" sibTransId="{E11443C2-F4C0-4184-A605-0684968B00FF}"/>
    <dgm:cxn modelId="{D68678FE-ED23-466A-B182-4F6DA0484D45}" type="presOf" srcId="{567FAB01-7F15-4E98-A652-8280D342B2D7}" destId="{57DB8E85-445C-4323-A27B-D8F111A618E6}" srcOrd="0" destOrd="0" presId="urn:microsoft.com/office/officeart/2008/layout/PictureAccentList"/>
    <dgm:cxn modelId="{B6B8957C-C979-47C3-9687-07CE81970EC8}" srcId="{3EB5D2B9-14B4-46F9-9C5D-9311C6126A5E}" destId="{379B2D71-5DFB-48FB-BF42-30E744074659}" srcOrd="0" destOrd="0" parTransId="{EA4F7F2D-A566-4628-A202-33079A7417DA}" sibTransId="{998C3C08-7D60-4E4D-9197-C58218374F80}"/>
    <dgm:cxn modelId="{B1B2C4B1-3E65-4547-A570-2910EE21E60D}" srcId="{379B2D71-5DFB-48FB-BF42-30E744074659}" destId="{567FAB01-7F15-4E98-A652-8280D342B2D7}" srcOrd="1" destOrd="0" parTransId="{C89E02D9-61CE-4FED-8AAC-2264E193D807}" sibTransId="{99C90683-2600-413E-8A19-9C403A70E901}"/>
    <dgm:cxn modelId="{1AB8105E-596E-4CA9-8327-2576B897065C}" type="presOf" srcId="{9154F3E8-9A7F-4A24-8BDF-F57483653E92}" destId="{F2ABECE2-B986-4935-8E42-251ABA2CE48F}" srcOrd="0" destOrd="0" presId="urn:microsoft.com/office/officeart/2008/layout/PictureAccentList"/>
    <dgm:cxn modelId="{8D2633CB-0E28-4526-BAE7-4858512BAC2B}" type="presOf" srcId="{379B2D71-5DFB-48FB-BF42-30E744074659}" destId="{F8BBA95F-C2D7-49EE-8E93-4828D475FB05}" srcOrd="0" destOrd="0" presId="urn:microsoft.com/office/officeart/2008/layout/PictureAccentList"/>
    <dgm:cxn modelId="{B6C06523-DCDB-4A9E-8799-D4FB51BC1CC4}" type="presParOf" srcId="{6F3583E6-D4BD-449B-B072-A223DA0F4438}" destId="{AD20BD2B-4034-43B2-A160-DEBCFDDB7FBA}" srcOrd="0" destOrd="0" presId="urn:microsoft.com/office/officeart/2008/layout/PictureAccentList"/>
    <dgm:cxn modelId="{ED2B4B02-49A8-452D-88B0-275DF3CF8BFA}" type="presParOf" srcId="{AD20BD2B-4034-43B2-A160-DEBCFDDB7FBA}" destId="{88921AAC-BEAA-4FC7-8994-011ED7E5D4C7}" srcOrd="0" destOrd="0" presId="urn:microsoft.com/office/officeart/2008/layout/PictureAccentList"/>
    <dgm:cxn modelId="{AB82EC5D-27D0-41D8-8A69-3BEB43B6B684}" type="presParOf" srcId="{88921AAC-BEAA-4FC7-8994-011ED7E5D4C7}" destId="{F8BBA95F-C2D7-49EE-8E93-4828D475FB05}" srcOrd="0" destOrd="0" presId="urn:microsoft.com/office/officeart/2008/layout/PictureAccentList"/>
    <dgm:cxn modelId="{35C6E310-10B5-4695-869F-F034A2294582}" type="presParOf" srcId="{AD20BD2B-4034-43B2-A160-DEBCFDDB7FBA}" destId="{52F5B9FA-8EB0-4825-B1C3-89F9A67BA754}" srcOrd="1" destOrd="0" presId="urn:microsoft.com/office/officeart/2008/layout/PictureAccentList"/>
    <dgm:cxn modelId="{7786BA56-1809-44D2-86B0-000E10F24B53}" type="presParOf" srcId="{52F5B9FA-8EB0-4825-B1C3-89F9A67BA754}" destId="{222B821A-013A-43A1-A43F-BC34E2F322DA}" srcOrd="0" destOrd="0" presId="urn:microsoft.com/office/officeart/2008/layout/PictureAccentList"/>
    <dgm:cxn modelId="{77AD006F-546D-4E28-9746-2E964F3304F1}" type="presParOf" srcId="{222B821A-013A-43A1-A43F-BC34E2F322DA}" destId="{6A978F48-9C20-480F-8CAC-D8E38C2E362D}" srcOrd="0" destOrd="0" presId="urn:microsoft.com/office/officeart/2008/layout/PictureAccentList"/>
    <dgm:cxn modelId="{F04751AE-9154-418F-AD80-0C74E62CE53C}" type="presParOf" srcId="{222B821A-013A-43A1-A43F-BC34E2F322DA}" destId="{F2ABECE2-B986-4935-8E42-251ABA2CE48F}" srcOrd="1" destOrd="0" presId="urn:microsoft.com/office/officeart/2008/layout/PictureAccentList"/>
    <dgm:cxn modelId="{E0051FB3-39F1-438E-8131-F7BA239B3AE1}" type="presParOf" srcId="{52F5B9FA-8EB0-4825-B1C3-89F9A67BA754}" destId="{26655193-4CF5-49E8-8198-795ACC0CDD68}" srcOrd="1" destOrd="0" presId="urn:microsoft.com/office/officeart/2008/layout/PictureAccentList"/>
    <dgm:cxn modelId="{2A8048CC-C77D-43E0-A0CF-361FD460B376}" type="presParOf" srcId="{26655193-4CF5-49E8-8198-795ACC0CDD68}" destId="{024F4E1D-1AC7-4926-AA99-E25C8142FAC4}" srcOrd="0" destOrd="0" presId="urn:microsoft.com/office/officeart/2008/layout/PictureAccentList"/>
    <dgm:cxn modelId="{558530FC-4D80-4F4D-9105-E3B9DE0C8C18}" type="presParOf" srcId="{26655193-4CF5-49E8-8198-795ACC0CDD68}" destId="{57DB8E85-445C-4323-A27B-D8F111A618E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0768F2B-ED8B-4E7C-830C-F3B3AF9DA011}" type="doc">
      <dgm:prSet loTypeId="urn:microsoft.com/office/officeart/2005/8/layout/vProcess5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8DDD67F-6263-419E-8DEA-0369033A4BC9}">
      <dgm:prSet phldrT="[文字]"/>
      <dgm:spPr/>
      <dgm:t>
        <a:bodyPr/>
        <a:lstStyle/>
        <a:p>
          <a:pPr algn="ctr"/>
          <a:r>
            <a:rPr lang="zh-TW" altLang="en-US" b="1" dirty="0" smtClean="0"/>
            <a:t>日本金融管理屬於</a:t>
          </a:r>
          <a:endParaRPr lang="en-US" altLang="zh-TW" b="1" dirty="0" smtClean="0"/>
        </a:p>
        <a:p>
          <a:pPr algn="ctr"/>
          <a:r>
            <a:rPr lang="zh-TW" altLang="en-US" b="1" dirty="0" smtClean="0"/>
            <a:t>一種卡特爾結構</a:t>
          </a:r>
          <a:endParaRPr lang="zh-TW" altLang="en-US" b="1" dirty="0"/>
        </a:p>
      </dgm:t>
    </dgm:pt>
    <dgm:pt modelId="{B07AF824-94BF-4BCA-9445-CA59323EDF8F}" type="parTrans" cxnId="{AC9F225D-18A5-43BD-BCD3-891A30640206}">
      <dgm:prSet/>
      <dgm:spPr/>
      <dgm:t>
        <a:bodyPr/>
        <a:lstStyle/>
        <a:p>
          <a:endParaRPr lang="zh-TW" altLang="en-US"/>
        </a:p>
      </dgm:t>
    </dgm:pt>
    <dgm:pt modelId="{143006F4-8DA7-47E6-A7AA-DCEEEE2BCB90}" type="sibTrans" cxnId="{AC9F225D-18A5-43BD-BCD3-891A30640206}">
      <dgm:prSet/>
      <dgm:spPr/>
      <dgm:t>
        <a:bodyPr/>
        <a:lstStyle/>
        <a:p>
          <a:endParaRPr lang="zh-TW" altLang="en-US"/>
        </a:p>
      </dgm:t>
    </dgm:pt>
    <dgm:pt modelId="{4839AE23-9B90-44C9-BDAD-37BFA385FAD9}">
      <dgm:prSet phldrT="[文字]"/>
      <dgm:spPr/>
      <dgm:t>
        <a:bodyPr/>
        <a:lstStyle/>
        <a:p>
          <a:pPr algn="ctr"/>
          <a:r>
            <a:rPr lang="zh-TW" altLang="en-US" b="1" dirty="0" smtClean="0"/>
            <a:t>大藏省可透過行政指導，分配從事營利活動的許可權，並提高交易壁壘防止新金融機構加入分配</a:t>
          </a:r>
          <a:endParaRPr lang="zh-TW" altLang="en-US" b="1" dirty="0"/>
        </a:p>
      </dgm:t>
    </dgm:pt>
    <dgm:pt modelId="{BD908FCF-DE04-46F0-9638-942E215B9BB1}" type="parTrans" cxnId="{F7C3938F-FF42-44E3-B102-8BD523642FE4}">
      <dgm:prSet/>
      <dgm:spPr/>
      <dgm:t>
        <a:bodyPr/>
        <a:lstStyle/>
        <a:p>
          <a:endParaRPr lang="zh-TW" altLang="en-US"/>
        </a:p>
      </dgm:t>
    </dgm:pt>
    <dgm:pt modelId="{0C62657A-D028-49CB-B0FB-058F17D9439D}" type="sibTrans" cxnId="{F7C3938F-FF42-44E3-B102-8BD523642FE4}">
      <dgm:prSet/>
      <dgm:spPr/>
      <dgm:t>
        <a:bodyPr/>
        <a:lstStyle/>
        <a:p>
          <a:endParaRPr lang="zh-TW" altLang="en-US"/>
        </a:p>
      </dgm:t>
    </dgm:pt>
    <dgm:pt modelId="{6E19D35A-0FED-4B08-90DA-7FD7E34781A6}">
      <dgm:prSet phldrT="[文字]"/>
      <dgm:spPr/>
      <dgm:t>
        <a:bodyPr/>
        <a:lstStyle/>
        <a:p>
          <a:pPr algn="ctr"/>
          <a:r>
            <a:rPr lang="zh-TW" altLang="en-US" b="1" dirty="0" smtClean="0"/>
            <a:t>使這機制逐漸成為一種</a:t>
          </a:r>
          <a:endParaRPr lang="en-US" altLang="zh-TW" b="1" dirty="0" smtClean="0"/>
        </a:p>
        <a:p>
          <a:pPr algn="ctr"/>
          <a:r>
            <a:rPr lang="zh-TW" altLang="en-US" b="1" dirty="0" smtClean="0"/>
            <a:t>缺乏彈性得保守結構</a:t>
          </a:r>
          <a:endParaRPr lang="zh-TW" altLang="en-US" b="1" dirty="0"/>
        </a:p>
      </dgm:t>
    </dgm:pt>
    <dgm:pt modelId="{2D0AA8E6-025F-46CB-808E-CFFA082ECF32}" type="parTrans" cxnId="{D281AD7E-0E33-4027-8B01-BE7444FB1AD2}">
      <dgm:prSet/>
      <dgm:spPr/>
      <dgm:t>
        <a:bodyPr/>
        <a:lstStyle/>
        <a:p>
          <a:endParaRPr lang="zh-TW" altLang="en-US"/>
        </a:p>
      </dgm:t>
    </dgm:pt>
    <dgm:pt modelId="{C8E50C60-09B0-4049-8F5E-B4D45FC85334}" type="sibTrans" cxnId="{D281AD7E-0E33-4027-8B01-BE7444FB1AD2}">
      <dgm:prSet/>
      <dgm:spPr/>
      <dgm:t>
        <a:bodyPr/>
        <a:lstStyle/>
        <a:p>
          <a:endParaRPr lang="zh-TW" altLang="en-US"/>
        </a:p>
      </dgm:t>
    </dgm:pt>
    <dgm:pt modelId="{C8004C2E-2040-4697-BF5A-7E3252735C3B}" type="pres">
      <dgm:prSet presAssocID="{10768F2B-ED8B-4E7C-830C-F3B3AF9DA011}" presName="outerComposite" presStyleCnt="0">
        <dgm:presLayoutVars>
          <dgm:chMax val="5"/>
          <dgm:dir/>
          <dgm:resizeHandles val="exact"/>
        </dgm:presLayoutVars>
      </dgm:prSet>
      <dgm:spPr/>
    </dgm:pt>
    <dgm:pt modelId="{C3172405-3C01-44A0-B86A-06C9DC135F4E}" type="pres">
      <dgm:prSet presAssocID="{10768F2B-ED8B-4E7C-830C-F3B3AF9DA011}" presName="dummyMaxCanvas" presStyleCnt="0">
        <dgm:presLayoutVars/>
      </dgm:prSet>
      <dgm:spPr/>
    </dgm:pt>
    <dgm:pt modelId="{60478746-28D6-4EA2-BF2D-BEAEDFBC81AB}" type="pres">
      <dgm:prSet presAssocID="{10768F2B-ED8B-4E7C-830C-F3B3AF9DA01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85731DC-C151-4A61-9291-D06763981811}" type="pres">
      <dgm:prSet presAssocID="{10768F2B-ED8B-4E7C-830C-F3B3AF9DA01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A2279D-DE8C-49A1-AEE0-0D28F7958190}" type="pres">
      <dgm:prSet presAssocID="{10768F2B-ED8B-4E7C-830C-F3B3AF9DA01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23CB8D-596E-42BB-8BC3-44CFF1A7928E}" type="pres">
      <dgm:prSet presAssocID="{10768F2B-ED8B-4E7C-830C-F3B3AF9DA011}" presName="ThreeConn_1-2" presStyleLbl="fgAccFollowNode1" presStyleIdx="0" presStyleCnt="2">
        <dgm:presLayoutVars>
          <dgm:bulletEnabled val="1"/>
        </dgm:presLayoutVars>
      </dgm:prSet>
      <dgm:spPr/>
    </dgm:pt>
    <dgm:pt modelId="{A8AA2B3C-3E9B-4BDA-ACD5-73B4E6D80898}" type="pres">
      <dgm:prSet presAssocID="{10768F2B-ED8B-4E7C-830C-F3B3AF9DA011}" presName="ThreeConn_2-3" presStyleLbl="fgAccFollowNode1" presStyleIdx="1" presStyleCnt="2">
        <dgm:presLayoutVars>
          <dgm:bulletEnabled val="1"/>
        </dgm:presLayoutVars>
      </dgm:prSet>
      <dgm:spPr/>
    </dgm:pt>
    <dgm:pt modelId="{BA2323A1-2215-421B-9498-C3A314EAB907}" type="pres">
      <dgm:prSet presAssocID="{10768F2B-ED8B-4E7C-830C-F3B3AF9DA01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839B7E8-6B7B-4AB3-9E92-5BD56051E1C3}" type="pres">
      <dgm:prSet presAssocID="{10768F2B-ED8B-4E7C-830C-F3B3AF9DA01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07CDD3-B6B4-45FF-ACAF-255E580FBECD}" type="pres">
      <dgm:prSet presAssocID="{10768F2B-ED8B-4E7C-830C-F3B3AF9DA01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7C3938F-FF42-44E3-B102-8BD523642FE4}" srcId="{10768F2B-ED8B-4E7C-830C-F3B3AF9DA011}" destId="{4839AE23-9B90-44C9-BDAD-37BFA385FAD9}" srcOrd="1" destOrd="0" parTransId="{BD908FCF-DE04-46F0-9638-942E215B9BB1}" sibTransId="{0C62657A-D028-49CB-B0FB-058F17D9439D}"/>
    <dgm:cxn modelId="{099D2EF4-B7BA-498D-BC40-47AAA7D589D3}" type="presOf" srcId="{143006F4-8DA7-47E6-A7AA-DCEEEE2BCB90}" destId="{2A23CB8D-596E-42BB-8BC3-44CFF1A7928E}" srcOrd="0" destOrd="0" presId="urn:microsoft.com/office/officeart/2005/8/layout/vProcess5"/>
    <dgm:cxn modelId="{AC9F225D-18A5-43BD-BCD3-891A30640206}" srcId="{10768F2B-ED8B-4E7C-830C-F3B3AF9DA011}" destId="{48DDD67F-6263-419E-8DEA-0369033A4BC9}" srcOrd="0" destOrd="0" parTransId="{B07AF824-94BF-4BCA-9445-CA59323EDF8F}" sibTransId="{143006F4-8DA7-47E6-A7AA-DCEEEE2BCB90}"/>
    <dgm:cxn modelId="{4CE547D9-31E8-4B93-858D-A5A2BC469232}" type="presOf" srcId="{48DDD67F-6263-419E-8DEA-0369033A4BC9}" destId="{BA2323A1-2215-421B-9498-C3A314EAB907}" srcOrd="1" destOrd="0" presId="urn:microsoft.com/office/officeart/2005/8/layout/vProcess5"/>
    <dgm:cxn modelId="{4A9A6B8C-9EC6-46F0-8B78-67EED2B1BDB4}" type="presOf" srcId="{6E19D35A-0FED-4B08-90DA-7FD7E34781A6}" destId="{3EA2279D-DE8C-49A1-AEE0-0D28F7958190}" srcOrd="0" destOrd="0" presId="urn:microsoft.com/office/officeart/2005/8/layout/vProcess5"/>
    <dgm:cxn modelId="{A8CECC75-6FEC-46F3-909B-317C98DD0221}" type="presOf" srcId="{48DDD67F-6263-419E-8DEA-0369033A4BC9}" destId="{60478746-28D6-4EA2-BF2D-BEAEDFBC81AB}" srcOrd="0" destOrd="0" presId="urn:microsoft.com/office/officeart/2005/8/layout/vProcess5"/>
    <dgm:cxn modelId="{942A54F8-15F1-4C94-8FD9-DB9C3A18DB11}" type="presOf" srcId="{6E19D35A-0FED-4B08-90DA-7FD7E34781A6}" destId="{E007CDD3-B6B4-45FF-ACAF-255E580FBECD}" srcOrd="1" destOrd="0" presId="urn:microsoft.com/office/officeart/2005/8/layout/vProcess5"/>
    <dgm:cxn modelId="{2BEB5039-0178-402E-9BD8-75F17DFEF98D}" type="presOf" srcId="{4839AE23-9B90-44C9-BDAD-37BFA385FAD9}" destId="{485731DC-C151-4A61-9291-D06763981811}" srcOrd="0" destOrd="0" presId="urn:microsoft.com/office/officeart/2005/8/layout/vProcess5"/>
    <dgm:cxn modelId="{70ED631E-3150-44E3-952E-7AABD1EB23D6}" type="presOf" srcId="{10768F2B-ED8B-4E7C-830C-F3B3AF9DA011}" destId="{C8004C2E-2040-4697-BF5A-7E3252735C3B}" srcOrd="0" destOrd="0" presId="urn:microsoft.com/office/officeart/2005/8/layout/vProcess5"/>
    <dgm:cxn modelId="{D281AD7E-0E33-4027-8B01-BE7444FB1AD2}" srcId="{10768F2B-ED8B-4E7C-830C-F3B3AF9DA011}" destId="{6E19D35A-0FED-4B08-90DA-7FD7E34781A6}" srcOrd="2" destOrd="0" parTransId="{2D0AA8E6-025F-46CB-808E-CFFA082ECF32}" sibTransId="{C8E50C60-09B0-4049-8F5E-B4D45FC85334}"/>
    <dgm:cxn modelId="{3C0F866B-2113-4CD3-BA6C-149A60922000}" type="presOf" srcId="{4839AE23-9B90-44C9-BDAD-37BFA385FAD9}" destId="{3839B7E8-6B7B-4AB3-9E92-5BD56051E1C3}" srcOrd="1" destOrd="0" presId="urn:microsoft.com/office/officeart/2005/8/layout/vProcess5"/>
    <dgm:cxn modelId="{45108549-ED82-4FE7-B244-BA484B985E6E}" type="presOf" srcId="{0C62657A-D028-49CB-B0FB-058F17D9439D}" destId="{A8AA2B3C-3E9B-4BDA-ACD5-73B4E6D80898}" srcOrd="0" destOrd="0" presId="urn:microsoft.com/office/officeart/2005/8/layout/vProcess5"/>
    <dgm:cxn modelId="{6C47AFBA-9291-4D83-877E-70EEB9892F2C}" type="presParOf" srcId="{C8004C2E-2040-4697-BF5A-7E3252735C3B}" destId="{C3172405-3C01-44A0-B86A-06C9DC135F4E}" srcOrd="0" destOrd="0" presId="urn:microsoft.com/office/officeart/2005/8/layout/vProcess5"/>
    <dgm:cxn modelId="{08E26912-4312-4200-A7BB-C78B6726CC34}" type="presParOf" srcId="{C8004C2E-2040-4697-BF5A-7E3252735C3B}" destId="{60478746-28D6-4EA2-BF2D-BEAEDFBC81AB}" srcOrd="1" destOrd="0" presId="urn:microsoft.com/office/officeart/2005/8/layout/vProcess5"/>
    <dgm:cxn modelId="{924F391A-87F6-4B9C-94A8-2A6ABCB12893}" type="presParOf" srcId="{C8004C2E-2040-4697-BF5A-7E3252735C3B}" destId="{485731DC-C151-4A61-9291-D06763981811}" srcOrd="2" destOrd="0" presId="urn:microsoft.com/office/officeart/2005/8/layout/vProcess5"/>
    <dgm:cxn modelId="{9B1FEB97-4EC1-4D30-99B9-D6098F2E438A}" type="presParOf" srcId="{C8004C2E-2040-4697-BF5A-7E3252735C3B}" destId="{3EA2279D-DE8C-49A1-AEE0-0D28F7958190}" srcOrd="3" destOrd="0" presId="urn:microsoft.com/office/officeart/2005/8/layout/vProcess5"/>
    <dgm:cxn modelId="{A15ECA41-0338-407D-8458-9D30CD83DC97}" type="presParOf" srcId="{C8004C2E-2040-4697-BF5A-7E3252735C3B}" destId="{2A23CB8D-596E-42BB-8BC3-44CFF1A7928E}" srcOrd="4" destOrd="0" presId="urn:microsoft.com/office/officeart/2005/8/layout/vProcess5"/>
    <dgm:cxn modelId="{437DA7C2-85FF-40F6-999C-8468B4DAF78D}" type="presParOf" srcId="{C8004C2E-2040-4697-BF5A-7E3252735C3B}" destId="{A8AA2B3C-3E9B-4BDA-ACD5-73B4E6D80898}" srcOrd="5" destOrd="0" presId="urn:microsoft.com/office/officeart/2005/8/layout/vProcess5"/>
    <dgm:cxn modelId="{AF524513-7C15-49C5-B22C-B95258F6CCF8}" type="presParOf" srcId="{C8004C2E-2040-4697-BF5A-7E3252735C3B}" destId="{BA2323A1-2215-421B-9498-C3A314EAB907}" srcOrd="6" destOrd="0" presId="urn:microsoft.com/office/officeart/2005/8/layout/vProcess5"/>
    <dgm:cxn modelId="{D2A42D48-6124-4E08-AD1B-20E1B8973BA6}" type="presParOf" srcId="{C8004C2E-2040-4697-BF5A-7E3252735C3B}" destId="{3839B7E8-6B7B-4AB3-9E92-5BD56051E1C3}" srcOrd="7" destOrd="0" presId="urn:microsoft.com/office/officeart/2005/8/layout/vProcess5"/>
    <dgm:cxn modelId="{411952FA-5DB4-4315-9353-DBE9BB680F3D}" type="presParOf" srcId="{C8004C2E-2040-4697-BF5A-7E3252735C3B}" destId="{E007CDD3-B6B4-45FF-ACAF-255E580FBEC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BDB7B-6074-4D00-8217-075FA88B61F3}" type="doc">
      <dgm:prSet loTypeId="urn:microsoft.com/office/officeart/2005/8/layout/balance1" loCatId="relationship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EACC8AA2-29A3-44EF-B073-014865CC09D0}">
      <dgm:prSet phldrT="[文字]"/>
      <dgm:spPr/>
      <dgm:t>
        <a:bodyPr/>
        <a:lstStyle/>
        <a:p>
          <a:r>
            <a:rPr lang="zh-TW" altLang="en-US" dirty="0" smtClean="0"/>
            <a:t>債務</a:t>
          </a:r>
          <a:endParaRPr lang="zh-TW" altLang="en-US" dirty="0"/>
        </a:p>
      </dgm:t>
    </dgm:pt>
    <dgm:pt modelId="{764FA9B5-4E57-405D-9931-16C88EA6AD88}" type="parTrans" cxnId="{DDF7BD0A-25EA-4DE7-8B3F-F264D9ED6CBA}">
      <dgm:prSet/>
      <dgm:spPr/>
      <dgm:t>
        <a:bodyPr/>
        <a:lstStyle/>
        <a:p>
          <a:endParaRPr lang="zh-TW" altLang="en-US"/>
        </a:p>
      </dgm:t>
    </dgm:pt>
    <dgm:pt modelId="{2132B76F-BFC7-4A9D-B3AF-2DA4561E5443}" type="sibTrans" cxnId="{DDF7BD0A-25EA-4DE7-8B3F-F264D9ED6CBA}">
      <dgm:prSet/>
      <dgm:spPr/>
      <dgm:t>
        <a:bodyPr/>
        <a:lstStyle/>
        <a:p>
          <a:endParaRPr lang="zh-TW" altLang="en-US"/>
        </a:p>
      </dgm:t>
    </dgm:pt>
    <dgm:pt modelId="{6409E8A4-E7F2-49DD-A132-F120AD1A2426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F0B5D33B-42B6-4C4C-8E71-5C2847602E3B}" type="parTrans" cxnId="{BFE09C15-B356-4A47-8209-9A7F40FCC590}">
      <dgm:prSet/>
      <dgm:spPr/>
      <dgm:t>
        <a:bodyPr/>
        <a:lstStyle/>
        <a:p>
          <a:endParaRPr lang="zh-TW" altLang="en-US"/>
        </a:p>
      </dgm:t>
    </dgm:pt>
    <dgm:pt modelId="{56E5FDA2-F615-4E37-A319-FCA68F092513}" type="sibTrans" cxnId="{BFE09C15-B356-4A47-8209-9A7F40FCC590}">
      <dgm:prSet/>
      <dgm:spPr/>
      <dgm:t>
        <a:bodyPr/>
        <a:lstStyle/>
        <a:p>
          <a:endParaRPr lang="zh-TW" altLang="en-US"/>
        </a:p>
      </dgm:t>
    </dgm:pt>
    <dgm:pt modelId="{1BD7D7E8-571D-4F37-B43F-FA196CCF728C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92F87294-023D-445A-B97D-4CBFE1FE54A9}" type="parTrans" cxnId="{686ACE40-EC30-40E0-BF9F-193F742FA84C}">
      <dgm:prSet/>
      <dgm:spPr/>
      <dgm:t>
        <a:bodyPr/>
        <a:lstStyle/>
        <a:p>
          <a:endParaRPr lang="zh-TW" altLang="en-US"/>
        </a:p>
      </dgm:t>
    </dgm:pt>
    <dgm:pt modelId="{B0940F1F-9A57-4112-A4C7-2E4176D8850C}" type="sibTrans" cxnId="{686ACE40-EC30-40E0-BF9F-193F742FA84C}">
      <dgm:prSet/>
      <dgm:spPr/>
      <dgm:t>
        <a:bodyPr/>
        <a:lstStyle/>
        <a:p>
          <a:endParaRPr lang="zh-TW" altLang="en-US"/>
        </a:p>
      </dgm:t>
    </dgm:pt>
    <dgm:pt modelId="{AF53215D-3233-42E1-9A66-D4105064499D}">
      <dgm:prSet phldrT="[文字]"/>
      <dgm:spPr/>
      <dgm:t>
        <a:bodyPr/>
        <a:lstStyle/>
        <a:p>
          <a:r>
            <a:rPr lang="zh-TW" altLang="en-US" dirty="0" smtClean="0"/>
            <a:t>股權投資</a:t>
          </a:r>
          <a:endParaRPr lang="zh-TW" altLang="en-US" dirty="0"/>
        </a:p>
      </dgm:t>
    </dgm:pt>
    <dgm:pt modelId="{DFE3B9A8-25DC-4820-BA76-5D7FFE5B5D7D}" type="parTrans" cxnId="{85C41948-94B4-422B-BDEE-BCA601BC7E71}">
      <dgm:prSet/>
      <dgm:spPr/>
      <dgm:t>
        <a:bodyPr/>
        <a:lstStyle/>
        <a:p>
          <a:endParaRPr lang="zh-TW" altLang="en-US"/>
        </a:p>
      </dgm:t>
    </dgm:pt>
    <dgm:pt modelId="{B406FCC0-86D9-4B12-A71F-99F8F659D24F}" type="sibTrans" cxnId="{85C41948-94B4-422B-BDEE-BCA601BC7E71}">
      <dgm:prSet/>
      <dgm:spPr/>
      <dgm:t>
        <a:bodyPr/>
        <a:lstStyle/>
        <a:p>
          <a:endParaRPr lang="zh-TW" altLang="en-US"/>
        </a:p>
      </dgm:t>
    </dgm:pt>
    <dgm:pt modelId="{D5C2C024-5B8A-4447-B8F1-576BBCE5AB77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7D5A5831-1E49-4693-B8F6-BAB3A11B8D1B}" type="parTrans" cxnId="{3A0DF508-3C0A-4BEC-BFDF-9005AB85C0A6}">
      <dgm:prSet/>
      <dgm:spPr/>
      <dgm:t>
        <a:bodyPr/>
        <a:lstStyle/>
        <a:p>
          <a:endParaRPr lang="zh-TW" altLang="en-US"/>
        </a:p>
      </dgm:t>
    </dgm:pt>
    <dgm:pt modelId="{814A54A4-E97E-43CC-8D4B-F4FF3F75334A}" type="sibTrans" cxnId="{3A0DF508-3C0A-4BEC-BFDF-9005AB85C0A6}">
      <dgm:prSet/>
      <dgm:spPr/>
      <dgm:t>
        <a:bodyPr/>
        <a:lstStyle/>
        <a:p>
          <a:endParaRPr lang="zh-TW" altLang="en-US"/>
        </a:p>
      </dgm:t>
    </dgm:pt>
    <dgm:pt modelId="{88F31367-F713-4C02-AED2-5C96EC0C4192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A9F08B1E-2877-42BA-B96B-23E45680C7CB}" type="parTrans" cxnId="{344A5DC9-305E-4983-A0DB-1470DB391A89}">
      <dgm:prSet/>
      <dgm:spPr/>
      <dgm:t>
        <a:bodyPr/>
        <a:lstStyle/>
        <a:p>
          <a:endParaRPr lang="zh-TW" altLang="en-US"/>
        </a:p>
      </dgm:t>
    </dgm:pt>
    <dgm:pt modelId="{007CFED1-A72B-43D0-9DAA-BB4A9D84CE5E}" type="sibTrans" cxnId="{344A5DC9-305E-4983-A0DB-1470DB391A89}">
      <dgm:prSet/>
      <dgm:spPr/>
      <dgm:t>
        <a:bodyPr/>
        <a:lstStyle/>
        <a:p>
          <a:endParaRPr lang="zh-TW" altLang="en-US"/>
        </a:p>
      </dgm:t>
    </dgm:pt>
    <dgm:pt modelId="{D2AF4F7D-E8DF-4B16-8FC0-DD9D9D351429}">
      <dgm:prSet phldrT="[文字]"/>
      <dgm:spPr/>
      <dgm:t>
        <a:bodyPr/>
        <a:lstStyle/>
        <a:p>
          <a:r>
            <a:rPr lang="en-US" altLang="zh-TW" dirty="0" smtClean="0"/>
            <a:t>20%</a:t>
          </a:r>
          <a:endParaRPr lang="zh-TW" altLang="en-US" dirty="0"/>
        </a:p>
      </dgm:t>
    </dgm:pt>
    <dgm:pt modelId="{9A89C757-81E5-43A0-A88D-5345E37F9969}" type="parTrans" cxnId="{73F543BD-2F42-482C-9EE4-0A98AE05D718}">
      <dgm:prSet/>
      <dgm:spPr/>
      <dgm:t>
        <a:bodyPr/>
        <a:lstStyle/>
        <a:p>
          <a:endParaRPr lang="zh-TW" altLang="en-US"/>
        </a:p>
      </dgm:t>
    </dgm:pt>
    <dgm:pt modelId="{8F5A02DE-E9F0-4013-B0EF-F8A190D44E54}" type="sibTrans" cxnId="{73F543BD-2F42-482C-9EE4-0A98AE05D718}">
      <dgm:prSet/>
      <dgm:spPr/>
      <dgm:t>
        <a:bodyPr/>
        <a:lstStyle/>
        <a:p>
          <a:endParaRPr lang="zh-TW" altLang="en-US"/>
        </a:p>
      </dgm:t>
    </dgm:pt>
    <dgm:pt modelId="{F859573A-C384-40D9-B7F8-EE04B7F06D31}" type="pres">
      <dgm:prSet presAssocID="{8EABDB7B-6074-4D00-8217-075FA88B61F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6DDA982-5959-495B-ABDB-8AB17514F1A2}" type="pres">
      <dgm:prSet presAssocID="{8EABDB7B-6074-4D00-8217-075FA88B61F3}" presName="dummyMaxCanvas" presStyleCnt="0"/>
      <dgm:spPr/>
    </dgm:pt>
    <dgm:pt modelId="{43ADFEC3-2FAC-4C39-B678-87112FAE2313}" type="pres">
      <dgm:prSet presAssocID="{8EABDB7B-6074-4D00-8217-075FA88B61F3}" presName="parentComposite" presStyleCnt="0"/>
      <dgm:spPr/>
    </dgm:pt>
    <dgm:pt modelId="{1BEBCD6C-1CC8-4763-B910-3C67EAD3C62D}" type="pres">
      <dgm:prSet presAssocID="{8EABDB7B-6074-4D00-8217-075FA88B61F3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794D7A0F-72C2-43C7-9519-1A63E519CF5B}" type="pres">
      <dgm:prSet presAssocID="{8EABDB7B-6074-4D00-8217-075FA88B61F3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zh-TW" altLang="en-US"/>
        </a:p>
      </dgm:t>
    </dgm:pt>
    <dgm:pt modelId="{61387DF3-1397-4F3E-BA13-2025D00C495F}" type="pres">
      <dgm:prSet presAssocID="{8EABDB7B-6074-4D00-8217-075FA88B61F3}" presName="childrenComposite" presStyleCnt="0"/>
      <dgm:spPr/>
    </dgm:pt>
    <dgm:pt modelId="{6D406837-5448-4405-AB2F-8525091C92A5}" type="pres">
      <dgm:prSet presAssocID="{8EABDB7B-6074-4D00-8217-075FA88B61F3}" presName="dummyMaxCanvas_ChildArea" presStyleCnt="0"/>
      <dgm:spPr/>
    </dgm:pt>
    <dgm:pt modelId="{AAE5A195-D85E-46E5-9044-7FBE2464DFB7}" type="pres">
      <dgm:prSet presAssocID="{8EABDB7B-6074-4D00-8217-075FA88B61F3}" presName="fulcrum" presStyleLbl="alignAccFollowNode1" presStyleIdx="2" presStyleCnt="4"/>
      <dgm:spPr/>
    </dgm:pt>
    <dgm:pt modelId="{C4B5F746-0960-4792-B133-04874E8F6272}" type="pres">
      <dgm:prSet presAssocID="{8EABDB7B-6074-4D00-8217-075FA88B61F3}" presName="balance_23" presStyleLbl="alignAccFollowNode1" presStyleIdx="3" presStyleCnt="4">
        <dgm:presLayoutVars>
          <dgm:bulletEnabled val="1"/>
        </dgm:presLayoutVars>
      </dgm:prSet>
      <dgm:spPr/>
    </dgm:pt>
    <dgm:pt modelId="{E305CA97-452B-4475-8F53-D8BC31E4014F}" type="pres">
      <dgm:prSet presAssocID="{8EABDB7B-6074-4D00-8217-075FA88B61F3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7DC8DD-1A6C-4501-9E1D-5A01703A6D91}" type="pres">
      <dgm:prSet presAssocID="{8EABDB7B-6074-4D00-8217-075FA88B61F3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355083-ADF5-4DBD-9F72-C68C9517AC57}" type="pres">
      <dgm:prSet presAssocID="{8EABDB7B-6074-4D00-8217-075FA88B61F3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8101A09-071F-44E7-ABEE-F73ABCC60577}" type="pres">
      <dgm:prSet presAssocID="{8EABDB7B-6074-4D00-8217-075FA88B61F3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6C1850B-E1C9-400A-B68F-BCFE203D435C}" type="pres">
      <dgm:prSet presAssocID="{8EABDB7B-6074-4D00-8217-075FA88B61F3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C41948-94B4-422B-BDEE-BCA601BC7E71}" srcId="{8EABDB7B-6074-4D00-8217-075FA88B61F3}" destId="{AF53215D-3233-42E1-9A66-D4105064499D}" srcOrd="1" destOrd="0" parTransId="{DFE3B9A8-25DC-4820-BA76-5D7FFE5B5D7D}" sibTransId="{B406FCC0-86D9-4B12-A71F-99F8F659D24F}"/>
    <dgm:cxn modelId="{7B3E5DC1-CB73-43B7-94B9-4C48685AD30B}" type="presOf" srcId="{D2AF4F7D-E8DF-4B16-8FC0-DD9D9D351429}" destId="{85355083-ADF5-4DBD-9F72-C68C9517AC57}" srcOrd="0" destOrd="0" presId="urn:microsoft.com/office/officeart/2005/8/layout/balance1"/>
    <dgm:cxn modelId="{8A1C0B72-A534-4E0F-906F-348B34966911}" type="presOf" srcId="{EACC8AA2-29A3-44EF-B073-014865CC09D0}" destId="{1BEBCD6C-1CC8-4763-B910-3C67EAD3C62D}" srcOrd="0" destOrd="0" presId="urn:microsoft.com/office/officeart/2005/8/layout/balance1"/>
    <dgm:cxn modelId="{C086E3D3-17EE-486E-9B2E-599E298BAB75}" type="presOf" srcId="{8EABDB7B-6074-4D00-8217-075FA88B61F3}" destId="{F859573A-C384-40D9-B7F8-EE04B7F06D31}" srcOrd="0" destOrd="0" presId="urn:microsoft.com/office/officeart/2005/8/layout/balance1"/>
    <dgm:cxn modelId="{3A0DF508-3C0A-4BEC-BFDF-9005AB85C0A6}" srcId="{AF53215D-3233-42E1-9A66-D4105064499D}" destId="{D5C2C024-5B8A-4447-B8F1-576BBCE5AB77}" srcOrd="0" destOrd="0" parTransId="{7D5A5831-1E49-4693-B8F6-BAB3A11B8D1B}" sibTransId="{814A54A4-E97E-43CC-8D4B-F4FF3F75334A}"/>
    <dgm:cxn modelId="{C267643B-B442-4678-B5F5-00979ED75C61}" type="presOf" srcId="{1BD7D7E8-571D-4F37-B43F-FA196CCF728C}" destId="{66C1850B-E1C9-400A-B68F-BCFE203D435C}" srcOrd="0" destOrd="0" presId="urn:microsoft.com/office/officeart/2005/8/layout/balance1"/>
    <dgm:cxn modelId="{D956E460-CAAE-4E80-A4A9-5F714BD07574}" type="presOf" srcId="{88F31367-F713-4C02-AED2-5C96EC0C4192}" destId="{BB7DC8DD-1A6C-4501-9E1D-5A01703A6D91}" srcOrd="0" destOrd="0" presId="urn:microsoft.com/office/officeart/2005/8/layout/balance1"/>
    <dgm:cxn modelId="{DDF7BD0A-25EA-4DE7-8B3F-F264D9ED6CBA}" srcId="{8EABDB7B-6074-4D00-8217-075FA88B61F3}" destId="{EACC8AA2-29A3-44EF-B073-014865CC09D0}" srcOrd="0" destOrd="0" parTransId="{764FA9B5-4E57-405D-9931-16C88EA6AD88}" sibTransId="{2132B76F-BFC7-4A9D-B3AF-2DA4561E5443}"/>
    <dgm:cxn modelId="{686ACE40-EC30-40E0-BF9F-193F742FA84C}" srcId="{EACC8AA2-29A3-44EF-B073-014865CC09D0}" destId="{1BD7D7E8-571D-4F37-B43F-FA196CCF728C}" srcOrd="1" destOrd="0" parTransId="{92F87294-023D-445A-B97D-4CBFE1FE54A9}" sibTransId="{B0940F1F-9A57-4112-A4C7-2E4176D8850C}"/>
    <dgm:cxn modelId="{2A71BD6F-C741-403A-B8E8-E8A3E3DB20D1}" type="presOf" srcId="{6409E8A4-E7F2-49DD-A132-F120AD1A2426}" destId="{D8101A09-071F-44E7-ABEE-F73ABCC60577}" srcOrd="0" destOrd="0" presId="urn:microsoft.com/office/officeart/2005/8/layout/balance1"/>
    <dgm:cxn modelId="{BFE09C15-B356-4A47-8209-9A7F40FCC590}" srcId="{EACC8AA2-29A3-44EF-B073-014865CC09D0}" destId="{6409E8A4-E7F2-49DD-A132-F120AD1A2426}" srcOrd="0" destOrd="0" parTransId="{F0B5D33B-42B6-4C4C-8E71-5C2847602E3B}" sibTransId="{56E5FDA2-F615-4E37-A319-FCA68F092513}"/>
    <dgm:cxn modelId="{344A5DC9-305E-4983-A0DB-1470DB391A89}" srcId="{AF53215D-3233-42E1-9A66-D4105064499D}" destId="{88F31367-F713-4C02-AED2-5C96EC0C4192}" srcOrd="1" destOrd="0" parTransId="{A9F08B1E-2877-42BA-B96B-23E45680C7CB}" sibTransId="{007CFED1-A72B-43D0-9DAA-BB4A9D84CE5E}"/>
    <dgm:cxn modelId="{E0C04C2A-F831-4B1C-9776-C9255A73FD88}" type="presOf" srcId="{AF53215D-3233-42E1-9A66-D4105064499D}" destId="{794D7A0F-72C2-43C7-9519-1A63E519CF5B}" srcOrd="0" destOrd="0" presId="urn:microsoft.com/office/officeart/2005/8/layout/balance1"/>
    <dgm:cxn modelId="{73F543BD-2F42-482C-9EE4-0A98AE05D718}" srcId="{AF53215D-3233-42E1-9A66-D4105064499D}" destId="{D2AF4F7D-E8DF-4B16-8FC0-DD9D9D351429}" srcOrd="2" destOrd="0" parTransId="{9A89C757-81E5-43A0-A88D-5345E37F9969}" sibTransId="{8F5A02DE-E9F0-4013-B0EF-F8A190D44E54}"/>
    <dgm:cxn modelId="{A4F2478C-3C56-493B-9D2C-1394A5E3CF9A}" type="presOf" srcId="{D5C2C024-5B8A-4447-B8F1-576BBCE5AB77}" destId="{E305CA97-452B-4475-8F53-D8BC31E4014F}" srcOrd="0" destOrd="0" presId="urn:microsoft.com/office/officeart/2005/8/layout/balance1"/>
    <dgm:cxn modelId="{0A2ED842-CE71-43E9-B59F-8EFF14874781}" type="presParOf" srcId="{F859573A-C384-40D9-B7F8-EE04B7F06D31}" destId="{36DDA982-5959-495B-ABDB-8AB17514F1A2}" srcOrd="0" destOrd="0" presId="urn:microsoft.com/office/officeart/2005/8/layout/balance1"/>
    <dgm:cxn modelId="{CCF8813A-BA13-4107-8E71-7B08BC30D0A6}" type="presParOf" srcId="{F859573A-C384-40D9-B7F8-EE04B7F06D31}" destId="{43ADFEC3-2FAC-4C39-B678-87112FAE2313}" srcOrd="1" destOrd="0" presId="urn:microsoft.com/office/officeart/2005/8/layout/balance1"/>
    <dgm:cxn modelId="{DBF4A01F-0536-4D9B-BC65-F67E8EAA8ACE}" type="presParOf" srcId="{43ADFEC3-2FAC-4C39-B678-87112FAE2313}" destId="{1BEBCD6C-1CC8-4763-B910-3C67EAD3C62D}" srcOrd="0" destOrd="0" presId="urn:microsoft.com/office/officeart/2005/8/layout/balance1"/>
    <dgm:cxn modelId="{11C04FB7-9F9A-437C-AF03-B49B5E775910}" type="presParOf" srcId="{43ADFEC3-2FAC-4C39-B678-87112FAE2313}" destId="{794D7A0F-72C2-43C7-9519-1A63E519CF5B}" srcOrd="1" destOrd="0" presId="urn:microsoft.com/office/officeart/2005/8/layout/balance1"/>
    <dgm:cxn modelId="{58671A9B-9308-4F5E-9AA4-676D0DA17E38}" type="presParOf" srcId="{F859573A-C384-40D9-B7F8-EE04B7F06D31}" destId="{61387DF3-1397-4F3E-BA13-2025D00C495F}" srcOrd="2" destOrd="0" presId="urn:microsoft.com/office/officeart/2005/8/layout/balance1"/>
    <dgm:cxn modelId="{B88A23B6-4C95-4165-98BA-D3A2E22540AD}" type="presParOf" srcId="{61387DF3-1397-4F3E-BA13-2025D00C495F}" destId="{6D406837-5448-4405-AB2F-8525091C92A5}" srcOrd="0" destOrd="0" presId="urn:microsoft.com/office/officeart/2005/8/layout/balance1"/>
    <dgm:cxn modelId="{A23BAAAD-8698-457F-B991-6E84EF11590B}" type="presParOf" srcId="{61387DF3-1397-4F3E-BA13-2025D00C495F}" destId="{AAE5A195-D85E-46E5-9044-7FBE2464DFB7}" srcOrd="1" destOrd="0" presId="urn:microsoft.com/office/officeart/2005/8/layout/balance1"/>
    <dgm:cxn modelId="{EEDE29F6-E108-4F8C-A42A-EFA296F2191A}" type="presParOf" srcId="{61387DF3-1397-4F3E-BA13-2025D00C495F}" destId="{C4B5F746-0960-4792-B133-04874E8F6272}" srcOrd="2" destOrd="0" presId="urn:microsoft.com/office/officeart/2005/8/layout/balance1"/>
    <dgm:cxn modelId="{408EB7D0-E341-4EC9-8C8A-4D0F3BB40FC8}" type="presParOf" srcId="{61387DF3-1397-4F3E-BA13-2025D00C495F}" destId="{E305CA97-452B-4475-8F53-D8BC31E4014F}" srcOrd="3" destOrd="0" presId="urn:microsoft.com/office/officeart/2005/8/layout/balance1"/>
    <dgm:cxn modelId="{13329F31-3940-4FA7-8E5D-761EBA8BE19E}" type="presParOf" srcId="{61387DF3-1397-4F3E-BA13-2025D00C495F}" destId="{BB7DC8DD-1A6C-4501-9E1D-5A01703A6D91}" srcOrd="4" destOrd="0" presId="urn:microsoft.com/office/officeart/2005/8/layout/balance1"/>
    <dgm:cxn modelId="{0B44E80E-B98E-43FB-97E3-4229A54C0819}" type="presParOf" srcId="{61387DF3-1397-4F3E-BA13-2025D00C495F}" destId="{85355083-ADF5-4DBD-9F72-C68C9517AC57}" srcOrd="5" destOrd="0" presId="urn:microsoft.com/office/officeart/2005/8/layout/balance1"/>
    <dgm:cxn modelId="{3954A2A9-BB90-441E-86EA-6799ABCCAF39}" type="presParOf" srcId="{61387DF3-1397-4F3E-BA13-2025D00C495F}" destId="{D8101A09-071F-44E7-ABEE-F73ABCC60577}" srcOrd="6" destOrd="0" presId="urn:microsoft.com/office/officeart/2005/8/layout/balance1"/>
    <dgm:cxn modelId="{E1BE620B-E8B7-43A4-A512-58EEDC998928}" type="presParOf" srcId="{61387DF3-1397-4F3E-BA13-2025D00C495F}" destId="{66C1850B-E1C9-400A-B68F-BCFE203D435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C1279F-8EFD-4229-8296-E6625302CD8D}" type="doc">
      <dgm:prSet loTypeId="urn:microsoft.com/office/officeart/2005/8/layout/vList5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07D1908-C337-4E40-9A63-501CAACB7C9E}">
      <dgm:prSet phldrT="[文字]"/>
      <dgm:spPr/>
      <dgm:t>
        <a:bodyPr/>
        <a:lstStyle/>
        <a:p>
          <a:r>
            <a:rPr lang="zh-TW" b="1" dirty="0" smtClean="0"/>
            <a:t>日本存在許多小生產者使製造更具靈活性</a:t>
          </a:r>
          <a:r>
            <a:rPr lang="zh-TW" altLang="en-US" b="1" dirty="0" smtClean="0"/>
            <a:t>。</a:t>
          </a:r>
          <a:endParaRPr lang="zh-TW" altLang="en-US" b="1" dirty="0"/>
        </a:p>
      </dgm:t>
    </dgm:pt>
    <dgm:pt modelId="{D83CE631-0985-4477-9147-FF767DEFFD17}" type="parTrans" cxnId="{98655716-E36D-40C9-ACA6-673B3E50E068}">
      <dgm:prSet/>
      <dgm:spPr/>
      <dgm:t>
        <a:bodyPr/>
        <a:lstStyle/>
        <a:p>
          <a:endParaRPr lang="zh-TW" altLang="en-US"/>
        </a:p>
      </dgm:t>
    </dgm:pt>
    <dgm:pt modelId="{96EE0542-F9B9-42CE-9D2E-0EE0476A771C}" type="sibTrans" cxnId="{98655716-E36D-40C9-ACA6-673B3E50E068}">
      <dgm:prSet/>
      <dgm:spPr/>
      <dgm:t>
        <a:bodyPr/>
        <a:lstStyle/>
        <a:p>
          <a:endParaRPr lang="zh-TW" altLang="en-US"/>
        </a:p>
      </dgm:t>
    </dgm:pt>
    <dgm:pt modelId="{DDF68C74-3FB7-4A06-AA0D-1D22D4F984B9}">
      <dgm:prSet phldrT="[文字]"/>
      <dgm:spPr/>
      <dgm:t>
        <a:bodyPr/>
        <a:lstStyle/>
        <a:p>
          <a:r>
            <a:rPr lang="zh-TW" dirty="0" smtClean="0"/>
            <a:t>產品質量</a:t>
          </a:r>
          <a:endParaRPr lang="zh-TW" altLang="en-US" dirty="0"/>
        </a:p>
      </dgm:t>
    </dgm:pt>
    <dgm:pt modelId="{6AF72692-8ED6-44C5-8D0E-054F4EF77387}" type="parTrans" cxnId="{D4514E93-B39A-463D-A77F-514D40349C55}">
      <dgm:prSet/>
      <dgm:spPr/>
      <dgm:t>
        <a:bodyPr/>
        <a:lstStyle/>
        <a:p>
          <a:endParaRPr lang="zh-TW" altLang="en-US"/>
        </a:p>
      </dgm:t>
    </dgm:pt>
    <dgm:pt modelId="{42C7BB3B-FC50-44BC-82A8-79DC0DE25D7B}" type="sibTrans" cxnId="{D4514E93-B39A-463D-A77F-514D40349C55}">
      <dgm:prSet/>
      <dgm:spPr/>
      <dgm:t>
        <a:bodyPr/>
        <a:lstStyle/>
        <a:p>
          <a:endParaRPr lang="zh-TW" altLang="en-US"/>
        </a:p>
      </dgm:t>
    </dgm:pt>
    <dgm:pt modelId="{5B51D4B6-830A-415E-89F1-520304E66B00}">
      <dgm:prSet phldrT="[文字]"/>
      <dgm:spPr/>
      <dgm:t>
        <a:bodyPr/>
        <a:lstStyle/>
        <a:p>
          <a:r>
            <a:rPr lang="zh-TW" dirty="0" smtClean="0"/>
            <a:t>消費者需求</a:t>
          </a:r>
          <a:endParaRPr lang="zh-TW" altLang="en-US" dirty="0"/>
        </a:p>
      </dgm:t>
    </dgm:pt>
    <dgm:pt modelId="{CA02ECF6-EB38-441B-B82D-DCB8359DAF01}" type="parTrans" cxnId="{38BB6093-D9B2-4294-ACC7-4A0EE1B999B8}">
      <dgm:prSet/>
      <dgm:spPr/>
      <dgm:t>
        <a:bodyPr/>
        <a:lstStyle/>
        <a:p>
          <a:endParaRPr lang="zh-TW" altLang="en-US"/>
        </a:p>
      </dgm:t>
    </dgm:pt>
    <dgm:pt modelId="{691E2779-9181-466D-8E10-70CD779A088A}" type="sibTrans" cxnId="{38BB6093-D9B2-4294-ACC7-4A0EE1B999B8}">
      <dgm:prSet/>
      <dgm:spPr/>
      <dgm:t>
        <a:bodyPr/>
        <a:lstStyle/>
        <a:p>
          <a:endParaRPr lang="zh-TW" altLang="en-US"/>
        </a:p>
      </dgm:t>
    </dgm:pt>
    <dgm:pt modelId="{9C360DFC-B3F9-45C5-8E22-5579D95C57EB}">
      <dgm:prSet phldrT="[文字]"/>
      <dgm:spPr/>
      <dgm:t>
        <a:bodyPr/>
        <a:lstStyle/>
        <a:p>
          <a:r>
            <a:rPr lang="zh-TW" b="1" dirty="0" smtClean="0"/>
            <a:t>日本企業組織將自己限制為一個單一且界定明確的產業</a:t>
          </a:r>
          <a:r>
            <a:rPr lang="zh-TW" altLang="en-US" b="1" dirty="0" smtClean="0"/>
            <a:t>。並</a:t>
          </a:r>
          <a:r>
            <a:rPr lang="zh-TW" b="1" dirty="0" smtClean="0"/>
            <a:t>建立工業機器人的開發和利用。</a:t>
          </a:r>
          <a:endParaRPr lang="zh-TW" altLang="en-US" b="1" dirty="0"/>
        </a:p>
      </dgm:t>
    </dgm:pt>
    <dgm:pt modelId="{8C5CCFC1-44FF-44A2-87DE-8660919DDD47}" type="parTrans" cxnId="{E6AAE156-68DD-44F6-B929-7A5DCABE24C5}">
      <dgm:prSet/>
      <dgm:spPr/>
      <dgm:t>
        <a:bodyPr/>
        <a:lstStyle/>
        <a:p>
          <a:endParaRPr lang="zh-TW" altLang="en-US"/>
        </a:p>
      </dgm:t>
    </dgm:pt>
    <dgm:pt modelId="{68911D55-5643-4F40-B511-F121BB233F25}" type="sibTrans" cxnId="{E6AAE156-68DD-44F6-B929-7A5DCABE24C5}">
      <dgm:prSet/>
      <dgm:spPr/>
      <dgm:t>
        <a:bodyPr/>
        <a:lstStyle/>
        <a:p>
          <a:endParaRPr lang="zh-TW" altLang="en-US"/>
        </a:p>
      </dgm:t>
    </dgm:pt>
    <dgm:pt modelId="{C23C2367-EF40-4BA0-BA76-319828181CFA}">
      <dgm:prSet phldrT="[文字]"/>
      <dgm:spPr/>
      <dgm:t>
        <a:bodyPr/>
        <a:lstStyle/>
        <a:p>
          <a:r>
            <a:rPr lang="zh-TW" dirty="0" smtClean="0"/>
            <a:t>自動化減少勞動成本</a:t>
          </a:r>
          <a:endParaRPr lang="zh-TW" altLang="en-US" dirty="0"/>
        </a:p>
      </dgm:t>
    </dgm:pt>
    <dgm:pt modelId="{1D9999D4-5AD9-4A77-894D-9E008455974B}" type="parTrans" cxnId="{470F0E93-80D2-485C-BCD8-2CBE1000DED7}">
      <dgm:prSet/>
      <dgm:spPr/>
      <dgm:t>
        <a:bodyPr/>
        <a:lstStyle/>
        <a:p>
          <a:endParaRPr lang="zh-TW" altLang="en-US"/>
        </a:p>
      </dgm:t>
    </dgm:pt>
    <dgm:pt modelId="{2F28ECB3-7D9B-459E-BCAA-0C665E50D7A0}" type="sibTrans" cxnId="{470F0E93-80D2-485C-BCD8-2CBE1000DED7}">
      <dgm:prSet/>
      <dgm:spPr/>
      <dgm:t>
        <a:bodyPr/>
        <a:lstStyle/>
        <a:p>
          <a:endParaRPr lang="zh-TW" altLang="en-US"/>
        </a:p>
      </dgm:t>
    </dgm:pt>
    <dgm:pt modelId="{FD9F1C81-AB4D-4297-8AC1-6F93B076834A}">
      <dgm:prSet phldrT="[文字]"/>
      <dgm:spPr/>
      <dgm:t>
        <a:bodyPr/>
        <a:lstStyle/>
        <a:p>
          <a:r>
            <a:rPr lang="zh-TW" altLang="en-US" dirty="0" smtClean="0"/>
            <a:t>增加產量與可靠性</a:t>
          </a:r>
          <a:endParaRPr lang="zh-TW" altLang="en-US" dirty="0"/>
        </a:p>
      </dgm:t>
    </dgm:pt>
    <dgm:pt modelId="{99B12CC7-A2F0-4C9D-A84C-A94B09E169F1}" type="parTrans" cxnId="{69C0E90C-0B08-481B-8A9C-42277A9232E0}">
      <dgm:prSet/>
      <dgm:spPr/>
      <dgm:t>
        <a:bodyPr/>
        <a:lstStyle/>
        <a:p>
          <a:endParaRPr lang="zh-TW" altLang="en-US"/>
        </a:p>
      </dgm:t>
    </dgm:pt>
    <dgm:pt modelId="{85CAADA7-B9FC-4681-B718-E1E41FF02A69}" type="sibTrans" cxnId="{69C0E90C-0B08-481B-8A9C-42277A9232E0}">
      <dgm:prSet/>
      <dgm:spPr/>
      <dgm:t>
        <a:bodyPr/>
        <a:lstStyle/>
        <a:p>
          <a:endParaRPr lang="zh-TW" altLang="en-US"/>
        </a:p>
      </dgm:t>
    </dgm:pt>
    <dgm:pt modelId="{81CF4C01-D2B5-4EBF-B121-A1BC84EF8177}">
      <dgm:prSet phldrT="[文字]"/>
      <dgm:spPr/>
      <dgm:t>
        <a:bodyPr/>
        <a:lstStyle/>
        <a:p>
          <a:r>
            <a:rPr lang="zh-TW" b="1" dirty="0" smtClean="0"/>
            <a:t>日本擁有世界上最大的外商公司</a:t>
          </a:r>
          <a:r>
            <a:rPr lang="zh-TW" altLang="en-US" b="1" dirty="0" smtClean="0"/>
            <a:t>之一</a:t>
          </a:r>
          <a:endParaRPr lang="zh-TW" altLang="en-US" b="1" dirty="0"/>
        </a:p>
      </dgm:t>
    </dgm:pt>
    <dgm:pt modelId="{3371BA67-2340-45AC-9AEE-951F8C71A859}" type="parTrans" cxnId="{E12F7684-FC1F-4882-A025-684687961951}">
      <dgm:prSet/>
      <dgm:spPr/>
      <dgm:t>
        <a:bodyPr/>
        <a:lstStyle/>
        <a:p>
          <a:endParaRPr lang="zh-TW" altLang="en-US"/>
        </a:p>
      </dgm:t>
    </dgm:pt>
    <dgm:pt modelId="{46EF42BB-FBC8-4A04-BE2F-838E4C88E333}" type="sibTrans" cxnId="{E12F7684-FC1F-4882-A025-684687961951}">
      <dgm:prSet/>
      <dgm:spPr/>
      <dgm:t>
        <a:bodyPr/>
        <a:lstStyle/>
        <a:p>
          <a:endParaRPr lang="zh-TW" altLang="en-US"/>
        </a:p>
      </dgm:t>
    </dgm:pt>
    <dgm:pt modelId="{6EC847E0-FAF9-4AF3-84A9-F074D5492D42}">
      <dgm:prSet phldrT="[文字]"/>
      <dgm:spPr/>
      <dgm:t>
        <a:bodyPr/>
        <a:lstStyle/>
        <a:p>
          <a:r>
            <a:rPr lang="zh-TW" dirty="0" smtClean="0"/>
            <a:t>龐大的市場滲透力。</a:t>
          </a:r>
          <a:endParaRPr lang="zh-TW" altLang="en-US" dirty="0"/>
        </a:p>
      </dgm:t>
    </dgm:pt>
    <dgm:pt modelId="{EB57E1A2-4040-40BD-BC9C-1A5C0C4F7444}" type="parTrans" cxnId="{040BB1D1-AB46-4718-B6E0-6786621A0A7C}">
      <dgm:prSet/>
      <dgm:spPr/>
      <dgm:t>
        <a:bodyPr/>
        <a:lstStyle/>
        <a:p>
          <a:endParaRPr lang="zh-TW" altLang="en-US"/>
        </a:p>
      </dgm:t>
    </dgm:pt>
    <dgm:pt modelId="{F08FC3E9-8DCC-4F0D-983E-4AF94CF46ACE}" type="sibTrans" cxnId="{040BB1D1-AB46-4718-B6E0-6786621A0A7C}">
      <dgm:prSet/>
      <dgm:spPr/>
      <dgm:t>
        <a:bodyPr/>
        <a:lstStyle/>
        <a:p>
          <a:endParaRPr lang="zh-TW" altLang="en-US"/>
        </a:p>
      </dgm:t>
    </dgm:pt>
    <dgm:pt modelId="{7F270927-CF6D-4D46-A480-9660D6E1F47E}">
      <dgm:prSet phldrT="[文字]"/>
      <dgm:spPr/>
      <dgm:t>
        <a:bodyPr/>
        <a:lstStyle/>
        <a:p>
          <a:r>
            <a:rPr lang="zh-TW" altLang="en-US" dirty="0" smtClean="0"/>
            <a:t>保持自己的領導角色地位</a:t>
          </a:r>
          <a:endParaRPr lang="zh-TW" altLang="en-US" dirty="0"/>
        </a:p>
      </dgm:t>
    </dgm:pt>
    <dgm:pt modelId="{3EC3A5E5-0A33-44EF-82BF-E8671A219A2E}" type="parTrans" cxnId="{5DB81B4C-8DF3-4ECE-A583-B05FAAD3635C}">
      <dgm:prSet/>
      <dgm:spPr/>
      <dgm:t>
        <a:bodyPr/>
        <a:lstStyle/>
        <a:p>
          <a:endParaRPr lang="zh-TW" altLang="en-US"/>
        </a:p>
      </dgm:t>
    </dgm:pt>
    <dgm:pt modelId="{0FCE3A6E-43A5-4FFA-A7AB-1DE0C9E853B1}" type="sibTrans" cxnId="{5DB81B4C-8DF3-4ECE-A583-B05FAAD3635C}">
      <dgm:prSet/>
      <dgm:spPr/>
      <dgm:t>
        <a:bodyPr/>
        <a:lstStyle/>
        <a:p>
          <a:endParaRPr lang="zh-TW" altLang="en-US"/>
        </a:p>
      </dgm:t>
    </dgm:pt>
    <dgm:pt modelId="{A468E098-87F8-4793-A6A2-E6A17FFD2FCA}">
      <dgm:prSet phldrT="[文字]"/>
      <dgm:spPr/>
      <dgm:t>
        <a:bodyPr/>
        <a:lstStyle/>
        <a:p>
          <a:r>
            <a:rPr lang="zh-TW" b="1" dirty="0" smtClean="0"/>
            <a:t>日本發展知識密集型的產業，藉由從事</a:t>
          </a:r>
          <a:r>
            <a:rPr lang="en-US" b="1" dirty="0" smtClean="0"/>
            <a:t>R&amp;D</a:t>
          </a:r>
          <a:r>
            <a:rPr lang="zh-TW" b="1" dirty="0" smtClean="0"/>
            <a:t>類型的做法來達到先鋒高科技</a:t>
          </a:r>
          <a:endParaRPr lang="zh-TW" altLang="en-US" b="1" dirty="0"/>
        </a:p>
      </dgm:t>
    </dgm:pt>
    <dgm:pt modelId="{AF718893-D845-46E0-B163-EC00C61DBC30}" type="parTrans" cxnId="{66BEC496-B4EA-485F-A805-BF78EB11DB08}">
      <dgm:prSet/>
      <dgm:spPr/>
      <dgm:t>
        <a:bodyPr/>
        <a:lstStyle/>
        <a:p>
          <a:endParaRPr lang="zh-TW" altLang="en-US"/>
        </a:p>
      </dgm:t>
    </dgm:pt>
    <dgm:pt modelId="{ED60D269-FAA6-4F7A-90C8-407BD226F0F0}" type="sibTrans" cxnId="{66BEC496-B4EA-485F-A805-BF78EB11DB08}">
      <dgm:prSet/>
      <dgm:spPr/>
      <dgm:t>
        <a:bodyPr/>
        <a:lstStyle/>
        <a:p>
          <a:endParaRPr lang="zh-TW" altLang="en-US"/>
        </a:p>
      </dgm:t>
    </dgm:pt>
    <dgm:pt modelId="{8306777A-02EA-421A-A950-2B1B87808535}" type="pres">
      <dgm:prSet presAssocID="{2BC1279F-8EFD-4229-8296-E6625302CD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4B868BB-A664-4CB4-9F2B-36BA25D75D2E}" type="pres">
      <dgm:prSet presAssocID="{B07D1908-C337-4E40-9A63-501CAACB7C9E}" presName="linNode" presStyleCnt="0"/>
      <dgm:spPr/>
    </dgm:pt>
    <dgm:pt modelId="{68BF1D10-1AEC-4EFB-9855-97D2290B1817}" type="pres">
      <dgm:prSet presAssocID="{B07D1908-C337-4E40-9A63-501CAACB7C9E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857047-C5BC-46AB-B8A9-871A4A807688}" type="pres">
      <dgm:prSet presAssocID="{B07D1908-C337-4E40-9A63-501CAACB7C9E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6A79AA-F00A-4FF9-988F-288712ED2CED}" type="pres">
      <dgm:prSet presAssocID="{96EE0542-F9B9-42CE-9D2E-0EE0476A771C}" presName="sp" presStyleCnt="0"/>
      <dgm:spPr/>
    </dgm:pt>
    <dgm:pt modelId="{A0BAAEE8-944A-414F-8BC9-D71D9924F6A6}" type="pres">
      <dgm:prSet presAssocID="{9C360DFC-B3F9-45C5-8E22-5579D95C57EB}" presName="linNode" presStyleCnt="0"/>
      <dgm:spPr/>
    </dgm:pt>
    <dgm:pt modelId="{F7CA6087-267D-406C-8015-718A82471AB0}" type="pres">
      <dgm:prSet presAssocID="{9C360DFC-B3F9-45C5-8E22-5579D95C57EB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0083F6F-4C93-4286-9CC6-E4B1A835EF95}" type="pres">
      <dgm:prSet presAssocID="{9C360DFC-B3F9-45C5-8E22-5579D95C57EB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E6DF9C-253C-41EF-B791-59FFC88DF0F1}" type="pres">
      <dgm:prSet presAssocID="{68911D55-5643-4F40-B511-F121BB233F25}" presName="sp" presStyleCnt="0"/>
      <dgm:spPr/>
    </dgm:pt>
    <dgm:pt modelId="{3AC77A16-5149-44D6-9938-67B1BEB7C3F3}" type="pres">
      <dgm:prSet presAssocID="{81CF4C01-D2B5-4EBF-B121-A1BC84EF8177}" presName="linNode" presStyleCnt="0"/>
      <dgm:spPr/>
    </dgm:pt>
    <dgm:pt modelId="{A1B9AF4C-9DF4-432B-AA98-C50A532D43A3}" type="pres">
      <dgm:prSet presAssocID="{81CF4C01-D2B5-4EBF-B121-A1BC84EF8177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63BF2D-EA7B-40F8-A8D7-9A4AAB8ACA38}" type="pres">
      <dgm:prSet presAssocID="{81CF4C01-D2B5-4EBF-B121-A1BC84EF8177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E2160A-D5AE-4865-9689-B4C677AA29EB}" type="pres">
      <dgm:prSet presAssocID="{46EF42BB-FBC8-4A04-BE2F-838E4C88E333}" presName="sp" presStyleCnt="0"/>
      <dgm:spPr/>
    </dgm:pt>
    <dgm:pt modelId="{C32AD8AC-3E7C-476F-89AF-3BBE17B2E3D4}" type="pres">
      <dgm:prSet presAssocID="{A468E098-87F8-4793-A6A2-E6A17FFD2FCA}" presName="linNode" presStyleCnt="0"/>
      <dgm:spPr/>
    </dgm:pt>
    <dgm:pt modelId="{4781F5E2-4968-4BB5-8039-F2D99D8CA41F}" type="pres">
      <dgm:prSet presAssocID="{A468E098-87F8-4793-A6A2-E6A17FFD2FCA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681E75-F548-42C8-924C-89FD274EA1E4}" type="pres">
      <dgm:prSet presAssocID="{A468E098-87F8-4793-A6A2-E6A17FFD2FCA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8BE6B1D-AE93-4046-BAFD-FC544E53C66B}" type="presOf" srcId="{A468E098-87F8-4793-A6A2-E6A17FFD2FCA}" destId="{4781F5E2-4968-4BB5-8039-F2D99D8CA41F}" srcOrd="0" destOrd="0" presId="urn:microsoft.com/office/officeart/2005/8/layout/vList5"/>
    <dgm:cxn modelId="{66BEC496-B4EA-485F-A805-BF78EB11DB08}" srcId="{2BC1279F-8EFD-4229-8296-E6625302CD8D}" destId="{A468E098-87F8-4793-A6A2-E6A17FFD2FCA}" srcOrd="3" destOrd="0" parTransId="{AF718893-D845-46E0-B163-EC00C61DBC30}" sibTransId="{ED60D269-FAA6-4F7A-90C8-407BD226F0F0}"/>
    <dgm:cxn modelId="{E12F7684-FC1F-4882-A025-684687961951}" srcId="{2BC1279F-8EFD-4229-8296-E6625302CD8D}" destId="{81CF4C01-D2B5-4EBF-B121-A1BC84EF8177}" srcOrd="2" destOrd="0" parTransId="{3371BA67-2340-45AC-9AEE-951F8C71A859}" sibTransId="{46EF42BB-FBC8-4A04-BE2F-838E4C88E333}"/>
    <dgm:cxn modelId="{9CA862B7-5B83-4BED-843E-56ABA8AC266F}" type="presOf" srcId="{6EC847E0-FAF9-4AF3-84A9-F074D5492D42}" destId="{DE63BF2D-EA7B-40F8-A8D7-9A4AAB8ACA38}" srcOrd="0" destOrd="0" presId="urn:microsoft.com/office/officeart/2005/8/layout/vList5"/>
    <dgm:cxn modelId="{5DB81B4C-8DF3-4ECE-A583-B05FAAD3635C}" srcId="{A468E098-87F8-4793-A6A2-E6A17FFD2FCA}" destId="{7F270927-CF6D-4D46-A480-9660D6E1F47E}" srcOrd="0" destOrd="0" parTransId="{3EC3A5E5-0A33-44EF-82BF-E8671A219A2E}" sibTransId="{0FCE3A6E-43A5-4FFA-A7AB-1DE0C9E853B1}"/>
    <dgm:cxn modelId="{83D76818-BDD1-42C1-9170-90D4A533CDF7}" type="presOf" srcId="{B07D1908-C337-4E40-9A63-501CAACB7C9E}" destId="{68BF1D10-1AEC-4EFB-9855-97D2290B1817}" srcOrd="0" destOrd="0" presId="urn:microsoft.com/office/officeart/2005/8/layout/vList5"/>
    <dgm:cxn modelId="{17D66238-0EBF-4587-9538-28630F40C2B4}" type="presOf" srcId="{7F270927-CF6D-4D46-A480-9660D6E1F47E}" destId="{01681E75-F548-42C8-924C-89FD274EA1E4}" srcOrd="0" destOrd="0" presId="urn:microsoft.com/office/officeart/2005/8/layout/vList5"/>
    <dgm:cxn modelId="{C059888C-F0B8-4293-8DF1-7CADF17F174A}" type="presOf" srcId="{81CF4C01-D2B5-4EBF-B121-A1BC84EF8177}" destId="{A1B9AF4C-9DF4-432B-AA98-C50A532D43A3}" srcOrd="0" destOrd="0" presId="urn:microsoft.com/office/officeart/2005/8/layout/vList5"/>
    <dgm:cxn modelId="{E6AAE156-68DD-44F6-B929-7A5DCABE24C5}" srcId="{2BC1279F-8EFD-4229-8296-E6625302CD8D}" destId="{9C360DFC-B3F9-45C5-8E22-5579D95C57EB}" srcOrd="1" destOrd="0" parTransId="{8C5CCFC1-44FF-44A2-87DE-8660919DDD47}" sibTransId="{68911D55-5643-4F40-B511-F121BB233F25}"/>
    <dgm:cxn modelId="{98655716-E36D-40C9-ACA6-673B3E50E068}" srcId="{2BC1279F-8EFD-4229-8296-E6625302CD8D}" destId="{B07D1908-C337-4E40-9A63-501CAACB7C9E}" srcOrd="0" destOrd="0" parTransId="{D83CE631-0985-4477-9147-FF767DEFFD17}" sibTransId="{96EE0542-F9B9-42CE-9D2E-0EE0476A771C}"/>
    <dgm:cxn modelId="{F2968C0A-E32D-452F-AFCD-D81B11159663}" type="presOf" srcId="{2BC1279F-8EFD-4229-8296-E6625302CD8D}" destId="{8306777A-02EA-421A-A950-2B1B87808535}" srcOrd="0" destOrd="0" presId="urn:microsoft.com/office/officeart/2005/8/layout/vList5"/>
    <dgm:cxn modelId="{1760E4C7-6306-4AB1-A208-5B381C412839}" type="presOf" srcId="{5B51D4B6-830A-415E-89F1-520304E66B00}" destId="{07857047-C5BC-46AB-B8A9-871A4A807688}" srcOrd="0" destOrd="1" presId="urn:microsoft.com/office/officeart/2005/8/layout/vList5"/>
    <dgm:cxn modelId="{69C0E90C-0B08-481B-8A9C-42277A9232E0}" srcId="{9C360DFC-B3F9-45C5-8E22-5579D95C57EB}" destId="{FD9F1C81-AB4D-4297-8AC1-6F93B076834A}" srcOrd="1" destOrd="0" parTransId="{99B12CC7-A2F0-4C9D-A84C-A94B09E169F1}" sibTransId="{85CAADA7-B9FC-4681-B718-E1E41FF02A69}"/>
    <dgm:cxn modelId="{F51AAA26-BEF2-4DFE-914A-CD00D8D613A5}" type="presOf" srcId="{9C360DFC-B3F9-45C5-8E22-5579D95C57EB}" destId="{F7CA6087-267D-406C-8015-718A82471AB0}" srcOrd="0" destOrd="0" presId="urn:microsoft.com/office/officeart/2005/8/layout/vList5"/>
    <dgm:cxn modelId="{D4514E93-B39A-463D-A77F-514D40349C55}" srcId="{B07D1908-C337-4E40-9A63-501CAACB7C9E}" destId="{DDF68C74-3FB7-4A06-AA0D-1D22D4F984B9}" srcOrd="0" destOrd="0" parTransId="{6AF72692-8ED6-44C5-8D0E-054F4EF77387}" sibTransId="{42C7BB3B-FC50-44BC-82A8-79DC0DE25D7B}"/>
    <dgm:cxn modelId="{E2081487-A882-4795-AC75-F96B6254C71A}" type="presOf" srcId="{FD9F1C81-AB4D-4297-8AC1-6F93B076834A}" destId="{60083F6F-4C93-4286-9CC6-E4B1A835EF95}" srcOrd="0" destOrd="1" presId="urn:microsoft.com/office/officeart/2005/8/layout/vList5"/>
    <dgm:cxn modelId="{BB2B6A9C-79D6-4C26-AB99-2FD503FF5239}" type="presOf" srcId="{DDF68C74-3FB7-4A06-AA0D-1D22D4F984B9}" destId="{07857047-C5BC-46AB-B8A9-871A4A807688}" srcOrd="0" destOrd="0" presId="urn:microsoft.com/office/officeart/2005/8/layout/vList5"/>
    <dgm:cxn modelId="{040BB1D1-AB46-4718-B6E0-6786621A0A7C}" srcId="{81CF4C01-D2B5-4EBF-B121-A1BC84EF8177}" destId="{6EC847E0-FAF9-4AF3-84A9-F074D5492D42}" srcOrd="0" destOrd="0" parTransId="{EB57E1A2-4040-40BD-BC9C-1A5C0C4F7444}" sibTransId="{F08FC3E9-8DCC-4F0D-983E-4AF94CF46ACE}"/>
    <dgm:cxn modelId="{38BB6093-D9B2-4294-ACC7-4A0EE1B999B8}" srcId="{B07D1908-C337-4E40-9A63-501CAACB7C9E}" destId="{5B51D4B6-830A-415E-89F1-520304E66B00}" srcOrd="1" destOrd="0" parTransId="{CA02ECF6-EB38-441B-B82D-DCB8359DAF01}" sibTransId="{691E2779-9181-466D-8E10-70CD779A088A}"/>
    <dgm:cxn modelId="{470F0E93-80D2-485C-BCD8-2CBE1000DED7}" srcId="{9C360DFC-B3F9-45C5-8E22-5579D95C57EB}" destId="{C23C2367-EF40-4BA0-BA76-319828181CFA}" srcOrd="0" destOrd="0" parTransId="{1D9999D4-5AD9-4A77-894D-9E008455974B}" sibTransId="{2F28ECB3-7D9B-459E-BCAA-0C665E50D7A0}"/>
    <dgm:cxn modelId="{5ECDB6FB-9D11-4D70-BDD1-798BA70D9B37}" type="presOf" srcId="{C23C2367-EF40-4BA0-BA76-319828181CFA}" destId="{60083F6F-4C93-4286-9CC6-E4B1A835EF95}" srcOrd="0" destOrd="0" presId="urn:microsoft.com/office/officeart/2005/8/layout/vList5"/>
    <dgm:cxn modelId="{8BDF79A3-057A-4E03-BEB6-DA8DC45554D9}" type="presParOf" srcId="{8306777A-02EA-421A-A950-2B1B87808535}" destId="{04B868BB-A664-4CB4-9F2B-36BA25D75D2E}" srcOrd="0" destOrd="0" presId="urn:microsoft.com/office/officeart/2005/8/layout/vList5"/>
    <dgm:cxn modelId="{455B16E4-F536-4149-AD8E-3B0DAE71E6F5}" type="presParOf" srcId="{04B868BB-A664-4CB4-9F2B-36BA25D75D2E}" destId="{68BF1D10-1AEC-4EFB-9855-97D2290B1817}" srcOrd="0" destOrd="0" presId="urn:microsoft.com/office/officeart/2005/8/layout/vList5"/>
    <dgm:cxn modelId="{F793C184-0A29-4F09-B40A-530C939B4E68}" type="presParOf" srcId="{04B868BB-A664-4CB4-9F2B-36BA25D75D2E}" destId="{07857047-C5BC-46AB-B8A9-871A4A807688}" srcOrd="1" destOrd="0" presId="urn:microsoft.com/office/officeart/2005/8/layout/vList5"/>
    <dgm:cxn modelId="{F61B519D-A419-4733-849C-414CBF676134}" type="presParOf" srcId="{8306777A-02EA-421A-A950-2B1B87808535}" destId="{3A6A79AA-F00A-4FF9-988F-288712ED2CED}" srcOrd="1" destOrd="0" presId="urn:microsoft.com/office/officeart/2005/8/layout/vList5"/>
    <dgm:cxn modelId="{793CC43E-8C83-4B87-8AB0-D0A5D74D40B3}" type="presParOf" srcId="{8306777A-02EA-421A-A950-2B1B87808535}" destId="{A0BAAEE8-944A-414F-8BC9-D71D9924F6A6}" srcOrd="2" destOrd="0" presId="urn:microsoft.com/office/officeart/2005/8/layout/vList5"/>
    <dgm:cxn modelId="{6747AEE6-C2C8-4495-9BB0-72D499F0A77D}" type="presParOf" srcId="{A0BAAEE8-944A-414F-8BC9-D71D9924F6A6}" destId="{F7CA6087-267D-406C-8015-718A82471AB0}" srcOrd="0" destOrd="0" presId="urn:microsoft.com/office/officeart/2005/8/layout/vList5"/>
    <dgm:cxn modelId="{C0EEDA36-AAF8-4A0E-8739-617C2D3C15FE}" type="presParOf" srcId="{A0BAAEE8-944A-414F-8BC9-D71D9924F6A6}" destId="{60083F6F-4C93-4286-9CC6-E4B1A835EF95}" srcOrd="1" destOrd="0" presId="urn:microsoft.com/office/officeart/2005/8/layout/vList5"/>
    <dgm:cxn modelId="{CA78C886-7B10-457C-BC8F-7AB13547979B}" type="presParOf" srcId="{8306777A-02EA-421A-A950-2B1B87808535}" destId="{89E6DF9C-253C-41EF-B791-59FFC88DF0F1}" srcOrd="3" destOrd="0" presId="urn:microsoft.com/office/officeart/2005/8/layout/vList5"/>
    <dgm:cxn modelId="{0B8B64BB-05F1-4A0D-9076-268C401C9F2E}" type="presParOf" srcId="{8306777A-02EA-421A-A950-2B1B87808535}" destId="{3AC77A16-5149-44D6-9938-67B1BEB7C3F3}" srcOrd="4" destOrd="0" presId="urn:microsoft.com/office/officeart/2005/8/layout/vList5"/>
    <dgm:cxn modelId="{2878EA18-64FA-4F22-8244-71846E3F21CB}" type="presParOf" srcId="{3AC77A16-5149-44D6-9938-67B1BEB7C3F3}" destId="{A1B9AF4C-9DF4-432B-AA98-C50A532D43A3}" srcOrd="0" destOrd="0" presId="urn:microsoft.com/office/officeart/2005/8/layout/vList5"/>
    <dgm:cxn modelId="{810932EC-D294-4ADE-8B83-591649E48B80}" type="presParOf" srcId="{3AC77A16-5149-44D6-9938-67B1BEB7C3F3}" destId="{DE63BF2D-EA7B-40F8-A8D7-9A4AAB8ACA38}" srcOrd="1" destOrd="0" presId="urn:microsoft.com/office/officeart/2005/8/layout/vList5"/>
    <dgm:cxn modelId="{C6858FB6-A56F-4782-8F47-92EB0BB43A30}" type="presParOf" srcId="{8306777A-02EA-421A-A950-2B1B87808535}" destId="{7EE2160A-D5AE-4865-9689-B4C677AA29EB}" srcOrd="5" destOrd="0" presId="urn:microsoft.com/office/officeart/2005/8/layout/vList5"/>
    <dgm:cxn modelId="{B2231CF6-E217-4DBC-991D-36F2E5BAD802}" type="presParOf" srcId="{8306777A-02EA-421A-A950-2B1B87808535}" destId="{C32AD8AC-3E7C-476F-89AF-3BBE17B2E3D4}" srcOrd="6" destOrd="0" presId="urn:microsoft.com/office/officeart/2005/8/layout/vList5"/>
    <dgm:cxn modelId="{37457BE2-C7E1-4ABB-A642-F7496C13E88C}" type="presParOf" srcId="{C32AD8AC-3E7C-476F-89AF-3BBE17B2E3D4}" destId="{4781F5E2-4968-4BB5-8039-F2D99D8CA41F}" srcOrd="0" destOrd="0" presId="urn:microsoft.com/office/officeart/2005/8/layout/vList5"/>
    <dgm:cxn modelId="{C92CB6C9-1709-43AF-968A-03FC152B5C73}" type="presParOf" srcId="{C32AD8AC-3E7C-476F-89AF-3BBE17B2E3D4}" destId="{01681E75-F548-42C8-924C-89FD274EA1E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1C3411-FBFB-417A-81B2-A7DC4ABACC5D}" type="doc">
      <dgm:prSet loTypeId="urn:microsoft.com/office/officeart/2005/8/layout/chevron2" loCatId="list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zh-TW" altLang="en-US"/>
        </a:p>
      </dgm:t>
    </dgm:pt>
    <dgm:pt modelId="{7F7163DD-1BAD-4899-A7D0-34AC477505EB}">
      <dgm:prSet phldrT="[文字]"/>
      <dgm:spPr/>
      <dgm:t>
        <a:bodyPr/>
        <a:lstStyle/>
        <a:p>
          <a:r>
            <a:rPr lang="zh-TW" altLang="en-US" dirty="0" smtClean="0"/>
            <a:t>教育</a:t>
          </a:r>
          <a:endParaRPr lang="zh-TW" altLang="en-US" dirty="0"/>
        </a:p>
      </dgm:t>
    </dgm:pt>
    <dgm:pt modelId="{29AB44B2-B5B8-4AA7-A71C-C8728CD51B99}" type="parTrans" cxnId="{01E84705-D344-4F53-82AE-2DA33CC2A10F}">
      <dgm:prSet/>
      <dgm:spPr/>
      <dgm:t>
        <a:bodyPr/>
        <a:lstStyle/>
        <a:p>
          <a:endParaRPr lang="zh-TW" altLang="en-US"/>
        </a:p>
      </dgm:t>
    </dgm:pt>
    <dgm:pt modelId="{CECA9DF4-EB6A-4DE2-AAC4-CEBA8CE1D810}" type="sibTrans" cxnId="{01E84705-D344-4F53-82AE-2DA33CC2A10F}">
      <dgm:prSet/>
      <dgm:spPr/>
      <dgm:t>
        <a:bodyPr/>
        <a:lstStyle/>
        <a:p>
          <a:endParaRPr lang="zh-TW" altLang="en-US"/>
        </a:p>
      </dgm:t>
    </dgm:pt>
    <dgm:pt modelId="{57D4925D-ABF2-4DA7-8BA8-0E7F26EDD551}">
      <dgm:prSet phldrT="[文字]"/>
      <dgm:spPr/>
      <dgm:t>
        <a:bodyPr/>
        <a:lstStyle/>
        <a:p>
          <a:r>
            <a:rPr lang="zh-TW" dirty="0" smtClean="0"/>
            <a:t>高動機學習新技巧</a:t>
          </a:r>
          <a:endParaRPr lang="zh-TW" altLang="en-US" dirty="0"/>
        </a:p>
      </dgm:t>
    </dgm:pt>
    <dgm:pt modelId="{BC88DB8B-3188-4EAD-B44B-389E38751CEC}" type="parTrans" cxnId="{E6296FAD-B44D-4F40-ABA6-E65721A35568}">
      <dgm:prSet/>
      <dgm:spPr/>
      <dgm:t>
        <a:bodyPr/>
        <a:lstStyle/>
        <a:p>
          <a:endParaRPr lang="zh-TW" altLang="en-US"/>
        </a:p>
      </dgm:t>
    </dgm:pt>
    <dgm:pt modelId="{5F9AD0DB-D565-412B-A31E-DC7CBBD7478B}" type="sibTrans" cxnId="{E6296FAD-B44D-4F40-ABA6-E65721A35568}">
      <dgm:prSet/>
      <dgm:spPr/>
      <dgm:t>
        <a:bodyPr/>
        <a:lstStyle/>
        <a:p>
          <a:endParaRPr lang="zh-TW" altLang="en-US"/>
        </a:p>
      </dgm:t>
    </dgm:pt>
    <dgm:pt modelId="{68443D97-CB8E-4FF4-8B06-BBDE440A90AF}">
      <dgm:prSet phldrT="[文字]"/>
      <dgm:spPr/>
      <dgm:t>
        <a:bodyPr/>
        <a:lstStyle/>
        <a:p>
          <a:r>
            <a:rPr lang="zh-TW" dirty="0" smtClean="0"/>
            <a:t>接受企業教育機會</a:t>
          </a:r>
          <a:endParaRPr lang="zh-TW" altLang="en-US" dirty="0"/>
        </a:p>
      </dgm:t>
    </dgm:pt>
    <dgm:pt modelId="{2EE9A171-4947-4890-94EE-3EED96F4883B}" type="parTrans" cxnId="{40D45C5D-5D4B-446E-BAA3-CA6EDF69970D}">
      <dgm:prSet/>
      <dgm:spPr/>
      <dgm:t>
        <a:bodyPr/>
        <a:lstStyle/>
        <a:p>
          <a:endParaRPr lang="zh-TW" altLang="en-US"/>
        </a:p>
      </dgm:t>
    </dgm:pt>
    <dgm:pt modelId="{DCAAC630-C967-405F-9093-25BC5B6B2A7A}" type="sibTrans" cxnId="{40D45C5D-5D4B-446E-BAA3-CA6EDF69970D}">
      <dgm:prSet/>
      <dgm:spPr/>
      <dgm:t>
        <a:bodyPr/>
        <a:lstStyle/>
        <a:p>
          <a:endParaRPr lang="zh-TW" altLang="en-US"/>
        </a:p>
      </dgm:t>
    </dgm:pt>
    <dgm:pt modelId="{DF4F7E3C-7C05-453B-B9EE-1BEAF8A2CB87}">
      <dgm:prSet phldrT="[文字]"/>
      <dgm:spPr/>
      <dgm:t>
        <a:bodyPr/>
        <a:lstStyle/>
        <a:p>
          <a:r>
            <a:rPr lang="zh-TW" altLang="en-US" dirty="0" smtClean="0"/>
            <a:t>年齡</a:t>
          </a:r>
          <a:endParaRPr lang="zh-TW" altLang="en-US" dirty="0"/>
        </a:p>
      </dgm:t>
    </dgm:pt>
    <dgm:pt modelId="{643AB023-4957-4AE5-A16B-15E85A90E939}" type="parTrans" cxnId="{F25B74ED-68D4-45FE-845E-BE532FF43E61}">
      <dgm:prSet/>
      <dgm:spPr/>
      <dgm:t>
        <a:bodyPr/>
        <a:lstStyle/>
        <a:p>
          <a:endParaRPr lang="zh-TW" altLang="en-US"/>
        </a:p>
      </dgm:t>
    </dgm:pt>
    <dgm:pt modelId="{BA1BB76E-F0C2-4AE2-AAE7-669331AF9BC9}" type="sibTrans" cxnId="{F25B74ED-68D4-45FE-845E-BE532FF43E61}">
      <dgm:prSet/>
      <dgm:spPr/>
      <dgm:t>
        <a:bodyPr/>
        <a:lstStyle/>
        <a:p>
          <a:endParaRPr lang="zh-TW" altLang="en-US"/>
        </a:p>
      </dgm:t>
    </dgm:pt>
    <dgm:pt modelId="{10F82266-D16F-4AF1-A3BD-B61641A44F58}">
      <dgm:prSet phldrT="[文字]"/>
      <dgm:spPr/>
      <dgm:t>
        <a:bodyPr/>
        <a:lstStyle/>
        <a:p>
          <a:r>
            <a:rPr lang="zh-TW" dirty="0" smtClean="0"/>
            <a:t>僵化的長幼輩關係</a:t>
          </a:r>
          <a:endParaRPr lang="zh-TW" altLang="en-US" dirty="0"/>
        </a:p>
      </dgm:t>
    </dgm:pt>
    <dgm:pt modelId="{3617EECC-4DDA-4B49-A95A-3AFB21435939}" type="parTrans" cxnId="{44F6F897-EF8A-4FC2-8895-9F0E0CEB6138}">
      <dgm:prSet/>
      <dgm:spPr/>
      <dgm:t>
        <a:bodyPr/>
        <a:lstStyle/>
        <a:p>
          <a:endParaRPr lang="zh-TW" altLang="en-US"/>
        </a:p>
      </dgm:t>
    </dgm:pt>
    <dgm:pt modelId="{CB7CCA55-D21C-4CC8-BBDD-5CC7203500CD}" type="sibTrans" cxnId="{44F6F897-EF8A-4FC2-8895-9F0E0CEB6138}">
      <dgm:prSet/>
      <dgm:spPr/>
      <dgm:t>
        <a:bodyPr/>
        <a:lstStyle/>
        <a:p>
          <a:endParaRPr lang="zh-TW" altLang="en-US"/>
        </a:p>
      </dgm:t>
    </dgm:pt>
    <dgm:pt modelId="{7FE76816-F55C-40A7-A2C1-166B89B9F3F2}">
      <dgm:prSet phldrT="[文字]"/>
      <dgm:spPr/>
      <dgm:t>
        <a:bodyPr/>
        <a:lstStyle/>
        <a:p>
          <a:r>
            <a:rPr lang="zh-TW" dirty="0" smtClean="0"/>
            <a:t>退休再就業</a:t>
          </a:r>
          <a:endParaRPr lang="zh-TW" altLang="en-US" dirty="0"/>
        </a:p>
      </dgm:t>
    </dgm:pt>
    <dgm:pt modelId="{52FB666C-C730-4B59-AA9C-8FADF88CD3F1}" type="parTrans" cxnId="{082D4709-B805-402C-8FB4-8881005754E5}">
      <dgm:prSet/>
      <dgm:spPr/>
      <dgm:t>
        <a:bodyPr/>
        <a:lstStyle/>
        <a:p>
          <a:endParaRPr lang="zh-TW" altLang="en-US"/>
        </a:p>
      </dgm:t>
    </dgm:pt>
    <dgm:pt modelId="{AF4A56CC-EED5-460A-ACA5-DEC70995B69B}" type="sibTrans" cxnId="{082D4709-B805-402C-8FB4-8881005754E5}">
      <dgm:prSet/>
      <dgm:spPr/>
      <dgm:t>
        <a:bodyPr/>
        <a:lstStyle/>
        <a:p>
          <a:endParaRPr lang="zh-TW" altLang="en-US"/>
        </a:p>
      </dgm:t>
    </dgm:pt>
    <dgm:pt modelId="{F1919834-EBA2-4A23-B752-CA6F3C926E9B}">
      <dgm:prSet phldrT="[文字]"/>
      <dgm:spPr/>
      <dgm:t>
        <a:bodyPr/>
        <a:lstStyle/>
        <a:p>
          <a:r>
            <a:rPr lang="zh-TW" altLang="en-US" dirty="0" smtClean="0"/>
            <a:t>性別</a:t>
          </a:r>
          <a:endParaRPr lang="zh-TW" altLang="en-US" dirty="0"/>
        </a:p>
      </dgm:t>
    </dgm:pt>
    <dgm:pt modelId="{4D50626B-8E76-45BE-9274-333843EAED7C}" type="parTrans" cxnId="{56E43CEE-65D3-4B88-926D-2CDDB83BF99C}">
      <dgm:prSet/>
      <dgm:spPr/>
      <dgm:t>
        <a:bodyPr/>
        <a:lstStyle/>
        <a:p>
          <a:endParaRPr lang="zh-TW" altLang="en-US"/>
        </a:p>
      </dgm:t>
    </dgm:pt>
    <dgm:pt modelId="{2EE8A438-F779-4828-8532-6D4D382215CB}" type="sibTrans" cxnId="{56E43CEE-65D3-4B88-926D-2CDDB83BF99C}">
      <dgm:prSet/>
      <dgm:spPr/>
      <dgm:t>
        <a:bodyPr/>
        <a:lstStyle/>
        <a:p>
          <a:endParaRPr lang="zh-TW" altLang="en-US"/>
        </a:p>
      </dgm:t>
    </dgm:pt>
    <dgm:pt modelId="{5BE36F21-0609-4CB9-966D-E7290E57402B}">
      <dgm:prSet phldrT="[文字]"/>
      <dgm:spPr/>
      <dgm:t>
        <a:bodyPr/>
        <a:lstStyle/>
        <a:p>
          <a:r>
            <a:rPr lang="zh-TW" dirty="0" smtClean="0"/>
            <a:t>男性取向系統</a:t>
          </a:r>
          <a:r>
            <a:rPr lang="en-US" altLang="zh-TW" dirty="0" smtClean="0"/>
            <a:t>-</a:t>
          </a:r>
          <a:r>
            <a:rPr lang="zh-TW" altLang="en-US" dirty="0" smtClean="0"/>
            <a:t>工作晉升與人際關係</a:t>
          </a:r>
          <a:endParaRPr lang="zh-TW" altLang="en-US" dirty="0"/>
        </a:p>
      </dgm:t>
    </dgm:pt>
    <dgm:pt modelId="{264516CF-8169-47D1-8873-6E4352D74D4A}" type="parTrans" cxnId="{B79682F3-837E-47F0-A638-49E3F9A381D1}">
      <dgm:prSet/>
      <dgm:spPr/>
      <dgm:t>
        <a:bodyPr/>
        <a:lstStyle/>
        <a:p>
          <a:endParaRPr lang="zh-TW" altLang="en-US"/>
        </a:p>
      </dgm:t>
    </dgm:pt>
    <dgm:pt modelId="{8FD3E182-9E14-45F0-9455-F5BD2CB5D3F3}" type="sibTrans" cxnId="{B79682F3-837E-47F0-A638-49E3F9A381D1}">
      <dgm:prSet/>
      <dgm:spPr/>
      <dgm:t>
        <a:bodyPr/>
        <a:lstStyle/>
        <a:p>
          <a:endParaRPr lang="zh-TW" altLang="en-US"/>
        </a:p>
      </dgm:t>
    </dgm:pt>
    <dgm:pt modelId="{4F84F530-F129-4F68-AE75-02494D0F7979}">
      <dgm:prSet phldrT="[文字]"/>
      <dgm:spPr/>
      <dgm:t>
        <a:bodyPr/>
        <a:lstStyle/>
        <a:p>
          <a:r>
            <a:rPr lang="zh-TW" dirty="0" smtClean="0"/>
            <a:t>日本職業婦女</a:t>
          </a:r>
          <a:r>
            <a:rPr lang="zh-TW" altLang="en-US" dirty="0" smtClean="0"/>
            <a:t>為干擾</a:t>
          </a:r>
          <a:endParaRPr lang="zh-TW" altLang="en-US" dirty="0"/>
        </a:p>
      </dgm:t>
    </dgm:pt>
    <dgm:pt modelId="{C966EA5F-B0C3-4AD3-9E6B-FA1321268924}" type="parTrans" cxnId="{93002DE0-740F-4DB9-B027-DE7C2AEE2B78}">
      <dgm:prSet/>
      <dgm:spPr/>
      <dgm:t>
        <a:bodyPr/>
        <a:lstStyle/>
        <a:p>
          <a:endParaRPr lang="zh-TW" altLang="en-US"/>
        </a:p>
      </dgm:t>
    </dgm:pt>
    <dgm:pt modelId="{4C42A6A0-4990-47A1-8256-8D3B70B2A562}" type="sibTrans" cxnId="{93002DE0-740F-4DB9-B027-DE7C2AEE2B78}">
      <dgm:prSet/>
      <dgm:spPr/>
      <dgm:t>
        <a:bodyPr/>
        <a:lstStyle/>
        <a:p>
          <a:endParaRPr lang="zh-TW" altLang="en-US"/>
        </a:p>
      </dgm:t>
    </dgm:pt>
    <dgm:pt modelId="{3406468A-9AC4-43CF-AC5C-68F9CE216C5A}">
      <dgm:prSet phldrT="[文字]"/>
      <dgm:spPr/>
      <dgm:t>
        <a:bodyPr/>
        <a:lstStyle/>
        <a:p>
          <a:r>
            <a:rPr lang="zh-TW" altLang="en-US" dirty="0" smtClean="0"/>
            <a:t>辦公室小姐</a:t>
          </a:r>
          <a:r>
            <a:rPr lang="en-US" altLang="zh-TW" dirty="0" smtClean="0"/>
            <a:t>(OL)</a:t>
          </a:r>
          <a:endParaRPr lang="zh-TW" altLang="en-US" dirty="0"/>
        </a:p>
      </dgm:t>
    </dgm:pt>
    <dgm:pt modelId="{B57D1856-897C-4466-AB24-C1CA33ECD30E}" type="parTrans" cxnId="{AA24D125-E999-4BA8-BCCA-FEE59CD5DDA2}">
      <dgm:prSet/>
      <dgm:spPr/>
      <dgm:t>
        <a:bodyPr/>
        <a:lstStyle/>
        <a:p>
          <a:endParaRPr lang="zh-TW" altLang="en-US"/>
        </a:p>
      </dgm:t>
    </dgm:pt>
    <dgm:pt modelId="{8238F7C1-C70A-4B74-BE6C-9E492938922C}" type="sibTrans" cxnId="{AA24D125-E999-4BA8-BCCA-FEE59CD5DDA2}">
      <dgm:prSet/>
      <dgm:spPr/>
      <dgm:t>
        <a:bodyPr/>
        <a:lstStyle/>
        <a:p>
          <a:endParaRPr lang="zh-TW" altLang="en-US"/>
        </a:p>
      </dgm:t>
    </dgm:pt>
    <dgm:pt modelId="{E4E220DF-A328-4054-8B2F-132C24C4BD90}" type="pres">
      <dgm:prSet presAssocID="{691C3411-FBFB-417A-81B2-A7DC4ABACC5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08AC24D-37FD-4747-9D5E-EC63984E9384}" type="pres">
      <dgm:prSet presAssocID="{7F7163DD-1BAD-4899-A7D0-34AC477505EB}" presName="composite" presStyleCnt="0"/>
      <dgm:spPr/>
    </dgm:pt>
    <dgm:pt modelId="{D6467C76-9043-4911-8C6A-F4832A826DBC}" type="pres">
      <dgm:prSet presAssocID="{7F7163DD-1BAD-4899-A7D0-34AC477505E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8AA07F-0198-473D-84C8-A5630A42DCC8}" type="pres">
      <dgm:prSet presAssocID="{7F7163DD-1BAD-4899-A7D0-34AC477505E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F6368D-0C96-48A8-8199-C8C70D53D3DB}" type="pres">
      <dgm:prSet presAssocID="{CECA9DF4-EB6A-4DE2-AAC4-CEBA8CE1D810}" presName="sp" presStyleCnt="0"/>
      <dgm:spPr/>
    </dgm:pt>
    <dgm:pt modelId="{1D36E2A8-0DC4-4915-B4DE-0097EAA9127A}" type="pres">
      <dgm:prSet presAssocID="{DF4F7E3C-7C05-453B-B9EE-1BEAF8A2CB87}" presName="composite" presStyleCnt="0"/>
      <dgm:spPr/>
    </dgm:pt>
    <dgm:pt modelId="{4C7F7184-4A1A-46A2-ABCF-A059F5843BA6}" type="pres">
      <dgm:prSet presAssocID="{DF4F7E3C-7C05-453B-B9EE-1BEAF8A2CB8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C14A14-6A55-4C5F-B741-350F9D7A31B4}" type="pres">
      <dgm:prSet presAssocID="{DF4F7E3C-7C05-453B-B9EE-1BEAF8A2CB8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8F27D3-21B4-48B3-9140-10F959235C3E}" type="pres">
      <dgm:prSet presAssocID="{BA1BB76E-F0C2-4AE2-AAE7-669331AF9BC9}" presName="sp" presStyleCnt="0"/>
      <dgm:spPr/>
    </dgm:pt>
    <dgm:pt modelId="{021BB22C-2B01-4848-ACD8-5D1DE42A4ED7}" type="pres">
      <dgm:prSet presAssocID="{F1919834-EBA2-4A23-B752-CA6F3C926E9B}" presName="composite" presStyleCnt="0"/>
      <dgm:spPr/>
    </dgm:pt>
    <dgm:pt modelId="{59DC86F5-CBD0-4165-A7F0-2A5F771E48B3}" type="pres">
      <dgm:prSet presAssocID="{F1919834-EBA2-4A23-B752-CA6F3C926E9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FD378E-4432-410C-AA64-AFC43B34DC7F}" type="pres">
      <dgm:prSet presAssocID="{F1919834-EBA2-4A23-B752-CA6F3C926E9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3B68FD6-25BC-4929-8146-494448BD247A}" type="presOf" srcId="{7F7163DD-1BAD-4899-A7D0-34AC477505EB}" destId="{D6467C76-9043-4911-8C6A-F4832A826DBC}" srcOrd="0" destOrd="0" presId="urn:microsoft.com/office/officeart/2005/8/layout/chevron2"/>
    <dgm:cxn modelId="{39392A90-DE7A-458A-8952-AF0A5B4BC38E}" type="presOf" srcId="{5BE36F21-0609-4CB9-966D-E7290E57402B}" destId="{DBFD378E-4432-410C-AA64-AFC43B34DC7F}" srcOrd="0" destOrd="0" presId="urn:microsoft.com/office/officeart/2005/8/layout/chevron2"/>
    <dgm:cxn modelId="{2D4F364A-F40B-4745-B070-9DB56490297F}" type="presOf" srcId="{7FE76816-F55C-40A7-A2C1-166B89B9F3F2}" destId="{91C14A14-6A55-4C5F-B741-350F9D7A31B4}" srcOrd="0" destOrd="1" presId="urn:microsoft.com/office/officeart/2005/8/layout/chevron2"/>
    <dgm:cxn modelId="{44F6F897-EF8A-4FC2-8895-9F0E0CEB6138}" srcId="{DF4F7E3C-7C05-453B-B9EE-1BEAF8A2CB87}" destId="{10F82266-D16F-4AF1-A3BD-B61641A44F58}" srcOrd="0" destOrd="0" parTransId="{3617EECC-4DDA-4B49-A95A-3AFB21435939}" sibTransId="{CB7CCA55-D21C-4CC8-BBDD-5CC7203500CD}"/>
    <dgm:cxn modelId="{01E84705-D344-4F53-82AE-2DA33CC2A10F}" srcId="{691C3411-FBFB-417A-81B2-A7DC4ABACC5D}" destId="{7F7163DD-1BAD-4899-A7D0-34AC477505EB}" srcOrd="0" destOrd="0" parTransId="{29AB44B2-B5B8-4AA7-A71C-C8728CD51B99}" sibTransId="{CECA9DF4-EB6A-4DE2-AAC4-CEBA8CE1D810}"/>
    <dgm:cxn modelId="{0898B3D6-484B-4B99-9786-B00AD5E771B5}" type="presOf" srcId="{F1919834-EBA2-4A23-B752-CA6F3C926E9B}" destId="{59DC86F5-CBD0-4165-A7F0-2A5F771E48B3}" srcOrd="0" destOrd="0" presId="urn:microsoft.com/office/officeart/2005/8/layout/chevron2"/>
    <dgm:cxn modelId="{F73F8574-3277-4B4C-A111-559C7030D8F6}" type="presOf" srcId="{DF4F7E3C-7C05-453B-B9EE-1BEAF8A2CB87}" destId="{4C7F7184-4A1A-46A2-ABCF-A059F5843BA6}" srcOrd="0" destOrd="0" presId="urn:microsoft.com/office/officeart/2005/8/layout/chevron2"/>
    <dgm:cxn modelId="{6CD03E2F-031D-4E3E-8834-39BD6588BBF8}" type="presOf" srcId="{4F84F530-F129-4F68-AE75-02494D0F7979}" destId="{DBFD378E-4432-410C-AA64-AFC43B34DC7F}" srcOrd="0" destOrd="1" presId="urn:microsoft.com/office/officeart/2005/8/layout/chevron2"/>
    <dgm:cxn modelId="{DDA7277B-9483-412F-AFB0-7CB4BD796E9A}" type="presOf" srcId="{3406468A-9AC4-43CF-AC5C-68F9CE216C5A}" destId="{DBFD378E-4432-410C-AA64-AFC43B34DC7F}" srcOrd="0" destOrd="2" presId="urn:microsoft.com/office/officeart/2005/8/layout/chevron2"/>
    <dgm:cxn modelId="{B79682F3-837E-47F0-A638-49E3F9A381D1}" srcId="{F1919834-EBA2-4A23-B752-CA6F3C926E9B}" destId="{5BE36F21-0609-4CB9-966D-E7290E57402B}" srcOrd="0" destOrd="0" parTransId="{264516CF-8169-47D1-8873-6E4352D74D4A}" sibTransId="{8FD3E182-9E14-45F0-9455-F5BD2CB5D3F3}"/>
    <dgm:cxn modelId="{F25B74ED-68D4-45FE-845E-BE532FF43E61}" srcId="{691C3411-FBFB-417A-81B2-A7DC4ABACC5D}" destId="{DF4F7E3C-7C05-453B-B9EE-1BEAF8A2CB87}" srcOrd="1" destOrd="0" parTransId="{643AB023-4957-4AE5-A16B-15E85A90E939}" sibTransId="{BA1BB76E-F0C2-4AE2-AAE7-669331AF9BC9}"/>
    <dgm:cxn modelId="{6E16E6CB-0D3C-4E6D-A06C-020DFE863663}" type="presOf" srcId="{691C3411-FBFB-417A-81B2-A7DC4ABACC5D}" destId="{E4E220DF-A328-4054-8B2F-132C24C4BD90}" srcOrd="0" destOrd="0" presId="urn:microsoft.com/office/officeart/2005/8/layout/chevron2"/>
    <dgm:cxn modelId="{082D4709-B805-402C-8FB4-8881005754E5}" srcId="{DF4F7E3C-7C05-453B-B9EE-1BEAF8A2CB87}" destId="{7FE76816-F55C-40A7-A2C1-166B89B9F3F2}" srcOrd="1" destOrd="0" parTransId="{52FB666C-C730-4B59-AA9C-8FADF88CD3F1}" sibTransId="{AF4A56CC-EED5-460A-ACA5-DEC70995B69B}"/>
    <dgm:cxn modelId="{41F53A1D-31AD-4F7F-9550-74DC3E335770}" type="presOf" srcId="{10F82266-D16F-4AF1-A3BD-B61641A44F58}" destId="{91C14A14-6A55-4C5F-B741-350F9D7A31B4}" srcOrd="0" destOrd="0" presId="urn:microsoft.com/office/officeart/2005/8/layout/chevron2"/>
    <dgm:cxn modelId="{40D45C5D-5D4B-446E-BAA3-CA6EDF69970D}" srcId="{7F7163DD-1BAD-4899-A7D0-34AC477505EB}" destId="{68443D97-CB8E-4FF4-8B06-BBDE440A90AF}" srcOrd="1" destOrd="0" parTransId="{2EE9A171-4947-4890-94EE-3EED96F4883B}" sibTransId="{DCAAC630-C967-405F-9093-25BC5B6B2A7A}"/>
    <dgm:cxn modelId="{93002DE0-740F-4DB9-B027-DE7C2AEE2B78}" srcId="{F1919834-EBA2-4A23-B752-CA6F3C926E9B}" destId="{4F84F530-F129-4F68-AE75-02494D0F7979}" srcOrd="1" destOrd="0" parTransId="{C966EA5F-B0C3-4AD3-9E6B-FA1321268924}" sibTransId="{4C42A6A0-4990-47A1-8256-8D3B70B2A562}"/>
    <dgm:cxn modelId="{50466524-1E19-45DC-AF70-5DF32EF0440D}" type="presOf" srcId="{68443D97-CB8E-4FF4-8B06-BBDE440A90AF}" destId="{008AA07F-0198-473D-84C8-A5630A42DCC8}" srcOrd="0" destOrd="1" presId="urn:microsoft.com/office/officeart/2005/8/layout/chevron2"/>
    <dgm:cxn modelId="{D35E1AC4-5DEF-4B4D-B5AA-95692C8574E3}" type="presOf" srcId="{57D4925D-ABF2-4DA7-8BA8-0E7F26EDD551}" destId="{008AA07F-0198-473D-84C8-A5630A42DCC8}" srcOrd="0" destOrd="0" presId="urn:microsoft.com/office/officeart/2005/8/layout/chevron2"/>
    <dgm:cxn modelId="{AA24D125-E999-4BA8-BCCA-FEE59CD5DDA2}" srcId="{F1919834-EBA2-4A23-B752-CA6F3C926E9B}" destId="{3406468A-9AC4-43CF-AC5C-68F9CE216C5A}" srcOrd="2" destOrd="0" parTransId="{B57D1856-897C-4466-AB24-C1CA33ECD30E}" sibTransId="{8238F7C1-C70A-4B74-BE6C-9E492938922C}"/>
    <dgm:cxn modelId="{E6296FAD-B44D-4F40-ABA6-E65721A35568}" srcId="{7F7163DD-1BAD-4899-A7D0-34AC477505EB}" destId="{57D4925D-ABF2-4DA7-8BA8-0E7F26EDD551}" srcOrd="0" destOrd="0" parTransId="{BC88DB8B-3188-4EAD-B44B-389E38751CEC}" sibTransId="{5F9AD0DB-D565-412B-A31E-DC7CBBD7478B}"/>
    <dgm:cxn modelId="{56E43CEE-65D3-4B88-926D-2CDDB83BF99C}" srcId="{691C3411-FBFB-417A-81B2-A7DC4ABACC5D}" destId="{F1919834-EBA2-4A23-B752-CA6F3C926E9B}" srcOrd="2" destOrd="0" parTransId="{4D50626B-8E76-45BE-9274-333843EAED7C}" sibTransId="{2EE8A438-F779-4828-8532-6D4D382215CB}"/>
    <dgm:cxn modelId="{1D26F597-B16F-4E64-9665-DDADCB01E67A}" type="presParOf" srcId="{E4E220DF-A328-4054-8B2F-132C24C4BD90}" destId="{D08AC24D-37FD-4747-9D5E-EC63984E9384}" srcOrd="0" destOrd="0" presId="urn:microsoft.com/office/officeart/2005/8/layout/chevron2"/>
    <dgm:cxn modelId="{07D10449-DD04-44C9-AD1F-C8C273B3EDFB}" type="presParOf" srcId="{D08AC24D-37FD-4747-9D5E-EC63984E9384}" destId="{D6467C76-9043-4911-8C6A-F4832A826DBC}" srcOrd="0" destOrd="0" presId="urn:microsoft.com/office/officeart/2005/8/layout/chevron2"/>
    <dgm:cxn modelId="{A5CBCDC3-EC5B-46FE-AE18-332361762779}" type="presParOf" srcId="{D08AC24D-37FD-4747-9D5E-EC63984E9384}" destId="{008AA07F-0198-473D-84C8-A5630A42DCC8}" srcOrd="1" destOrd="0" presId="urn:microsoft.com/office/officeart/2005/8/layout/chevron2"/>
    <dgm:cxn modelId="{59C4D079-5CBF-4B8D-901B-1A4A631FF515}" type="presParOf" srcId="{E4E220DF-A328-4054-8B2F-132C24C4BD90}" destId="{F1F6368D-0C96-48A8-8199-C8C70D53D3DB}" srcOrd="1" destOrd="0" presId="urn:microsoft.com/office/officeart/2005/8/layout/chevron2"/>
    <dgm:cxn modelId="{B91033CE-8353-4AAF-BAE3-D71645544AE8}" type="presParOf" srcId="{E4E220DF-A328-4054-8B2F-132C24C4BD90}" destId="{1D36E2A8-0DC4-4915-B4DE-0097EAA9127A}" srcOrd="2" destOrd="0" presId="urn:microsoft.com/office/officeart/2005/8/layout/chevron2"/>
    <dgm:cxn modelId="{4B135DAF-6816-4BFF-A595-5352B5079FD8}" type="presParOf" srcId="{1D36E2A8-0DC4-4915-B4DE-0097EAA9127A}" destId="{4C7F7184-4A1A-46A2-ABCF-A059F5843BA6}" srcOrd="0" destOrd="0" presId="urn:microsoft.com/office/officeart/2005/8/layout/chevron2"/>
    <dgm:cxn modelId="{FB2EA28B-984A-4FA8-A7A9-D293DFF64A10}" type="presParOf" srcId="{1D36E2A8-0DC4-4915-B4DE-0097EAA9127A}" destId="{91C14A14-6A55-4C5F-B741-350F9D7A31B4}" srcOrd="1" destOrd="0" presId="urn:microsoft.com/office/officeart/2005/8/layout/chevron2"/>
    <dgm:cxn modelId="{C5464267-D6D1-4402-9296-2D3416D5E215}" type="presParOf" srcId="{E4E220DF-A328-4054-8B2F-132C24C4BD90}" destId="{5C8F27D3-21B4-48B3-9140-10F959235C3E}" srcOrd="3" destOrd="0" presId="urn:microsoft.com/office/officeart/2005/8/layout/chevron2"/>
    <dgm:cxn modelId="{C6D04F85-1B35-4A39-8ED3-9349B6CD64D3}" type="presParOf" srcId="{E4E220DF-A328-4054-8B2F-132C24C4BD90}" destId="{021BB22C-2B01-4848-ACD8-5D1DE42A4ED7}" srcOrd="4" destOrd="0" presId="urn:microsoft.com/office/officeart/2005/8/layout/chevron2"/>
    <dgm:cxn modelId="{01A4D252-B2CE-40A8-9F3E-B9B760E44E0F}" type="presParOf" srcId="{021BB22C-2B01-4848-ACD8-5D1DE42A4ED7}" destId="{59DC86F5-CBD0-4165-A7F0-2A5F771E48B3}" srcOrd="0" destOrd="0" presId="urn:microsoft.com/office/officeart/2005/8/layout/chevron2"/>
    <dgm:cxn modelId="{C86D8CBC-CF9D-408A-B848-FECFE22C9F54}" type="presParOf" srcId="{021BB22C-2B01-4848-ACD8-5D1DE42A4ED7}" destId="{DBFD378E-4432-410C-AA64-AFC43B34DC7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6704F1-00DD-489B-968A-54CA08FF78AD}" type="doc">
      <dgm:prSet loTypeId="urn:microsoft.com/office/officeart/2011/layout/Tab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7D418AE-C91F-4DFF-93B5-7C6FB5DB8676}">
      <dgm:prSet phldrT="[文字]"/>
      <dgm:spPr/>
      <dgm:t>
        <a:bodyPr/>
        <a:lstStyle/>
        <a:p>
          <a:r>
            <a:rPr lang="zh-TW" altLang="en-US" dirty="0" smtClean="0"/>
            <a:t>第一</a:t>
          </a:r>
          <a:endParaRPr lang="zh-TW" altLang="en-US" dirty="0"/>
        </a:p>
      </dgm:t>
    </dgm:pt>
    <dgm:pt modelId="{5D28FEE0-AC26-4ECF-8088-BB1E077E9095}" type="parTrans" cxnId="{68C03A6F-8F9C-4AE8-8F91-A9EE086F9E26}">
      <dgm:prSet/>
      <dgm:spPr/>
      <dgm:t>
        <a:bodyPr/>
        <a:lstStyle/>
        <a:p>
          <a:endParaRPr lang="zh-TW" altLang="en-US"/>
        </a:p>
      </dgm:t>
    </dgm:pt>
    <dgm:pt modelId="{7567F62F-D208-4B3D-A0E5-1D51A5228D05}" type="sibTrans" cxnId="{68C03A6F-8F9C-4AE8-8F91-A9EE086F9E26}">
      <dgm:prSet/>
      <dgm:spPr/>
      <dgm:t>
        <a:bodyPr/>
        <a:lstStyle/>
        <a:p>
          <a:endParaRPr lang="zh-TW" altLang="en-US"/>
        </a:p>
      </dgm:t>
    </dgm:pt>
    <dgm:pt modelId="{5F6025BE-BF1E-4269-AADA-E6A9E04E1A2C}">
      <dgm:prSet phldrT="[文字]" custT="1"/>
      <dgm:spPr/>
      <dgm:t>
        <a:bodyPr/>
        <a:lstStyle/>
        <a:p>
          <a:r>
            <a:rPr lang="zh-TW" altLang="en-US" sz="2000" dirty="0" smtClean="0"/>
            <a:t>日本企業將相關學科工作，用一個有系統的培訓。</a:t>
          </a:r>
          <a:endParaRPr lang="zh-TW" altLang="en-US" sz="2000" dirty="0"/>
        </a:p>
      </dgm:t>
    </dgm:pt>
    <dgm:pt modelId="{056EAE9A-6545-4979-94D5-7CE10A2C42D2}" type="parTrans" cxnId="{C77A4285-80B1-4FB4-90B8-04B63FCC0DB2}">
      <dgm:prSet/>
      <dgm:spPr/>
      <dgm:t>
        <a:bodyPr/>
        <a:lstStyle/>
        <a:p>
          <a:endParaRPr lang="zh-TW" altLang="en-US"/>
        </a:p>
      </dgm:t>
    </dgm:pt>
    <dgm:pt modelId="{1AA98DB2-038E-48C2-9D0C-FE98C6EAF37C}" type="sibTrans" cxnId="{C77A4285-80B1-4FB4-90B8-04B63FCC0DB2}">
      <dgm:prSet/>
      <dgm:spPr/>
      <dgm:t>
        <a:bodyPr/>
        <a:lstStyle/>
        <a:p>
          <a:endParaRPr lang="zh-TW" altLang="en-US"/>
        </a:p>
      </dgm:t>
    </dgm:pt>
    <dgm:pt modelId="{015E12C8-EF06-472D-8C9E-F80A513D7231}">
      <dgm:prSet phldrT="[文字]" custT="1"/>
      <dgm:spPr/>
      <dgm:t>
        <a:bodyPr/>
        <a:lstStyle/>
        <a:p>
          <a:r>
            <a:rPr lang="zh-TW" altLang="en-US" sz="2400" b="1" dirty="0" smtClean="0"/>
            <a:t>大部分的商業與工業上級機關，都具有科學技術的教育程度</a:t>
          </a:r>
          <a:endParaRPr lang="zh-TW" altLang="en-US" sz="2400" b="1" dirty="0"/>
        </a:p>
      </dgm:t>
    </dgm:pt>
    <dgm:pt modelId="{27DD5129-EB2B-4567-AA5D-B416BE9C4030}" type="parTrans" cxnId="{3E46DFFD-7F51-4B4D-A734-7C78E7A28F35}">
      <dgm:prSet/>
      <dgm:spPr/>
      <dgm:t>
        <a:bodyPr/>
        <a:lstStyle/>
        <a:p>
          <a:endParaRPr lang="zh-TW" altLang="en-US"/>
        </a:p>
      </dgm:t>
    </dgm:pt>
    <dgm:pt modelId="{25339CBD-D8FE-4D5F-A126-60A0DAE5B6EB}" type="sibTrans" cxnId="{3E46DFFD-7F51-4B4D-A734-7C78E7A28F35}">
      <dgm:prSet/>
      <dgm:spPr/>
      <dgm:t>
        <a:bodyPr/>
        <a:lstStyle/>
        <a:p>
          <a:endParaRPr lang="zh-TW" altLang="en-US"/>
        </a:p>
      </dgm:t>
    </dgm:pt>
    <dgm:pt modelId="{75B082DD-EE1A-4E0E-8370-824DD6B02F42}">
      <dgm:prSet phldrT="[文字]"/>
      <dgm:spPr/>
      <dgm:t>
        <a:bodyPr/>
        <a:lstStyle/>
        <a:p>
          <a:r>
            <a:rPr lang="zh-TW" altLang="en-US" dirty="0" smtClean="0"/>
            <a:t>第二</a:t>
          </a:r>
          <a:endParaRPr lang="zh-TW" altLang="en-US" dirty="0"/>
        </a:p>
      </dgm:t>
    </dgm:pt>
    <dgm:pt modelId="{30F2DCC5-33BE-4D0E-91F4-4DEE7577949A}" type="parTrans" cxnId="{DD0E7AA4-57D3-454B-B7FF-8099240AE50A}">
      <dgm:prSet/>
      <dgm:spPr/>
      <dgm:t>
        <a:bodyPr/>
        <a:lstStyle/>
        <a:p>
          <a:endParaRPr lang="zh-TW" altLang="en-US"/>
        </a:p>
      </dgm:t>
    </dgm:pt>
    <dgm:pt modelId="{312AF371-EB24-4F1A-A4DF-15C44B6770C0}" type="sibTrans" cxnId="{DD0E7AA4-57D3-454B-B7FF-8099240AE50A}">
      <dgm:prSet/>
      <dgm:spPr/>
      <dgm:t>
        <a:bodyPr/>
        <a:lstStyle/>
        <a:p>
          <a:endParaRPr lang="zh-TW" altLang="en-US"/>
        </a:p>
      </dgm:t>
    </dgm:pt>
    <dgm:pt modelId="{8EE2565A-DC87-4F31-93F9-D8BAD32619D9}">
      <dgm:prSet phldrT="[文字]" custT="1"/>
      <dgm:spPr/>
      <dgm:t>
        <a:bodyPr/>
        <a:lstStyle/>
        <a:p>
          <a:r>
            <a:rPr lang="zh-TW" altLang="en-US" sz="1800" dirty="0" smtClean="0"/>
            <a:t>經理人會在它們公司上投入許多感情，並全心全力的工作。</a:t>
          </a:r>
          <a:endParaRPr lang="zh-TW" altLang="en-US" sz="1800" dirty="0"/>
        </a:p>
      </dgm:t>
    </dgm:pt>
    <dgm:pt modelId="{7F76981C-424E-4B2B-BB64-E7A7E238CDEB}" type="parTrans" cxnId="{BCC084A8-EF5C-4CA4-8F5E-1575D9CB800F}">
      <dgm:prSet/>
      <dgm:spPr/>
      <dgm:t>
        <a:bodyPr/>
        <a:lstStyle/>
        <a:p>
          <a:endParaRPr lang="zh-TW" altLang="en-US"/>
        </a:p>
      </dgm:t>
    </dgm:pt>
    <dgm:pt modelId="{5AF03489-323A-4F3E-92BD-07E8E29496EC}" type="sibTrans" cxnId="{BCC084A8-EF5C-4CA4-8F5E-1575D9CB800F}">
      <dgm:prSet/>
      <dgm:spPr/>
      <dgm:t>
        <a:bodyPr/>
        <a:lstStyle/>
        <a:p>
          <a:endParaRPr lang="zh-TW" altLang="en-US"/>
        </a:p>
      </dgm:t>
    </dgm:pt>
    <dgm:pt modelId="{B53AE4F2-EF5E-44E7-9FA0-3F2AC21C2A1C}">
      <dgm:prSet phldrT="[文字]"/>
      <dgm:spPr/>
      <dgm:t>
        <a:bodyPr/>
        <a:lstStyle/>
        <a:p>
          <a:r>
            <a:rPr lang="zh-TW" b="1" dirty="0" smtClean="0"/>
            <a:t>精確定義來說，職責是多餘的，每個人都是公司利益的團隊成員。</a:t>
          </a:r>
          <a:endParaRPr lang="zh-TW" altLang="en-US" b="1" dirty="0"/>
        </a:p>
      </dgm:t>
    </dgm:pt>
    <dgm:pt modelId="{DB19E886-70AC-46FB-9C60-166BA9CAC01F}" type="parTrans" cxnId="{9A90DFB2-EC09-478F-ABE8-C6C710148FCE}">
      <dgm:prSet/>
      <dgm:spPr/>
      <dgm:t>
        <a:bodyPr/>
        <a:lstStyle/>
        <a:p>
          <a:endParaRPr lang="zh-TW" altLang="en-US"/>
        </a:p>
      </dgm:t>
    </dgm:pt>
    <dgm:pt modelId="{03DE9FBB-4151-4602-B4C0-E288307090E8}" type="sibTrans" cxnId="{9A90DFB2-EC09-478F-ABE8-C6C710148FCE}">
      <dgm:prSet/>
      <dgm:spPr/>
      <dgm:t>
        <a:bodyPr/>
        <a:lstStyle/>
        <a:p>
          <a:endParaRPr lang="zh-TW" altLang="en-US"/>
        </a:p>
      </dgm:t>
    </dgm:pt>
    <dgm:pt modelId="{27227D7A-AD51-4AFD-8187-031B1A4B3FD3}">
      <dgm:prSet phldrT="[文字]"/>
      <dgm:spPr/>
      <dgm:t>
        <a:bodyPr/>
        <a:lstStyle/>
        <a:p>
          <a:r>
            <a:rPr lang="zh-TW" altLang="en-US" dirty="0" smtClean="0"/>
            <a:t>第三</a:t>
          </a:r>
          <a:endParaRPr lang="zh-TW" altLang="en-US" dirty="0"/>
        </a:p>
      </dgm:t>
    </dgm:pt>
    <dgm:pt modelId="{9BA959C0-989C-4002-967D-B6F3071918C0}" type="parTrans" cxnId="{30EDDA7B-84E9-41DD-BF9F-47C5FC7FE113}">
      <dgm:prSet/>
      <dgm:spPr/>
      <dgm:t>
        <a:bodyPr/>
        <a:lstStyle/>
        <a:p>
          <a:endParaRPr lang="zh-TW" altLang="en-US"/>
        </a:p>
      </dgm:t>
    </dgm:pt>
    <dgm:pt modelId="{22A01A8E-7904-4CF1-915D-B896BCAFB047}" type="sibTrans" cxnId="{30EDDA7B-84E9-41DD-BF9F-47C5FC7FE113}">
      <dgm:prSet/>
      <dgm:spPr/>
      <dgm:t>
        <a:bodyPr/>
        <a:lstStyle/>
        <a:p>
          <a:endParaRPr lang="zh-TW" altLang="en-US"/>
        </a:p>
      </dgm:t>
    </dgm:pt>
    <dgm:pt modelId="{4FA0043B-29B5-4E6E-BCEE-7388AA94B42D}">
      <dgm:prSet phldrT="[文字]"/>
      <dgm:spPr/>
      <dgm:t>
        <a:bodyPr/>
        <a:lstStyle/>
        <a:p>
          <a:r>
            <a:rPr lang="zh-TW" b="1" dirty="0" smtClean="0"/>
            <a:t>所以他們最關心的是利潤，並確保長期生存能力與市場份額</a:t>
          </a:r>
          <a:r>
            <a:rPr lang="zh-TW" altLang="en-US" b="1" dirty="0" smtClean="0"/>
            <a:t>。</a:t>
          </a:r>
          <a:endParaRPr lang="zh-TW" altLang="en-US" b="1" dirty="0"/>
        </a:p>
      </dgm:t>
    </dgm:pt>
    <dgm:pt modelId="{EE24AD0A-E8EB-48C9-921B-740807462F54}" type="parTrans" cxnId="{18CCA10B-0F89-42BF-8D45-6F22BC455EE4}">
      <dgm:prSet/>
      <dgm:spPr/>
      <dgm:t>
        <a:bodyPr/>
        <a:lstStyle/>
        <a:p>
          <a:endParaRPr lang="zh-TW" altLang="en-US"/>
        </a:p>
      </dgm:t>
    </dgm:pt>
    <dgm:pt modelId="{6CEB5CD8-A6C1-4899-ACDD-D5E4A5FD78E2}" type="sibTrans" cxnId="{18CCA10B-0F89-42BF-8D45-6F22BC455EE4}">
      <dgm:prSet/>
      <dgm:spPr/>
      <dgm:t>
        <a:bodyPr/>
        <a:lstStyle/>
        <a:p>
          <a:endParaRPr lang="zh-TW" altLang="en-US"/>
        </a:p>
      </dgm:t>
    </dgm:pt>
    <dgm:pt modelId="{22E9EC8B-DD3C-4AE2-B741-A6589EB1A837}">
      <dgm:prSet custT="1"/>
      <dgm:spPr/>
      <dgm:t>
        <a:bodyPr/>
        <a:lstStyle/>
        <a:p>
          <a:r>
            <a:rPr lang="zh-TW" altLang="en-US" sz="1800" dirty="0" smtClean="0"/>
            <a:t>「日本企業」不只是單純的經濟組織，而是在競爭激烈的經濟環境裡運作的社會組織，</a:t>
          </a:r>
          <a:endParaRPr lang="zh-TW" altLang="en-US" sz="1800" dirty="0"/>
        </a:p>
      </dgm:t>
    </dgm:pt>
    <dgm:pt modelId="{16536B04-EDDC-4752-9D9F-03CAAD43AFB8}" type="parTrans" cxnId="{55890388-5315-4A2C-85F5-EF0A9708C8AC}">
      <dgm:prSet/>
      <dgm:spPr/>
      <dgm:t>
        <a:bodyPr/>
        <a:lstStyle/>
        <a:p>
          <a:endParaRPr lang="zh-TW" altLang="en-US"/>
        </a:p>
      </dgm:t>
    </dgm:pt>
    <dgm:pt modelId="{0D9D614B-0C9A-4E42-A2F9-C7345B7C4451}" type="sibTrans" cxnId="{55890388-5315-4A2C-85F5-EF0A9708C8AC}">
      <dgm:prSet/>
      <dgm:spPr/>
      <dgm:t>
        <a:bodyPr/>
        <a:lstStyle/>
        <a:p>
          <a:endParaRPr lang="zh-TW" altLang="en-US"/>
        </a:p>
      </dgm:t>
    </dgm:pt>
    <dgm:pt modelId="{079C3E78-88CD-4502-ADFE-4D462BA48ADE}">
      <dgm:prSet phldrT="[文字]"/>
      <dgm:spPr/>
      <dgm:t>
        <a:bodyPr/>
        <a:lstStyle/>
        <a:p>
          <a:r>
            <a:rPr lang="zh-TW" b="1" dirty="0" smtClean="0"/>
            <a:t>整體的管理理念較強調公眾利益。</a:t>
          </a:r>
          <a:endParaRPr lang="zh-TW" altLang="en-US" b="1" dirty="0"/>
        </a:p>
      </dgm:t>
    </dgm:pt>
    <dgm:pt modelId="{1B8C76AA-2954-4744-97BC-A68CEFC4176D}" type="sibTrans" cxnId="{D89F3200-C116-4899-8CD7-AF483A899B37}">
      <dgm:prSet/>
      <dgm:spPr/>
      <dgm:t>
        <a:bodyPr/>
        <a:lstStyle/>
        <a:p>
          <a:endParaRPr lang="zh-TW" altLang="en-US"/>
        </a:p>
      </dgm:t>
    </dgm:pt>
    <dgm:pt modelId="{BEEE320E-47D1-4327-9A0A-41BFC60B497C}" type="parTrans" cxnId="{D89F3200-C116-4899-8CD7-AF483A899B37}">
      <dgm:prSet/>
      <dgm:spPr/>
      <dgm:t>
        <a:bodyPr/>
        <a:lstStyle/>
        <a:p>
          <a:endParaRPr lang="zh-TW" altLang="en-US"/>
        </a:p>
      </dgm:t>
    </dgm:pt>
    <dgm:pt modelId="{2EF004BE-3DFF-49D9-AFBE-AC4A3E2CDB8A}">
      <dgm:prSet phldrT="[文字]" custT="1"/>
      <dgm:spPr/>
      <dgm:t>
        <a:bodyPr/>
        <a:lstStyle/>
        <a:p>
          <a:r>
            <a:rPr lang="zh-TW" altLang="en-US" sz="2400" b="1" dirty="0" smtClean="0"/>
            <a:t>董事會的席位都被專業工程師與應用科學教育者分支所佔據。</a:t>
          </a:r>
          <a:endParaRPr lang="zh-TW" altLang="en-US" sz="2400" b="1" dirty="0"/>
        </a:p>
      </dgm:t>
    </dgm:pt>
    <dgm:pt modelId="{4FD66788-FAAF-4736-A645-CB6AEA0C474F}" type="parTrans" cxnId="{9C79F490-B7B7-4195-9960-EDBF444EB64A}">
      <dgm:prSet/>
      <dgm:spPr/>
      <dgm:t>
        <a:bodyPr/>
        <a:lstStyle/>
        <a:p>
          <a:endParaRPr lang="zh-TW" altLang="en-US"/>
        </a:p>
      </dgm:t>
    </dgm:pt>
    <dgm:pt modelId="{6FD46E68-C10D-4D12-8556-16C0AB6D555B}" type="sibTrans" cxnId="{9C79F490-B7B7-4195-9960-EDBF444EB64A}">
      <dgm:prSet/>
      <dgm:spPr/>
      <dgm:t>
        <a:bodyPr/>
        <a:lstStyle/>
        <a:p>
          <a:endParaRPr lang="zh-TW" altLang="en-US"/>
        </a:p>
      </dgm:t>
    </dgm:pt>
    <dgm:pt modelId="{EE78AA53-DBB9-4725-A61E-92794638A6D1}">
      <dgm:prSet phldrT="[文字]"/>
      <dgm:spPr/>
      <dgm:t>
        <a:bodyPr/>
        <a:lstStyle/>
        <a:p>
          <a:r>
            <a:rPr lang="zh-TW" b="1" dirty="0" smtClean="0"/>
            <a:t>日本高層的薪水遠低於美國，而且不會因為裁員或是削減員工薪資而給自己百萬計的獎金，他們還認為美國高層管理人領取的高薪酬是美國商界的缺點之一。</a:t>
          </a:r>
          <a:endParaRPr lang="zh-TW" altLang="en-US" b="1" dirty="0"/>
        </a:p>
      </dgm:t>
    </dgm:pt>
    <dgm:pt modelId="{0903726C-6A74-4573-B92C-61D0ECD9E8B3}" type="parTrans" cxnId="{65BE9655-8723-40D6-8772-2031E3306088}">
      <dgm:prSet/>
      <dgm:spPr/>
      <dgm:t>
        <a:bodyPr/>
        <a:lstStyle/>
        <a:p>
          <a:endParaRPr lang="zh-TW" altLang="en-US"/>
        </a:p>
      </dgm:t>
    </dgm:pt>
    <dgm:pt modelId="{FC06D00C-50BC-4555-9DB0-F106379A29B4}" type="sibTrans" cxnId="{65BE9655-8723-40D6-8772-2031E3306088}">
      <dgm:prSet/>
      <dgm:spPr/>
      <dgm:t>
        <a:bodyPr/>
        <a:lstStyle/>
        <a:p>
          <a:endParaRPr lang="zh-TW" altLang="en-US"/>
        </a:p>
      </dgm:t>
    </dgm:pt>
    <dgm:pt modelId="{7552339A-A8EA-4287-BD09-3B4633234222}" type="pres">
      <dgm:prSet presAssocID="{186704F1-00DD-489B-968A-54CA08FF78AD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8C9784B-835A-43ED-9F0A-4E6C91198DAD}" type="pres">
      <dgm:prSet presAssocID="{67D418AE-C91F-4DFF-93B5-7C6FB5DB8676}" presName="composite" presStyleCnt="0"/>
      <dgm:spPr/>
    </dgm:pt>
    <dgm:pt modelId="{A19D0255-76CD-46F4-A3FB-D0EE4054A3E9}" type="pres">
      <dgm:prSet presAssocID="{67D418AE-C91F-4DFF-93B5-7C6FB5DB8676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D167DC-6EE8-40C0-93CA-D383B7FB9ADB}" type="pres">
      <dgm:prSet presAssocID="{67D418AE-C91F-4DFF-93B5-7C6FB5DB8676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2722CD-BFD1-4FCD-B911-1DD9AB42A2E0}" type="pres">
      <dgm:prSet presAssocID="{67D418AE-C91F-4DFF-93B5-7C6FB5DB8676}" presName="Accent" presStyleLbl="parChTrans1D1" presStyleIdx="0" presStyleCnt="3"/>
      <dgm:spPr/>
    </dgm:pt>
    <dgm:pt modelId="{D81A166B-0384-40CD-8AAA-4C9E3881A4FD}" type="pres">
      <dgm:prSet presAssocID="{67D418AE-C91F-4DFF-93B5-7C6FB5DB8676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D39108-029B-4CEF-AB91-3E96E85B3BA3}" type="pres">
      <dgm:prSet presAssocID="{7567F62F-D208-4B3D-A0E5-1D51A5228D05}" presName="sibTrans" presStyleCnt="0"/>
      <dgm:spPr/>
    </dgm:pt>
    <dgm:pt modelId="{965C4C62-13D3-4690-8DF7-AA923B510E07}" type="pres">
      <dgm:prSet presAssocID="{75B082DD-EE1A-4E0E-8370-824DD6B02F42}" presName="composite" presStyleCnt="0"/>
      <dgm:spPr/>
    </dgm:pt>
    <dgm:pt modelId="{8F36A0BD-BB21-452F-B9EA-7EE3FA16724B}" type="pres">
      <dgm:prSet presAssocID="{75B082DD-EE1A-4E0E-8370-824DD6B02F42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58CC1E-BA8E-4EC1-A4AB-9A171B1A7B8E}" type="pres">
      <dgm:prSet presAssocID="{75B082DD-EE1A-4E0E-8370-824DD6B02F42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1573F5-22EA-48BD-BCE8-981261BC0326}" type="pres">
      <dgm:prSet presAssocID="{75B082DD-EE1A-4E0E-8370-824DD6B02F42}" presName="Accent" presStyleLbl="parChTrans1D1" presStyleIdx="1" presStyleCnt="3"/>
      <dgm:spPr/>
    </dgm:pt>
    <dgm:pt modelId="{57EA9397-A2AC-4486-8865-AAFEF6AE4130}" type="pres">
      <dgm:prSet presAssocID="{75B082DD-EE1A-4E0E-8370-824DD6B02F42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05D293-4E7F-4A22-BDCE-D51D64770CBA}" type="pres">
      <dgm:prSet presAssocID="{312AF371-EB24-4F1A-A4DF-15C44B6770C0}" presName="sibTrans" presStyleCnt="0"/>
      <dgm:spPr/>
    </dgm:pt>
    <dgm:pt modelId="{484B2553-BC0D-4FC9-A19D-9C5012857F29}" type="pres">
      <dgm:prSet presAssocID="{27227D7A-AD51-4AFD-8187-031B1A4B3FD3}" presName="composite" presStyleCnt="0"/>
      <dgm:spPr/>
    </dgm:pt>
    <dgm:pt modelId="{C99D8FA1-94DD-4FED-86EE-FA36482B2F6C}" type="pres">
      <dgm:prSet presAssocID="{27227D7A-AD51-4AFD-8187-031B1A4B3FD3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4EE3F2-2580-4486-A637-DEDD7C5A8CB4}" type="pres">
      <dgm:prSet presAssocID="{27227D7A-AD51-4AFD-8187-031B1A4B3FD3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9A75C0-BE3F-4E3A-9276-7A425DE7F615}" type="pres">
      <dgm:prSet presAssocID="{27227D7A-AD51-4AFD-8187-031B1A4B3FD3}" presName="Accent" presStyleLbl="parChTrans1D1" presStyleIdx="2" presStyleCnt="3"/>
      <dgm:spPr/>
    </dgm:pt>
    <dgm:pt modelId="{FAB587DF-9BF3-40DC-BEFC-637B0BF8E5DB}" type="pres">
      <dgm:prSet presAssocID="{27227D7A-AD51-4AFD-8187-031B1A4B3FD3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00A8C14-1F7E-40E9-81AC-18304BAAE973}" type="presOf" srcId="{015E12C8-EF06-472D-8C9E-F80A513D7231}" destId="{D81A166B-0384-40CD-8AAA-4C9E3881A4FD}" srcOrd="0" destOrd="0" presId="urn:microsoft.com/office/officeart/2011/layout/TabList"/>
    <dgm:cxn modelId="{2AA4F4D9-8811-4A74-BF1F-A8E1F775BF25}" type="presOf" srcId="{22E9EC8B-DD3C-4AE2-B741-A6589EB1A837}" destId="{C99D8FA1-94DD-4FED-86EE-FA36482B2F6C}" srcOrd="0" destOrd="0" presId="urn:microsoft.com/office/officeart/2011/layout/TabList"/>
    <dgm:cxn modelId="{9C79F490-B7B7-4195-9960-EDBF444EB64A}" srcId="{67D418AE-C91F-4DFF-93B5-7C6FB5DB8676}" destId="{2EF004BE-3DFF-49D9-AFBE-AC4A3E2CDB8A}" srcOrd="2" destOrd="0" parTransId="{4FD66788-FAAF-4736-A645-CB6AEA0C474F}" sibTransId="{6FD46E68-C10D-4D12-8556-16C0AB6D555B}"/>
    <dgm:cxn modelId="{89A9137D-3B9D-4F60-A600-4DD5A1172819}" type="presOf" srcId="{B53AE4F2-EF5E-44E7-9FA0-3F2AC21C2A1C}" destId="{57EA9397-A2AC-4486-8865-AAFEF6AE4130}" srcOrd="0" destOrd="0" presId="urn:microsoft.com/office/officeart/2011/layout/TabList"/>
    <dgm:cxn modelId="{D89F3200-C116-4899-8CD7-AF483A899B37}" srcId="{27227D7A-AD51-4AFD-8187-031B1A4B3FD3}" destId="{079C3E78-88CD-4502-ADFE-4D462BA48ADE}" srcOrd="1" destOrd="0" parTransId="{BEEE320E-47D1-4327-9A0A-41BFC60B497C}" sibTransId="{1B8C76AA-2954-4744-97BC-A68CEFC4176D}"/>
    <dgm:cxn modelId="{18CCA10B-0F89-42BF-8D45-6F22BC455EE4}" srcId="{75B082DD-EE1A-4E0E-8370-824DD6B02F42}" destId="{4FA0043B-29B5-4E6E-BCEE-7388AA94B42D}" srcOrd="2" destOrd="0" parTransId="{EE24AD0A-E8EB-48C9-921B-740807462F54}" sibTransId="{6CEB5CD8-A6C1-4899-ACDD-D5E4A5FD78E2}"/>
    <dgm:cxn modelId="{DD0E7AA4-57D3-454B-B7FF-8099240AE50A}" srcId="{186704F1-00DD-489B-968A-54CA08FF78AD}" destId="{75B082DD-EE1A-4E0E-8370-824DD6B02F42}" srcOrd="1" destOrd="0" parTransId="{30F2DCC5-33BE-4D0E-91F4-4DEE7577949A}" sibTransId="{312AF371-EB24-4F1A-A4DF-15C44B6770C0}"/>
    <dgm:cxn modelId="{C77A4285-80B1-4FB4-90B8-04B63FCC0DB2}" srcId="{67D418AE-C91F-4DFF-93B5-7C6FB5DB8676}" destId="{5F6025BE-BF1E-4269-AADA-E6A9E04E1A2C}" srcOrd="0" destOrd="0" parTransId="{056EAE9A-6545-4979-94D5-7CE10A2C42D2}" sibTransId="{1AA98DB2-038E-48C2-9D0C-FE98C6EAF37C}"/>
    <dgm:cxn modelId="{68C03A6F-8F9C-4AE8-8F91-A9EE086F9E26}" srcId="{186704F1-00DD-489B-968A-54CA08FF78AD}" destId="{67D418AE-C91F-4DFF-93B5-7C6FB5DB8676}" srcOrd="0" destOrd="0" parTransId="{5D28FEE0-AC26-4ECF-8088-BB1E077E9095}" sibTransId="{7567F62F-D208-4B3D-A0E5-1D51A5228D05}"/>
    <dgm:cxn modelId="{469D4126-1C24-4B4D-93D0-57CF9F1157A9}" type="presOf" srcId="{67D418AE-C91F-4DFF-93B5-7C6FB5DB8676}" destId="{1DD167DC-6EE8-40C0-93CA-D383B7FB9ADB}" srcOrd="0" destOrd="0" presId="urn:microsoft.com/office/officeart/2011/layout/TabList"/>
    <dgm:cxn modelId="{8B0AC61A-0175-4AB1-A7AF-609AA3D68CE6}" type="presOf" srcId="{079C3E78-88CD-4502-ADFE-4D462BA48ADE}" destId="{FAB587DF-9BF3-40DC-BEFC-637B0BF8E5DB}" srcOrd="0" destOrd="0" presId="urn:microsoft.com/office/officeart/2011/layout/TabList"/>
    <dgm:cxn modelId="{3E46DFFD-7F51-4B4D-A734-7C78E7A28F35}" srcId="{67D418AE-C91F-4DFF-93B5-7C6FB5DB8676}" destId="{015E12C8-EF06-472D-8C9E-F80A513D7231}" srcOrd="1" destOrd="0" parTransId="{27DD5129-EB2B-4567-AA5D-B416BE9C4030}" sibTransId="{25339CBD-D8FE-4D5F-A126-60A0DAE5B6EB}"/>
    <dgm:cxn modelId="{9A90DFB2-EC09-478F-ABE8-C6C710148FCE}" srcId="{75B082DD-EE1A-4E0E-8370-824DD6B02F42}" destId="{B53AE4F2-EF5E-44E7-9FA0-3F2AC21C2A1C}" srcOrd="1" destOrd="0" parTransId="{DB19E886-70AC-46FB-9C60-166BA9CAC01F}" sibTransId="{03DE9FBB-4151-4602-B4C0-E288307090E8}"/>
    <dgm:cxn modelId="{912CF19C-FC5A-417E-AEB5-4FB6E998F4ED}" type="presOf" srcId="{186704F1-00DD-489B-968A-54CA08FF78AD}" destId="{7552339A-A8EA-4287-BD09-3B4633234222}" srcOrd="0" destOrd="0" presId="urn:microsoft.com/office/officeart/2011/layout/TabList"/>
    <dgm:cxn modelId="{05740930-E09B-428E-9493-4ABA0BF45A14}" type="presOf" srcId="{27227D7A-AD51-4AFD-8187-031B1A4B3FD3}" destId="{A74EE3F2-2580-4486-A637-DEDD7C5A8CB4}" srcOrd="0" destOrd="0" presId="urn:microsoft.com/office/officeart/2011/layout/TabList"/>
    <dgm:cxn modelId="{DFBFF7F9-88D6-4894-87E8-5DE8DC24EB80}" type="presOf" srcId="{5F6025BE-BF1E-4269-AADA-E6A9E04E1A2C}" destId="{A19D0255-76CD-46F4-A3FB-D0EE4054A3E9}" srcOrd="0" destOrd="0" presId="urn:microsoft.com/office/officeart/2011/layout/TabList"/>
    <dgm:cxn modelId="{BCC084A8-EF5C-4CA4-8F5E-1575D9CB800F}" srcId="{75B082DD-EE1A-4E0E-8370-824DD6B02F42}" destId="{8EE2565A-DC87-4F31-93F9-D8BAD32619D9}" srcOrd="0" destOrd="0" parTransId="{7F76981C-424E-4B2B-BB64-E7A7E238CDEB}" sibTransId="{5AF03489-323A-4F3E-92BD-07E8E29496EC}"/>
    <dgm:cxn modelId="{3CD53ACE-7E7C-4252-9826-EDCDB5732252}" type="presOf" srcId="{2EF004BE-3DFF-49D9-AFBE-AC4A3E2CDB8A}" destId="{D81A166B-0384-40CD-8AAA-4C9E3881A4FD}" srcOrd="0" destOrd="1" presId="urn:microsoft.com/office/officeart/2011/layout/TabList"/>
    <dgm:cxn modelId="{28F7B979-C757-432D-AC3E-49BF1DFD7B4D}" type="presOf" srcId="{8EE2565A-DC87-4F31-93F9-D8BAD32619D9}" destId="{8F36A0BD-BB21-452F-B9EA-7EE3FA16724B}" srcOrd="0" destOrd="0" presId="urn:microsoft.com/office/officeart/2011/layout/TabList"/>
    <dgm:cxn modelId="{6502A659-0CD4-4C92-988C-FED2E4843604}" type="presOf" srcId="{4FA0043B-29B5-4E6E-BCEE-7388AA94B42D}" destId="{57EA9397-A2AC-4486-8865-AAFEF6AE4130}" srcOrd="0" destOrd="1" presId="urn:microsoft.com/office/officeart/2011/layout/TabList"/>
    <dgm:cxn modelId="{722F5442-CCE8-4609-8B81-E9FEDEE0E7A8}" type="presOf" srcId="{EE78AA53-DBB9-4725-A61E-92794638A6D1}" destId="{FAB587DF-9BF3-40DC-BEFC-637B0BF8E5DB}" srcOrd="0" destOrd="1" presId="urn:microsoft.com/office/officeart/2011/layout/TabList"/>
    <dgm:cxn modelId="{30EDDA7B-84E9-41DD-BF9F-47C5FC7FE113}" srcId="{186704F1-00DD-489B-968A-54CA08FF78AD}" destId="{27227D7A-AD51-4AFD-8187-031B1A4B3FD3}" srcOrd="2" destOrd="0" parTransId="{9BA959C0-989C-4002-967D-B6F3071918C0}" sibTransId="{22A01A8E-7904-4CF1-915D-B896BCAFB047}"/>
    <dgm:cxn modelId="{4088C3B4-7967-421F-93D7-2DEA3175073E}" type="presOf" srcId="{75B082DD-EE1A-4E0E-8370-824DD6B02F42}" destId="{5D58CC1E-BA8E-4EC1-A4AB-9A171B1A7B8E}" srcOrd="0" destOrd="0" presId="urn:microsoft.com/office/officeart/2011/layout/TabList"/>
    <dgm:cxn modelId="{65BE9655-8723-40D6-8772-2031E3306088}" srcId="{27227D7A-AD51-4AFD-8187-031B1A4B3FD3}" destId="{EE78AA53-DBB9-4725-A61E-92794638A6D1}" srcOrd="2" destOrd="0" parTransId="{0903726C-6A74-4573-B92C-61D0ECD9E8B3}" sibTransId="{FC06D00C-50BC-4555-9DB0-F106379A29B4}"/>
    <dgm:cxn modelId="{55890388-5315-4A2C-85F5-EF0A9708C8AC}" srcId="{27227D7A-AD51-4AFD-8187-031B1A4B3FD3}" destId="{22E9EC8B-DD3C-4AE2-B741-A6589EB1A837}" srcOrd="0" destOrd="0" parTransId="{16536B04-EDDC-4752-9D9F-03CAAD43AFB8}" sibTransId="{0D9D614B-0C9A-4E42-A2F9-C7345B7C4451}"/>
    <dgm:cxn modelId="{FE3B8795-ADCA-464B-8A03-7B9E9B9B7C9B}" type="presParOf" srcId="{7552339A-A8EA-4287-BD09-3B4633234222}" destId="{38C9784B-835A-43ED-9F0A-4E6C91198DAD}" srcOrd="0" destOrd="0" presId="urn:microsoft.com/office/officeart/2011/layout/TabList"/>
    <dgm:cxn modelId="{69DCF80E-6BA2-4294-8226-023FE3711F23}" type="presParOf" srcId="{38C9784B-835A-43ED-9F0A-4E6C91198DAD}" destId="{A19D0255-76CD-46F4-A3FB-D0EE4054A3E9}" srcOrd="0" destOrd="0" presId="urn:microsoft.com/office/officeart/2011/layout/TabList"/>
    <dgm:cxn modelId="{BFAB7C07-C5B1-451C-96DD-552E557A5EF4}" type="presParOf" srcId="{38C9784B-835A-43ED-9F0A-4E6C91198DAD}" destId="{1DD167DC-6EE8-40C0-93CA-D383B7FB9ADB}" srcOrd="1" destOrd="0" presId="urn:microsoft.com/office/officeart/2011/layout/TabList"/>
    <dgm:cxn modelId="{737E1232-35AC-457D-B1CD-6E3C82F79A8F}" type="presParOf" srcId="{38C9784B-835A-43ED-9F0A-4E6C91198DAD}" destId="{4A2722CD-BFD1-4FCD-B911-1DD9AB42A2E0}" srcOrd="2" destOrd="0" presId="urn:microsoft.com/office/officeart/2011/layout/TabList"/>
    <dgm:cxn modelId="{DF4BC0C8-A2ED-466E-A09F-31716C5E5B8C}" type="presParOf" srcId="{7552339A-A8EA-4287-BD09-3B4633234222}" destId="{D81A166B-0384-40CD-8AAA-4C9E3881A4FD}" srcOrd="1" destOrd="0" presId="urn:microsoft.com/office/officeart/2011/layout/TabList"/>
    <dgm:cxn modelId="{297673C5-E812-4C27-81EF-1E9C0AFC5F0A}" type="presParOf" srcId="{7552339A-A8EA-4287-BD09-3B4633234222}" destId="{5DD39108-029B-4CEF-AB91-3E96E85B3BA3}" srcOrd="2" destOrd="0" presId="urn:microsoft.com/office/officeart/2011/layout/TabList"/>
    <dgm:cxn modelId="{011B72CE-02E5-4D61-BA8D-EBDBA5D143E0}" type="presParOf" srcId="{7552339A-A8EA-4287-BD09-3B4633234222}" destId="{965C4C62-13D3-4690-8DF7-AA923B510E07}" srcOrd="3" destOrd="0" presId="urn:microsoft.com/office/officeart/2011/layout/TabList"/>
    <dgm:cxn modelId="{476A1B7E-09C8-4C5E-8996-29C049163EEC}" type="presParOf" srcId="{965C4C62-13D3-4690-8DF7-AA923B510E07}" destId="{8F36A0BD-BB21-452F-B9EA-7EE3FA16724B}" srcOrd="0" destOrd="0" presId="urn:microsoft.com/office/officeart/2011/layout/TabList"/>
    <dgm:cxn modelId="{0019CDDC-3FC2-4F0B-9923-FCEA551768C9}" type="presParOf" srcId="{965C4C62-13D3-4690-8DF7-AA923B510E07}" destId="{5D58CC1E-BA8E-4EC1-A4AB-9A171B1A7B8E}" srcOrd="1" destOrd="0" presId="urn:microsoft.com/office/officeart/2011/layout/TabList"/>
    <dgm:cxn modelId="{8C597A10-AA31-4018-9036-0FCEACED159C}" type="presParOf" srcId="{965C4C62-13D3-4690-8DF7-AA923B510E07}" destId="{0D1573F5-22EA-48BD-BCE8-981261BC0326}" srcOrd="2" destOrd="0" presId="urn:microsoft.com/office/officeart/2011/layout/TabList"/>
    <dgm:cxn modelId="{CFD57EF7-9254-424F-B137-BACD71F79B95}" type="presParOf" srcId="{7552339A-A8EA-4287-BD09-3B4633234222}" destId="{57EA9397-A2AC-4486-8865-AAFEF6AE4130}" srcOrd="4" destOrd="0" presId="urn:microsoft.com/office/officeart/2011/layout/TabList"/>
    <dgm:cxn modelId="{79A876E3-D285-4EE6-BE61-713AB56F742F}" type="presParOf" srcId="{7552339A-A8EA-4287-BD09-3B4633234222}" destId="{9205D293-4E7F-4A22-BDCE-D51D64770CBA}" srcOrd="5" destOrd="0" presId="urn:microsoft.com/office/officeart/2011/layout/TabList"/>
    <dgm:cxn modelId="{2836475B-5448-4E39-896B-9C7833149A79}" type="presParOf" srcId="{7552339A-A8EA-4287-BD09-3B4633234222}" destId="{484B2553-BC0D-4FC9-A19D-9C5012857F29}" srcOrd="6" destOrd="0" presId="urn:microsoft.com/office/officeart/2011/layout/TabList"/>
    <dgm:cxn modelId="{8EA3AF1B-4972-44DB-B2A2-9190678BDC7D}" type="presParOf" srcId="{484B2553-BC0D-4FC9-A19D-9C5012857F29}" destId="{C99D8FA1-94DD-4FED-86EE-FA36482B2F6C}" srcOrd="0" destOrd="0" presId="urn:microsoft.com/office/officeart/2011/layout/TabList"/>
    <dgm:cxn modelId="{66E538CE-54F1-41E0-9773-F04259A1153E}" type="presParOf" srcId="{484B2553-BC0D-4FC9-A19D-9C5012857F29}" destId="{A74EE3F2-2580-4486-A637-DEDD7C5A8CB4}" srcOrd="1" destOrd="0" presId="urn:microsoft.com/office/officeart/2011/layout/TabList"/>
    <dgm:cxn modelId="{24F875D8-8F8C-4A42-B2A5-E995B6B2BEE5}" type="presParOf" srcId="{484B2553-BC0D-4FC9-A19D-9C5012857F29}" destId="{DF9A75C0-BE3F-4E3A-9276-7A425DE7F615}" srcOrd="2" destOrd="0" presId="urn:microsoft.com/office/officeart/2011/layout/TabList"/>
    <dgm:cxn modelId="{86F26D2B-FE1E-44E3-9021-F9C286A76205}" type="presParOf" srcId="{7552339A-A8EA-4287-BD09-3B4633234222}" destId="{FAB587DF-9BF3-40DC-BEFC-637B0BF8E5DB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BF4615-D206-4DA5-AFDA-D9A9A41883C4}" type="doc">
      <dgm:prSet loTypeId="urn:microsoft.com/office/officeart/2005/8/layout/hProcess9" loCatId="process" qsTypeId="urn:microsoft.com/office/officeart/2005/8/quickstyle/3d2" qsCatId="3D" csTypeId="urn:microsoft.com/office/officeart/2005/8/colors/colorful5" csCatId="colorful" phldr="1"/>
      <dgm:spPr/>
    </dgm:pt>
    <dgm:pt modelId="{50D468EC-54C9-4A43-BDB9-CF437693E692}">
      <dgm:prSet phldrT="[文字]"/>
      <dgm:spPr/>
      <dgm:t>
        <a:bodyPr/>
        <a:lstStyle/>
        <a:p>
          <a:r>
            <a:rPr lang="zh-TW" b="1" dirty="0" smtClean="0"/>
            <a:t>日本製的東西越多銷到國外，日圓就越升值</a:t>
          </a:r>
          <a:r>
            <a:rPr lang="zh-TW" altLang="en-US" b="1" dirty="0" smtClean="0"/>
            <a:t>。</a:t>
          </a:r>
          <a:endParaRPr lang="zh-TW" altLang="en-US" b="1" dirty="0"/>
        </a:p>
      </dgm:t>
    </dgm:pt>
    <dgm:pt modelId="{20CC8D2D-7733-4089-A9C9-6038921B168B}" type="parTrans" cxnId="{6DFD683A-FE30-4211-A5FC-114F7594F3F9}">
      <dgm:prSet/>
      <dgm:spPr/>
      <dgm:t>
        <a:bodyPr/>
        <a:lstStyle/>
        <a:p>
          <a:endParaRPr lang="zh-TW" altLang="en-US"/>
        </a:p>
      </dgm:t>
    </dgm:pt>
    <dgm:pt modelId="{89A1B762-D85B-4758-9E28-429BA70EDED2}" type="sibTrans" cxnId="{6DFD683A-FE30-4211-A5FC-114F7594F3F9}">
      <dgm:prSet/>
      <dgm:spPr/>
      <dgm:t>
        <a:bodyPr/>
        <a:lstStyle/>
        <a:p>
          <a:endParaRPr lang="zh-TW" altLang="en-US"/>
        </a:p>
      </dgm:t>
    </dgm:pt>
    <dgm:pt modelId="{A9B2F8F0-7EC8-4E34-ABCA-A0490AEAFDAA}">
      <dgm:prSet phldrT="[文字]"/>
      <dgm:spPr/>
      <dgm:t>
        <a:bodyPr/>
        <a:lstStyle/>
        <a:p>
          <a:r>
            <a:rPr lang="zh-TW" b="1" dirty="0" smtClean="0"/>
            <a:t>越升值，出口就無利潤可圖。</a:t>
          </a:r>
          <a:endParaRPr lang="zh-TW" altLang="en-US" b="1" dirty="0"/>
        </a:p>
      </dgm:t>
    </dgm:pt>
    <dgm:pt modelId="{D521BD92-A986-4CAD-84EB-4306AD7BFBA2}" type="parTrans" cxnId="{F6366D45-072E-4974-88EB-0E60BB0B5BF8}">
      <dgm:prSet/>
      <dgm:spPr/>
      <dgm:t>
        <a:bodyPr/>
        <a:lstStyle/>
        <a:p>
          <a:endParaRPr lang="zh-TW" altLang="en-US"/>
        </a:p>
      </dgm:t>
    </dgm:pt>
    <dgm:pt modelId="{BDE85DBA-89EA-46E7-9116-26A08FEAB00A}" type="sibTrans" cxnId="{F6366D45-072E-4974-88EB-0E60BB0B5BF8}">
      <dgm:prSet/>
      <dgm:spPr/>
      <dgm:t>
        <a:bodyPr/>
        <a:lstStyle/>
        <a:p>
          <a:endParaRPr lang="zh-TW" altLang="en-US"/>
        </a:p>
      </dgm:t>
    </dgm:pt>
    <dgm:pt modelId="{11628D7B-F4D3-46B9-B574-C246EB97BA85}">
      <dgm:prSet phldrT="[文字]"/>
      <dgm:spPr/>
      <dgm:t>
        <a:bodyPr/>
        <a:lstStyle/>
        <a:p>
          <a:r>
            <a:rPr lang="zh-TW" b="1" dirty="0" smtClean="0"/>
            <a:t>用盡各種方法去降低生產成本。如節約能源、勞力</a:t>
          </a:r>
          <a:r>
            <a:rPr lang="zh-TW" altLang="en-US" b="1" dirty="0" smtClean="0"/>
            <a:t>等方法</a:t>
          </a:r>
          <a:r>
            <a:rPr lang="zh-TW" b="1" dirty="0" smtClean="0"/>
            <a:t>，配合出口價格來降價</a:t>
          </a:r>
          <a:endParaRPr lang="zh-TW" altLang="en-US" b="1" dirty="0"/>
        </a:p>
      </dgm:t>
    </dgm:pt>
    <dgm:pt modelId="{D80371B8-5D81-4589-92E1-969AF595CC40}" type="parTrans" cxnId="{BE248705-EF89-4817-B26D-F829041B26D8}">
      <dgm:prSet/>
      <dgm:spPr/>
      <dgm:t>
        <a:bodyPr/>
        <a:lstStyle/>
        <a:p>
          <a:endParaRPr lang="zh-TW" altLang="en-US"/>
        </a:p>
      </dgm:t>
    </dgm:pt>
    <dgm:pt modelId="{0129ECFD-DCDE-4E5A-A4FE-B4622B66A2D1}" type="sibTrans" cxnId="{BE248705-EF89-4817-B26D-F829041B26D8}">
      <dgm:prSet/>
      <dgm:spPr/>
      <dgm:t>
        <a:bodyPr/>
        <a:lstStyle/>
        <a:p>
          <a:endParaRPr lang="zh-TW" altLang="en-US"/>
        </a:p>
      </dgm:t>
    </dgm:pt>
    <dgm:pt modelId="{2F787266-E120-4F86-90CD-F6F07B6701F3}" type="pres">
      <dgm:prSet presAssocID="{E9BF4615-D206-4DA5-AFDA-D9A9A41883C4}" presName="CompostProcess" presStyleCnt="0">
        <dgm:presLayoutVars>
          <dgm:dir/>
          <dgm:resizeHandles val="exact"/>
        </dgm:presLayoutVars>
      </dgm:prSet>
      <dgm:spPr/>
    </dgm:pt>
    <dgm:pt modelId="{06300FB6-E672-4041-83F9-1CD07048E372}" type="pres">
      <dgm:prSet presAssocID="{E9BF4615-D206-4DA5-AFDA-D9A9A41883C4}" presName="arrow" presStyleLbl="bgShp" presStyleIdx="0" presStyleCnt="1"/>
      <dgm:spPr/>
    </dgm:pt>
    <dgm:pt modelId="{5C879760-2082-4E28-90DF-2CB1C8A74D40}" type="pres">
      <dgm:prSet presAssocID="{E9BF4615-D206-4DA5-AFDA-D9A9A41883C4}" presName="linearProcess" presStyleCnt="0"/>
      <dgm:spPr/>
    </dgm:pt>
    <dgm:pt modelId="{DD97A9DA-3344-478B-BE56-8864EF561714}" type="pres">
      <dgm:prSet presAssocID="{50D468EC-54C9-4A43-BDB9-CF437693E69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A37B55-0BC7-4821-817E-A29631A06BEA}" type="pres">
      <dgm:prSet presAssocID="{89A1B762-D85B-4758-9E28-429BA70EDED2}" presName="sibTrans" presStyleCnt="0"/>
      <dgm:spPr/>
    </dgm:pt>
    <dgm:pt modelId="{B7C427EE-D3E0-4A9D-9C6F-C420E3A15963}" type="pres">
      <dgm:prSet presAssocID="{A9B2F8F0-7EC8-4E34-ABCA-A0490AEAFDAA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AEE3C8-DFA2-4235-B068-B245E2F5F47D}" type="pres">
      <dgm:prSet presAssocID="{BDE85DBA-89EA-46E7-9116-26A08FEAB00A}" presName="sibTrans" presStyleCnt="0"/>
      <dgm:spPr/>
    </dgm:pt>
    <dgm:pt modelId="{F9698A63-CF69-45EF-AFA2-AE1B383391F0}" type="pres">
      <dgm:prSet presAssocID="{11628D7B-F4D3-46B9-B574-C246EB97BA85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75D900F-E978-405F-BF1E-BA10B9126E64}" type="presOf" srcId="{50D468EC-54C9-4A43-BDB9-CF437693E692}" destId="{DD97A9DA-3344-478B-BE56-8864EF561714}" srcOrd="0" destOrd="0" presId="urn:microsoft.com/office/officeart/2005/8/layout/hProcess9"/>
    <dgm:cxn modelId="{6DFD683A-FE30-4211-A5FC-114F7594F3F9}" srcId="{E9BF4615-D206-4DA5-AFDA-D9A9A41883C4}" destId="{50D468EC-54C9-4A43-BDB9-CF437693E692}" srcOrd="0" destOrd="0" parTransId="{20CC8D2D-7733-4089-A9C9-6038921B168B}" sibTransId="{89A1B762-D85B-4758-9E28-429BA70EDED2}"/>
    <dgm:cxn modelId="{74D30C4C-5343-494B-8B02-03B2E4FB6410}" type="presOf" srcId="{E9BF4615-D206-4DA5-AFDA-D9A9A41883C4}" destId="{2F787266-E120-4F86-90CD-F6F07B6701F3}" srcOrd="0" destOrd="0" presId="urn:microsoft.com/office/officeart/2005/8/layout/hProcess9"/>
    <dgm:cxn modelId="{53032D47-81F0-4DD8-BFC8-646C06E687DF}" type="presOf" srcId="{A9B2F8F0-7EC8-4E34-ABCA-A0490AEAFDAA}" destId="{B7C427EE-D3E0-4A9D-9C6F-C420E3A15963}" srcOrd="0" destOrd="0" presId="urn:microsoft.com/office/officeart/2005/8/layout/hProcess9"/>
    <dgm:cxn modelId="{B3B3631C-1F4F-45C0-85E8-BB2BABBBDF4B}" type="presOf" srcId="{11628D7B-F4D3-46B9-B574-C246EB97BA85}" destId="{F9698A63-CF69-45EF-AFA2-AE1B383391F0}" srcOrd="0" destOrd="0" presId="urn:microsoft.com/office/officeart/2005/8/layout/hProcess9"/>
    <dgm:cxn modelId="{F6366D45-072E-4974-88EB-0E60BB0B5BF8}" srcId="{E9BF4615-D206-4DA5-AFDA-D9A9A41883C4}" destId="{A9B2F8F0-7EC8-4E34-ABCA-A0490AEAFDAA}" srcOrd="1" destOrd="0" parTransId="{D521BD92-A986-4CAD-84EB-4306AD7BFBA2}" sibTransId="{BDE85DBA-89EA-46E7-9116-26A08FEAB00A}"/>
    <dgm:cxn modelId="{BE248705-EF89-4817-B26D-F829041B26D8}" srcId="{E9BF4615-D206-4DA5-AFDA-D9A9A41883C4}" destId="{11628D7B-F4D3-46B9-B574-C246EB97BA85}" srcOrd="2" destOrd="0" parTransId="{D80371B8-5D81-4589-92E1-969AF595CC40}" sibTransId="{0129ECFD-DCDE-4E5A-A4FE-B4622B66A2D1}"/>
    <dgm:cxn modelId="{0B96680B-0F96-4FFB-B21F-0C016BDDF7E6}" type="presParOf" srcId="{2F787266-E120-4F86-90CD-F6F07B6701F3}" destId="{06300FB6-E672-4041-83F9-1CD07048E372}" srcOrd="0" destOrd="0" presId="urn:microsoft.com/office/officeart/2005/8/layout/hProcess9"/>
    <dgm:cxn modelId="{7E60F903-44E2-4DCB-9313-2F2E4E9EA4C3}" type="presParOf" srcId="{2F787266-E120-4F86-90CD-F6F07B6701F3}" destId="{5C879760-2082-4E28-90DF-2CB1C8A74D40}" srcOrd="1" destOrd="0" presId="urn:microsoft.com/office/officeart/2005/8/layout/hProcess9"/>
    <dgm:cxn modelId="{200FC500-565F-41CF-981C-DEBF86F8D8C4}" type="presParOf" srcId="{5C879760-2082-4E28-90DF-2CB1C8A74D40}" destId="{DD97A9DA-3344-478B-BE56-8864EF561714}" srcOrd="0" destOrd="0" presId="urn:microsoft.com/office/officeart/2005/8/layout/hProcess9"/>
    <dgm:cxn modelId="{E90D10D1-D516-4CE3-B946-6F55D6CC8F0D}" type="presParOf" srcId="{5C879760-2082-4E28-90DF-2CB1C8A74D40}" destId="{9FA37B55-0BC7-4821-817E-A29631A06BEA}" srcOrd="1" destOrd="0" presId="urn:microsoft.com/office/officeart/2005/8/layout/hProcess9"/>
    <dgm:cxn modelId="{4FEF23E5-994C-435B-AF73-6E9A3CE47169}" type="presParOf" srcId="{5C879760-2082-4E28-90DF-2CB1C8A74D40}" destId="{B7C427EE-D3E0-4A9D-9C6F-C420E3A15963}" srcOrd="2" destOrd="0" presId="urn:microsoft.com/office/officeart/2005/8/layout/hProcess9"/>
    <dgm:cxn modelId="{EC12228B-AB89-4A98-BB65-DB1BCE973B7B}" type="presParOf" srcId="{5C879760-2082-4E28-90DF-2CB1C8A74D40}" destId="{36AEE3C8-DFA2-4235-B068-B245E2F5F47D}" srcOrd="3" destOrd="0" presId="urn:microsoft.com/office/officeart/2005/8/layout/hProcess9"/>
    <dgm:cxn modelId="{43297B87-20CF-4C2B-8873-5B24459CA0C8}" type="presParOf" srcId="{5C879760-2082-4E28-90DF-2CB1C8A74D40}" destId="{F9698A63-CF69-45EF-AFA2-AE1B383391F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D0410B-725F-40B0-9005-E2B6FE764784}" type="doc">
      <dgm:prSet loTypeId="urn:microsoft.com/office/officeart/2008/layout/Lin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67B79446-868E-483B-A804-6FA3AE571BC1}">
      <dgm:prSet phldrT="[文字]"/>
      <dgm:spPr/>
      <dgm:t>
        <a:bodyPr/>
        <a:lstStyle/>
        <a:p>
          <a:r>
            <a:rPr lang="zh-TW" altLang="en-US" dirty="0" smtClean="0">
              <a:solidFill>
                <a:srgbClr val="C00000"/>
              </a:solidFill>
            </a:rPr>
            <a:t>程序</a:t>
          </a:r>
          <a:endParaRPr lang="zh-TW" altLang="en-US" dirty="0">
            <a:solidFill>
              <a:srgbClr val="C00000"/>
            </a:solidFill>
          </a:endParaRPr>
        </a:p>
      </dgm:t>
    </dgm:pt>
    <dgm:pt modelId="{370CB930-CB4D-4534-B42C-BF4C4A0AFDD5}" type="parTrans" cxnId="{BC7DE45A-047F-400A-B318-7DBD76115E96}">
      <dgm:prSet/>
      <dgm:spPr/>
      <dgm:t>
        <a:bodyPr/>
        <a:lstStyle/>
        <a:p>
          <a:endParaRPr lang="zh-TW" altLang="en-US"/>
        </a:p>
      </dgm:t>
    </dgm:pt>
    <dgm:pt modelId="{082134EF-66C7-4C02-B7EA-5633AA4A0822}" type="sibTrans" cxnId="{BC7DE45A-047F-400A-B318-7DBD76115E96}">
      <dgm:prSet/>
      <dgm:spPr/>
      <dgm:t>
        <a:bodyPr/>
        <a:lstStyle/>
        <a:p>
          <a:endParaRPr lang="zh-TW" altLang="en-US"/>
        </a:p>
      </dgm:t>
    </dgm:pt>
    <dgm:pt modelId="{AF6299D1-42F7-4158-8185-9321D2DD30EC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accent6">
                  <a:lumMod val="50000"/>
                </a:schemeClr>
              </a:solidFill>
            </a:rPr>
            <a:t>政府權力高過企業，並</a:t>
          </a:r>
          <a:r>
            <a:rPr lang="zh-TW" b="1" dirty="0" smtClean="0">
              <a:solidFill>
                <a:schemeClr val="accent6">
                  <a:lumMod val="50000"/>
                </a:schemeClr>
              </a:solidFill>
            </a:rPr>
            <a:t>做有關於進口性質與數量的「行政指導」</a:t>
          </a:r>
          <a:r>
            <a:rPr lang="zh-TW" altLang="en-US" b="1" dirty="0" smtClean="0">
              <a:solidFill>
                <a:schemeClr val="accent6">
                  <a:lumMod val="50000"/>
                </a:schemeClr>
              </a:solidFill>
            </a:rPr>
            <a:t>。</a:t>
          </a:r>
          <a:endParaRPr lang="zh-TW" altLang="en-US" b="1" dirty="0">
            <a:solidFill>
              <a:schemeClr val="accent6">
                <a:lumMod val="50000"/>
              </a:schemeClr>
            </a:solidFill>
          </a:endParaRPr>
        </a:p>
      </dgm:t>
    </dgm:pt>
    <dgm:pt modelId="{92F54D4D-A3AF-41B4-B650-F04AAC42AD08}" type="parTrans" cxnId="{4BF9389A-493E-40EE-B6EA-7D0978FACF43}">
      <dgm:prSet/>
      <dgm:spPr/>
      <dgm:t>
        <a:bodyPr/>
        <a:lstStyle/>
        <a:p>
          <a:endParaRPr lang="zh-TW" altLang="en-US"/>
        </a:p>
      </dgm:t>
    </dgm:pt>
    <dgm:pt modelId="{6F07F14F-D68B-4C83-BAAD-ED933CB6DEF4}" type="sibTrans" cxnId="{4BF9389A-493E-40EE-B6EA-7D0978FACF43}">
      <dgm:prSet/>
      <dgm:spPr/>
      <dgm:t>
        <a:bodyPr/>
        <a:lstStyle/>
        <a:p>
          <a:endParaRPr lang="zh-TW" altLang="en-US"/>
        </a:p>
      </dgm:t>
    </dgm:pt>
    <dgm:pt modelId="{77F8CF7A-0382-4E51-A44B-18F988C3EFF4}">
      <dgm:prSet phldrT="[文字]"/>
      <dgm:spPr/>
      <dgm:t>
        <a:bodyPr/>
        <a:lstStyle/>
        <a:p>
          <a:r>
            <a:rPr lang="zh-TW" b="1" dirty="0" smtClean="0">
              <a:solidFill>
                <a:schemeClr val="accent6">
                  <a:lumMod val="50000"/>
                </a:schemeClr>
              </a:solidFill>
            </a:rPr>
            <a:t>冗長和繁瑣的海關程序，使進口者增加成本與延誤時間的制度</a:t>
          </a:r>
          <a:r>
            <a:rPr lang="zh-TW" altLang="en-US" b="1" dirty="0" smtClean="0">
              <a:solidFill>
                <a:schemeClr val="accent6">
                  <a:lumMod val="50000"/>
                </a:schemeClr>
              </a:solidFill>
            </a:rPr>
            <a:t>。</a:t>
          </a:r>
          <a:endParaRPr lang="zh-TW" altLang="en-US" b="1" dirty="0">
            <a:solidFill>
              <a:schemeClr val="accent6">
                <a:lumMod val="50000"/>
              </a:schemeClr>
            </a:solidFill>
          </a:endParaRPr>
        </a:p>
      </dgm:t>
    </dgm:pt>
    <dgm:pt modelId="{4FDD274C-CD60-4281-9AB1-507CC39F90C9}" type="parTrans" cxnId="{B2E688F1-797B-4C74-A9E6-FFEC5770407B}">
      <dgm:prSet/>
      <dgm:spPr/>
      <dgm:t>
        <a:bodyPr/>
        <a:lstStyle/>
        <a:p>
          <a:endParaRPr lang="zh-TW" altLang="en-US"/>
        </a:p>
      </dgm:t>
    </dgm:pt>
    <dgm:pt modelId="{6E804072-B918-4E21-B31C-16D1EC06B88F}" type="sibTrans" cxnId="{B2E688F1-797B-4C74-A9E6-FFEC5770407B}">
      <dgm:prSet/>
      <dgm:spPr/>
      <dgm:t>
        <a:bodyPr/>
        <a:lstStyle/>
        <a:p>
          <a:endParaRPr lang="zh-TW" altLang="en-US"/>
        </a:p>
      </dgm:t>
    </dgm:pt>
    <dgm:pt modelId="{E416C4E5-B598-449C-B08D-4D5D891C6501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accent6">
                  <a:lumMod val="50000"/>
                </a:schemeClr>
              </a:solidFill>
            </a:rPr>
            <a:t>複雜的分配制度。</a:t>
          </a:r>
          <a:endParaRPr lang="zh-TW" altLang="en-US" b="1" dirty="0">
            <a:solidFill>
              <a:schemeClr val="accent6">
                <a:lumMod val="50000"/>
              </a:schemeClr>
            </a:solidFill>
          </a:endParaRPr>
        </a:p>
      </dgm:t>
    </dgm:pt>
    <dgm:pt modelId="{C728859A-D8A8-4054-8DB7-DC4C0DD44FF4}" type="parTrans" cxnId="{0A3F8661-D190-48F3-93C5-31171E2548BB}">
      <dgm:prSet/>
      <dgm:spPr/>
      <dgm:t>
        <a:bodyPr/>
        <a:lstStyle/>
        <a:p>
          <a:endParaRPr lang="zh-TW" altLang="en-US"/>
        </a:p>
      </dgm:t>
    </dgm:pt>
    <dgm:pt modelId="{C00B75BB-E209-4105-BAD8-B672ECFDBF3D}" type="sibTrans" cxnId="{0A3F8661-D190-48F3-93C5-31171E2548BB}">
      <dgm:prSet/>
      <dgm:spPr/>
      <dgm:t>
        <a:bodyPr/>
        <a:lstStyle/>
        <a:p>
          <a:endParaRPr lang="zh-TW" altLang="en-US"/>
        </a:p>
      </dgm:t>
    </dgm:pt>
    <dgm:pt modelId="{8DB3082B-E941-4CBB-BBAD-7057966AB364}" type="pres">
      <dgm:prSet presAssocID="{10D0410B-725F-40B0-9005-E2B6FE76478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C02FCB3-F983-4FEC-BEDB-919F0965B592}" type="pres">
      <dgm:prSet presAssocID="{67B79446-868E-483B-A804-6FA3AE571BC1}" presName="thickLine" presStyleLbl="alignNode1" presStyleIdx="0" presStyleCnt="1" custLinFactNeighborX="24566" custLinFactNeighborY="-36862"/>
      <dgm:spPr/>
    </dgm:pt>
    <dgm:pt modelId="{366BAAFB-512F-4453-881C-8AFB555B1E54}" type="pres">
      <dgm:prSet presAssocID="{67B79446-868E-483B-A804-6FA3AE571BC1}" presName="horz1" presStyleCnt="0"/>
      <dgm:spPr/>
    </dgm:pt>
    <dgm:pt modelId="{048E1463-F9EB-43B7-8137-20C3D057F1A6}" type="pres">
      <dgm:prSet presAssocID="{67B79446-868E-483B-A804-6FA3AE571BC1}" presName="tx1" presStyleLbl="revTx" presStyleIdx="0" presStyleCnt="4"/>
      <dgm:spPr/>
      <dgm:t>
        <a:bodyPr/>
        <a:lstStyle/>
        <a:p>
          <a:endParaRPr lang="zh-TW" altLang="en-US"/>
        </a:p>
      </dgm:t>
    </dgm:pt>
    <dgm:pt modelId="{9299C2AA-CA04-4306-B99F-1FCB3ACA6799}" type="pres">
      <dgm:prSet presAssocID="{67B79446-868E-483B-A804-6FA3AE571BC1}" presName="vert1" presStyleCnt="0"/>
      <dgm:spPr/>
    </dgm:pt>
    <dgm:pt modelId="{C07AA7EF-6193-44B7-8A73-56BDB645C770}" type="pres">
      <dgm:prSet presAssocID="{AF6299D1-42F7-4158-8185-9321D2DD30EC}" presName="vertSpace2a" presStyleCnt="0"/>
      <dgm:spPr/>
    </dgm:pt>
    <dgm:pt modelId="{C30DFCD6-49CB-497A-B14A-66E93C21D897}" type="pres">
      <dgm:prSet presAssocID="{AF6299D1-42F7-4158-8185-9321D2DD30EC}" presName="horz2" presStyleCnt="0"/>
      <dgm:spPr/>
    </dgm:pt>
    <dgm:pt modelId="{03AB2DE9-6B87-44ED-986D-30D1AB69BD1A}" type="pres">
      <dgm:prSet presAssocID="{AF6299D1-42F7-4158-8185-9321D2DD30EC}" presName="horzSpace2" presStyleCnt="0"/>
      <dgm:spPr/>
    </dgm:pt>
    <dgm:pt modelId="{5C061F88-BA4C-46D9-91D7-F35CF757F7F4}" type="pres">
      <dgm:prSet presAssocID="{AF6299D1-42F7-4158-8185-9321D2DD30EC}" presName="tx2" presStyleLbl="revTx" presStyleIdx="1" presStyleCnt="4"/>
      <dgm:spPr/>
      <dgm:t>
        <a:bodyPr/>
        <a:lstStyle/>
        <a:p>
          <a:endParaRPr lang="zh-TW" altLang="en-US"/>
        </a:p>
      </dgm:t>
    </dgm:pt>
    <dgm:pt modelId="{7C814ED4-C059-4628-AB4F-D8B2D84ED530}" type="pres">
      <dgm:prSet presAssocID="{AF6299D1-42F7-4158-8185-9321D2DD30EC}" presName="vert2" presStyleCnt="0"/>
      <dgm:spPr/>
    </dgm:pt>
    <dgm:pt modelId="{96EFF7D9-CF4C-488E-92E6-5645126ED405}" type="pres">
      <dgm:prSet presAssocID="{AF6299D1-42F7-4158-8185-9321D2DD30EC}" presName="thinLine2b" presStyleLbl="callout" presStyleIdx="0" presStyleCnt="3"/>
      <dgm:spPr/>
    </dgm:pt>
    <dgm:pt modelId="{C476BF24-AC9C-4119-9297-C323045D0B90}" type="pres">
      <dgm:prSet presAssocID="{AF6299D1-42F7-4158-8185-9321D2DD30EC}" presName="vertSpace2b" presStyleCnt="0"/>
      <dgm:spPr/>
    </dgm:pt>
    <dgm:pt modelId="{7ADB5A81-6268-4972-95D3-2DF3B2A8ECE7}" type="pres">
      <dgm:prSet presAssocID="{77F8CF7A-0382-4E51-A44B-18F988C3EFF4}" presName="horz2" presStyleCnt="0"/>
      <dgm:spPr/>
    </dgm:pt>
    <dgm:pt modelId="{775CFE43-EFEE-45D7-889F-48723E1CC820}" type="pres">
      <dgm:prSet presAssocID="{77F8CF7A-0382-4E51-A44B-18F988C3EFF4}" presName="horzSpace2" presStyleCnt="0"/>
      <dgm:spPr/>
    </dgm:pt>
    <dgm:pt modelId="{D7B24D48-22F8-4A30-BAEB-241070823111}" type="pres">
      <dgm:prSet presAssocID="{77F8CF7A-0382-4E51-A44B-18F988C3EFF4}" presName="tx2" presStyleLbl="revTx" presStyleIdx="2" presStyleCnt="4"/>
      <dgm:spPr/>
      <dgm:t>
        <a:bodyPr/>
        <a:lstStyle/>
        <a:p>
          <a:endParaRPr lang="zh-TW" altLang="en-US"/>
        </a:p>
      </dgm:t>
    </dgm:pt>
    <dgm:pt modelId="{892D61BC-8B6F-4612-85E7-984009AC073F}" type="pres">
      <dgm:prSet presAssocID="{77F8CF7A-0382-4E51-A44B-18F988C3EFF4}" presName="vert2" presStyleCnt="0"/>
      <dgm:spPr/>
    </dgm:pt>
    <dgm:pt modelId="{5919D1F5-AAA8-42B6-9D77-81B6F2B29D48}" type="pres">
      <dgm:prSet presAssocID="{77F8CF7A-0382-4E51-A44B-18F988C3EFF4}" presName="thinLine2b" presStyleLbl="callout" presStyleIdx="1" presStyleCnt="3"/>
      <dgm:spPr/>
    </dgm:pt>
    <dgm:pt modelId="{F998F6AC-729D-47F1-AE63-A032F6625BC6}" type="pres">
      <dgm:prSet presAssocID="{77F8CF7A-0382-4E51-A44B-18F988C3EFF4}" presName="vertSpace2b" presStyleCnt="0"/>
      <dgm:spPr/>
    </dgm:pt>
    <dgm:pt modelId="{473299D7-233D-4BF3-8269-68FB22D02627}" type="pres">
      <dgm:prSet presAssocID="{E416C4E5-B598-449C-B08D-4D5D891C6501}" presName="horz2" presStyleCnt="0"/>
      <dgm:spPr/>
    </dgm:pt>
    <dgm:pt modelId="{DC661A4C-168E-4F0D-A5DC-265BE0D8DE45}" type="pres">
      <dgm:prSet presAssocID="{E416C4E5-B598-449C-B08D-4D5D891C6501}" presName="horzSpace2" presStyleCnt="0"/>
      <dgm:spPr/>
    </dgm:pt>
    <dgm:pt modelId="{B6271549-8100-4E5A-A01D-66810D77D35D}" type="pres">
      <dgm:prSet presAssocID="{E416C4E5-B598-449C-B08D-4D5D891C6501}" presName="tx2" presStyleLbl="revTx" presStyleIdx="3" presStyleCnt="4"/>
      <dgm:spPr/>
      <dgm:t>
        <a:bodyPr/>
        <a:lstStyle/>
        <a:p>
          <a:endParaRPr lang="zh-TW" altLang="en-US"/>
        </a:p>
      </dgm:t>
    </dgm:pt>
    <dgm:pt modelId="{5510F18D-CF5A-4614-BD6D-37A68015C667}" type="pres">
      <dgm:prSet presAssocID="{E416C4E5-B598-449C-B08D-4D5D891C6501}" presName="vert2" presStyleCnt="0"/>
      <dgm:spPr/>
    </dgm:pt>
    <dgm:pt modelId="{7DA23E42-51E2-4865-B283-92710040CC79}" type="pres">
      <dgm:prSet presAssocID="{E416C4E5-B598-449C-B08D-4D5D891C6501}" presName="thinLine2b" presStyleLbl="callout" presStyleIdx="2" presStyleCnt="3"/>
      <dgm:spPr/>
    </dgm:pt>
    <dgm:pt modelId="{44FAD3C6-360C-4A47-8BBC-8C3176553CF2}" type="pres">
      <dgm:prSet presAssocID="{E416C4E5-B598-449C-B08D-4D5D891C6501}" presName="vertSpace2b" presStyleCnt="0"/>
      <dgm:spPr/>
    </dgm:pt>
  </dgm:ptLst>
  <dgm:cxnLst>
    <dgm:cxn modelId="{0A3F8661-D190-48F3-93C5-31171E2548BB}" srcId="{67B79446-868E-483B-A804-6FA3AE571BC1}" destId="{E416C4E5-B598-449C-B08D-4D5D891C6501}" srcOrd="2" destOrd="0" parTransId="{C728859A-D8A8-4054-8DB7-DC4C0DD44FF4}" sibTransId="{C00B75BB-E209-4105-BAD8-B672ECFDBF3D}"/>
    <dgm:cxn modelId="{BC7DE45A-047F-400A-B318-7DBD76115E96}" srcId="{10D0410B-725F-40B0-9005-E2B6FE764784}" destId="{67B79446-868E-483B-A804-6FA3AE571BC1}" srcOrd="0" destOrd="0" parTransId="{370CB930-CB4D-4534-B42C-BF4C4A0AFDD5}" sibTransId="{082134EF-66C7-4C02-B7EA-5633AA4A0822}"/>
    <dgm:cxn modelId="{4BF9389A-493E-40EE-B6EA-7D0978FACF43}" srcId="{67B79446-868E-483B-A804-6FA3AE571BC1}" destId="{AF6299D1-42F7-4158-8185-9321D2DD30EC}" srcOrd="0" destOrd="0" parTransId="{92F54D4D-A3AF-41B4-B650-F04AAC42AD08}" sibTransId="{6F07F14F-D68B-4C83-BAAD-ED933CB6DEF4}"/>
    <dgm:cxn modelId="{EBA2E4A0-EC0A-4015-90A4-89158BD748DB}" type="presOf" srcId="{10D0410B-725F-40B0-9005-E2B6FE764784}" destId="{8DB3082B-E941-4CBB-BBAD-7057966AB364}" srcOrd="0" destOrd="0" presId="urn:microsoft.com/office/officeart/2008/layout/LinedList"/>
    <dgm:cxn modelId="{B2E688F1-797B-4C74-A9E6-FFEC5770407B}" srcId="{67B79446-868E-483B-A804-6FA3AE571BC1}" destId="{77F8CF7A-0382-4E51-A44B-18F988C3EFF4}" srcOrd="1" destOrd="0" parTransId="{4FDD274C-CD60-4281-9AB1-507CC39F90C9}" sibTransId="{6E804072-B918-4E21-B31C-16D1EC06B88F}"/>
    <dgm:cxn modelId="{A778FEB9-6556-4895-A432-F9720F0A04C8}" type="presOf" srcId="{67B79446-868E-483B-A804-6FA3AE571BC1}" destId="{048E1463-F9EB-43B7-8137-20C3D057F1A6}" srcOrd="0" destOrd="0" presId="urn:microsoft.com/office/officeart/2008/layout/LinedList"/>
    <dgm:cxn modelId="{7477B79F-7184-485F-95FA-2A45566D1B75}" type="presOf" srcId="{77F8CF7A-0382-4E51-A44B-18F988C3EFF4}" destId="{D7B24D48-22F8-4A30-BAEB-241070823111}" srcOrd="0" destOrd="0" presId="urn:microsoft.com/office/officeart/2008/layout/LinedList"/>
    <dgm:cxn modelId="{49E6C810-2082-46B2-AB31-3BA596CF1D53}" type="presOf" srcId="{AF6299D1-42F7-4158-8185-9321D2DD30EC}" destId="{5C061F88-BA4C-46D9-91D7-F35CF757F7F4}" srcOrd="0" destOrd="0" presId="urn:microsoft.com/office/officeart/2008/layout/LinedList"/>
    <dgm:cxn modelId="{95076DD9-C3C0-4295-BCB4-4FFB94CB6981}" type="presOf" srcId="{E416C4E5-B598-449C-B08D-4D5D891C6501}" destId="{B6271549-8100-4E5A-A01D-66810D77D35D}" srcOrd="0" destOrd="0" presId="urn:microsoft.com/office/officeart/2008/layout/LinedList"/>
    <dgm:cxn modelId="{C167BD87-A9BF-4CB2-AB83-75A6540C3EC9}" type="presParOf" srcId="{8DB3082B-E941-4CBB-BBAD-7057966AB364}" destId="{BC02FCB3-F983-4FEC-BEDB-919F0965B592}" srcOrd="0" destOrd="0" presId="urn:microsoft.com/office/officeart/2008/layout/LinedList"/>
    <dgm:cxn modelId="{200E5CEB-7C78-4B93-B811-67D0703AD227}" type="presParOf" srcId="{8DB3082B-E941-4CBB-BBAD-7057966AB364}" destId="{366BAAFB-512F-4453-881C-8AFB555B1E54}" srcOrd="1" destOrd="0" presId="urn:microsoft.com/office/officeart/2008/layout/LinedList"/>
    <dgm:cxn modelId="{BB62DE1C-497A-444E-B747-6CDDA030C4F2}" type="presParOf" srcId="{366BAAFB-512F-4453-881C-8AFB555B1E54}" destId="{048E1463-F9EB-43B7-8137-20C3D057F1A6}" srcOrd="0" destOrd="0" presId="urn:microsoft.com/office/officeart/2008/layout/LinedList"/>
    <dgm:cxn modelId="{CEB445F5-7BE3-48CF-95F2-42764EABBCEB}" type="presParOf" srcId="{366BAAFB-512F-4453-881C-8AFB555B1E54}" destId="{9299C2AA-CA04-4306-B99F-1FCB3ACA6799}" srcOrd="1" destOrd="0" presId="urn:microsoft.com/office/officeart/2008/layout/LinedList"/>
    <dgm:cxn modelId="{43717B7E-3179-4B82-A60D-1C8E136BB4BD}" type="presParOf" srcId="{9299C2AA-CA04-4306-B99F-1FCB3ACA6799}" destId="{C07AA7EF-6193-44B7-8A73-56BDB645C770}" srcOrd="0" destOrd="0" presId="urn:microsoft.com/office/officeart/2008/layout/LinedList"/>
    <dgm:cxn modelId="{2E216E51-D933-4543-A8B1-D36DB7851783}" type="presParOf" srcId="{9299C2AA-CA04-4306-B99F-1FCB3ACA6799}" destId="{C30DFCD6-49CB-497A-B14A-66E93C21D897}" srcOrd="1" destOrd="0" presId="urn:microsoft.com/office/officeart/2008/layout/LinedList"/>
    <dgm:cxn modelId="{95E5ADDC-32F8-4B31-87C7-841187C68B75}" type="presParOf" srcId="{C30DFCD6-49CB-497A-B14A-66E93C21D897}" destId="{03AB2DE9-6B87-44ED-986D-30D1AB69BD1A}" srcOrd="0" destOrd="0" presId="urn:microsoft.com/office/officeart/2008/layout/LinedList"/>
    <dgm:cxn modelId="{DBBE5E74-2F00-4C89-9F61-6DDBFBF1389D}" type="presParOf" srcId="{C30DFCD6-49CB-497A-B14A-66E93C21D897}" destId="{5C061F88-BA4C-46D9-91D7-F35CF757F7F4}" srcOrd="1" destOrd="0" presId="urn:microsoft.com/office/officeart/2008/layout/LinedList"/>
    <dgm:cxn modelId="{033890F5-9F47-419D-B0E3-0781D5F18DB3}" type="presParOf" srcId="{C30DFCD6-49CB-497A-B14A-66E93C21D897}" destId="{7C814ED4-C059-4628-AB4F-D8B2D84ED530}" srcOrd="2" destOrd="0" presId="urn:microsoft.com/office/officeart/2008/layout/LinedList"/>
    <dgm:cxn modelId="{7AC1BFE0-ADA2-4A04-9A15-702D890753F2}" type="presParOf" srcId="{9299C2AA-CA04-4306-B99F-1FCB3ACA6799}" destId="{96EFF7D9-CF4C-488E-92E6-5645126ED405}" srcOrd="2" destOrd="0" presId="urn:microsoft.com/office/officeart/2008/layout/LinedList"/>
    <dgm:cxn modelId="{8A1B91D8-1F42-449B-9305-934BD86154C7}" type="presParOf" srcId="{9299C2AA-CA04-4306-B99F-1FCB3ACA6799}" destId="{C476BF24-AC9C-4119-9297-C323045D0B90}" srcOrd="3" destOrd="0" presId="urn:microsoft.com/office/officeart/2008/layout/LinedList"/>
    <dgm:cxn modelId="{4D95EFD3-03E5-445E-BBD5-2388DDA84B16}" type="presParOf" srcId="{9299C2AA-CA04-4306-B99F-1FCB3ACA6799}" destId="{7ADB5A81-6268-4972-95D3-2DF3B2A8ECE7}" srcOrd="4" destOrd="0" presId="urn:microsoft.com/office/officeart/2008/layout/LinedList"/>
    <dgm:cxn modelId="{3BEA1A0F-5EFF-41C0-BDB8-9A2D4A3CA2D6}" type="presParOf" srcId="{7ADB5A81-6268-4972-95D3-2DF3B2A8ECE7}" destId="{775CFE43-EFEE-45D7-889F-48723E1CC820}" srcOrd="0" destOrd="0" presId="urn:microsoft.com/office/officeart/2008/layout/LinedList"/>
    <dgm:cxn modelId="{8BB8233F-8ADA-49FD-A59B-8AD1C340537A}" type="presParOf" srcId="{7ADB5A81-6268-4972-95D3-2DF3B2A8ECE7}" destId="{D7B24D48-22F8-4A30-BAEB-241070823111}" srcOrd="1" destOrd="0" presId="urn:microsoft.com/office/officeart/2008/layout/LinedList"/>
    <dgm:cxn modelId="{EA62B92A-8B7E-4CAA-9995-E9D97C37E5FC}" type="presParOf" srcId="{7ADB5A81-6268-4972-95D3-2DF3B2A8ECE7}" destId="{892D61BC-8B6F-4612-85E7-984009AC073F}" srcOrd="2" destOrd="0" presId="urn:microsoft.com/office/officeart/2008/layout/LinedList"/>
    <dgm:cxn modelId="{E40508A0-FA14-4A0F-A035-7A227135DC91}" type="presParOf" srcId="{9299C2AA-CA04-4306-B99F-1FCB3ACA6799}" destId="{5919D1F5-AAA8-42B6-9D77-81B6F2B29D48}" srcOrd="5" destOrd="0" presId="urn:microsoft.com/office/officeart/2008/layout/LinedList"/>
    <dgm:cxn modelId="{3124E902-F3D3-46C0-ADB8-9BC9B32A847C}" type="presParOf" srcId="{9299C2AA-CA04-4306-B99F-1FCB3ACA6799}" destId="{F998F6AC-729D-47F1-AE63-A032F6625BC6}" srcOrd="6" destOrd="0" presId="urn:microsoft.com/office/officeart/2008/layout/LinedList"/>
    <dgm:cxn modelId="{C8C18734-2580-4CB1-B208-76FBBC7B6612}" type="presParOf" srcId="{9299C2AA-CA04-4306-B99F-1FCB3ACA6799}" destId="{473299D7-233D-4BF3-8269-68FB22D02627}" srcOrd="7" destOrd="0" presId="urn:microsoft.com/office/officeart/2008/layout/LinedList"/>
    <dgm:cxn modelId="{194C7C87-D889-4B41-99F1-C9E5933EDCE4}" type="presParOf" srcId="{473299D7-233D-4BF3-8269-68FB22D02627}" destId="{DC661A4C-168E-4F0D-A5DC-265BE0D8DE45}" srcOrd="0" destOrd="0" presId="urn:microsoft.com/office/officeart/2008/layout/LinedList"/>
    <dgm:cxn modelId="{FFB6CAE3-2D2F-48B9-A72D-23A10D99EB22}" type="presParOf" srcId="{473299D7-233D-4BF3-8269-68FB22D02627}" destId="{B6271549-8100-4E5A-A01D-66810D77D35D}" srcOrd="1" destOrd="0" presId="urn:microsoft.com/office/officeart/2008/layout/LinedList"/>
    <dgm:cxn modelId="{0BE0EA87-A22A-4291-A7EE-3B394913A499}" type="presParOf" srcId="{473299D7-233D-4BF3-8269-68FB22D02627}" destId="{5510F18D-CF5A-4614-BD6D-37A68015C667}" srcOrd="2" destOrd="0" presId="urn:microsoft.com/office/officeart/2008/layout/LinedList"/>
    <dgm:cxn modelId="{7557F158-FDE5-4FDB-A0DA-6CF0903B1D78}" type="presParOf" srcId="{9299C2AA-CA04-4306-B99F-1FCB3ACA6799}" destId="{7DA23E42-51E2-4865-B283-92710040CC79}" srcOrd="8" destOrd="0" presId="urn:microsoft.com/office/officeart/2008/layout/LinedList"/>
    <dgm:cxn modelId="{BA057387-2B9F-4BBA-8616-0B2A68CD29B7}" type="presParOf" srcId="{9299C2AA-CA04-4306-B99F-1FCB3ACA6799}" destId="{44FAD3C6-360C-4A47-8BBC-8C3176553CF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C22261-C8F1-4218-9663-9E2DDCFDF89F}" type="doc">
      <dgm:prSet loTypeId="urn:microsoft.com/office/officeart/2008/layout/Lin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33A578A-6B91-4197-8794-02DA25A8EA71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日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本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的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工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資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結</a:t>
          </a:r>
          <a:endParaRPr lang="en-US" altLang="zh-TW" b="1" dirty="0" smtClean="0">
            <a:solidFill>
              <a:srgbClr val="C00000"/>
            </a:solidFill>
          </a:endParaRPr>
        </a:p>
        <a:p>
          <a:r>
            <a:rPr lang="zh-TW" altLang="en-US" b="1" dirty="0" smtClean="0">
              <a:solidFill>
                <a:srgbClr val="C00000"/>
              </a:solidFill>
            </a:rPr>
            <a:t>構</a:t>
          </a:r>
          <a:endParaRPr lang="zh-TW" altLang="en-US" b="1" dirty="0">
            <a:solidFill>
              <a:srgbClr val="C00000"/>
            </a:solidFill>
          </a:endParaRPr>
        </a:p>
      </dgm:t>
    </dgm:pt>
    <dgm:pt modelId="{73454AE6-3917-40BD-B7BA-73EFD291948B}" type="par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F5C4822B-6153-44B3-B9B1-5254864A6090}" type="sib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53D307EA-6411-4F1A-AF09-31BAFE0F12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工齡</a:t>
          </a:r>
          <a:endParaRPr lang="zh-TW" altLang="en-US" b="1" dirty="0">
            <a:solidFill>
              <a:srgbClr val="C00000"/>
            </a:solidFill>
          </a:endParaRPr>
        </a:p>
      </dgm:t>
    </dgm:pt>
    <dgm:pt modelId="{4A550549-1731-44B4-9157-1A4EE966A615}" type="par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96BCD1B5-3091-4D23-99A3-1270AE18B961}" type="sib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862FF094-6BC2-48AA-95B8-781C8B2DA272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年齡</a:t>
          </a:r>
          <a:endParaRPr lang="zh-TW" altLang="en-US" b="1" dirty="0">
            <a:solidFill>
              <a:srgbClr val="C00000"/>
            </a:solidFill>
          </a:endParaRPr>
        </a:p>
      </dgm:t>
    </dgm:pt>
    <dgm:pt modelId="{B40F87EF-F505-464A-B41B-FB9C4867B887}" type="par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E2DA4584-AB58-409B-83FC-70FBE3D5E418}" type="sib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BC7C344A-B7CA-475D-AA5E-EC12AF342E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教育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FFA83C59-AE76-4D41-8867-69559422FFF2}" type="par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9E03ED71-D8A5-4F9B-B21F-CA5D81DA69E7}" type="sib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D6882EE3-C60D-40A5-A882-ED6EF9ED44A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各類津貼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9A48E90C-C6C4-4206-BC40-9071CB6D7B0B}" type="par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697B9D36-A80B-4937-B60B-7B882157230C}" type="sib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5FE0CEC3-0079-4A3B-8B29-62184338077B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不以工論酬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0B57F1F9-F24D-4942-A1AF-C87FFD3CD30C}" type="parTrans" cxnId="{E1DDCDA7-022F-49CD-A415-DBF13F1D05A8}">
      <dgm:prSet/>
      <dgm:spPr/>
      <dgm:t>
        <a:bodyPr/>
        <a:lstStyle/>
        <a:p>
          <a:endParaRPr lang="zh-TW" altLang="en-US"/>
        </a:p>
      </dgm:t>
    </dgm:pt>
    <dgm:pt modelId="{A2D8AC0E-A391-4381-9CE9-9B4F2FF0B702}" type="sibTrans" cxnId="{E1DDCDA7-022F-49CD-A415-DBF13F1D05A8}">
      <dgm:prSet/>
      <dgm:spPr/>
      <dgm:t>
        <a:bodyPr/>
        <a:lstStyle/>
        <a:p>
          <a:endParaRPr lang="zh-TW" altLang="en-US"/>
        </a:p>
      </dgm:t>
    </dgm:pt>
    <dgm:pt modelId="{7BD2014C-C748-4F18-8F1E-EE58EF1BB485}" type="pres">
      <dgm:prSet presAssocID="{A2C22261-C8F1-4218-9663-9E2DDCFDF89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FDDC739-D3D4-4D8C-A316-6BDC9443962C}" type="pres">
      <dgm:prSet presAssocID="{B33A578A-6B91-4197-8794-02DA25A8EA71}" presName="thickLine" presStyleLbl="alignNode1" presStyleIdx="0" presStyleCnt="1"/>
      <dgm:spPr/>
    </dgm:pt>
    <dgm:pt modelId="{05BCAB4B-FCF0-4EA2-AF41-AF42CD0A38EE}" type="pres">
      <dgm:prSet presAssocID="{B33A578A-6B91-4197-8794-02DA25A8EA71}" presName="horz1" presStyleCnt="0"/>
      <dgm:spPr/>
    </dgm:pt>
    <dgm:pt modelId="{5154B65D-0F36-4C67-B9EF-76F77E161231}" type="pres">
      <dgm:prSet presAssocID="{B33A578A-6B91-4197-8794-02DA25A8EA71}" presName="tx1" presStyleLbl="revTx" presStyleIdx="0" presStyleCnt="6"/>
      <dgm:spPr/>
      <dgm:t>
        <a:bodyPr/>
        <a:lstStyle/>
        <a:p>
          <a:endParaRPr lang="zh-TW" altLang="en-US"/>
        </a:p>
      </dgm:t>
    </dgm:pt>
    <dgm:pt modelId="{BACA7B73-17D0-4DAE-97EC-3F1F4DC43C00}" type="pres">
      <dgm:prSet presAssocID="{B33A578A-6B91-4197-8794-02DA25A8EA71}" presName="vert1" presStyleCnt="0"/>
      <dgm:spPr/>
    </dgm:pt>
    <dgm:pt modelId="{9F9F5867-964B-4840-87B6-FD35A7B7C57E}" type="pres">
      <dgm:prSet presAssocID="{53D307EA-6411-4F1A-AF09-31BAFE0F12B7}" presName="vertSpace2a" presStyleCnt="0"/>
      <dgm:spPr/>
    </dgm:pt>
    <dgm:pt modelId="{0A43BDAB-B8BF-4EBF-9950-6F2C2C964B00}" type="pres">
      <dgm:prSet presAssocID="{53D307EA-6411-4F1A-AF09-31BAFE0F12B7}" presName="horz2" presStyleCnt="0"/>
      <dgm:spPr/>
    </dgm:pt>
    <dgm:pt modelId="{E0842A64-B768-4E04-BBC4-CFB528A33435}" type="pres">
      <dgm:prSet presAssocID="{53D307EA-6411-4F1A-AF09-31BAFE0F12B7}" presName="horzSpace2" presStyleCnt="0"/>
      <dgm:spPr/>
    </dgm:pt>
    <dgm:pt modelId="{FAC353A4-C456-421D-8A75-9F781D7BDB3B}" type="pres">
      <dgm:prSet presAssocID="{53D307EA-6411-4F1A-AF09-31BAFE0F12B7}" presName="tx2" presStyleLbl="revTx" presStyleIdx="1" presStyleCnt="6"/>
      <dgm:spPr/>
      <dgm:t>
        <a:bodyPr/>
        <a:lstStyle/>
        <a:p>
          <a:endParaRPr lang="zh-TW" altLang="en-US"/>
        </a:p>
      </dgm:t>
    </dgm:pt>
    <dgm:pt modelId="{315F6EE7-30BD-4BA3-A576-CA52BF74C17D}" type="pres">
      <dgm:prSet presAssocID="{53D307EA-6411-4F1A-AF09-31BAFE0F12B7}" presName="vert2" presStyleCnt="0"/>
      <dgm:spPr/>
    </dgm:pt>
    <dgm:pt modelId="{07A1DE0A-E232-4009-AEA7-D828DBB7AF7A}" type="pres">
      <dgm:prSet presAssocID="{53D307EA-6411-4F1A-AF09-31BAFE0F12B7}" presName="thinLine2b" presStyleLbl="callout" presStyleIdx="0" presStyleCnt="5"/>
      <dgm:spPr/>
    </dgm:pt>
    <dgm:pt modelId="{116A89A6-CD43-4220-ACE8-8E55F84CCF5A}" type="pres">
      <dgm:prSet presAssocID="{53D307EA-6411-4F1A-AF09-31BAFE0F12B7}" presName="vertSpace2b" presStyleCnt="0"/>
      <dgm:spPr/>
    </dgm:pt>
    <dgm:pt modelId="{5B29949D-AAD9-4257-A0E5-9C1E285D4B53}" type="pres">
      <dgm:prSet presAssocID="{862FF094-6BC2-48AA-95B8-781C8B2DA272}" presName="horz2" presStyleCnt="0"/>
      <dgm:spPr/>
    </dgm:pt>
    <dgm:pt modelId="{365E9838-1C46-4CFF-9D90-8DCAF6A0084E}" type="pres">
      <dgm:prSet presAssocID="{862FF094-6BC2-48AA-95B8-781C8B2DA272}" presName="horzSpace2" presStyleCnt="0"/>
      <dgm:spPr/>
    </dgm:pt>
    <dgm:pt modelId="{B6386A4C-F2EE-4C99-95DD-16EEC6AD0B9D}" type="pres">
      <dgm:prSet presAssocID="{862FF094-6BC2-48AA-95B8-781C8B2DA272}" presName="tx2" presStyleLbl="revTx" presStyleIdx="2" presStyleCnt="6"/>
      <dgm:spPr/>
      <dgm:t>
        <a:bodyPr/>
        <a:lstStyle/>
        <a:p>
          <a:endParaRPr lang="zh-TW" altLang="en-US"/>
        </a:p>
      </dgm:t>
    </dgm:pt>
    <dgm:pt modelId="{00D492CB-7332-4605-ACCE-0702F7E1C59C}" type="pres">
      <dgm:prSet presAssocID="{862FF094-6BC2-48AA-95B8-781C8B2DA272}" presName="vert2" presStyleCnt="0"/>
      <dgm:spPr/>
    </dgm:pt>
    <dgm:pt modelId="{42837471-7343-4CA3-B300-AD262995AD92}" type="pres">
      <dgm:prSet presAssocID="{862FF094-6BC2-48AA-95B8-781C8B2DA272}" presName="thinLine2b" presStyleLbl="callout" presStyleIdx="1" presStyleCnt="5"/>
      <dgm:spPr/>
    </dgm:pt>
    <dgm:pt modelId="{D6F81419-18A4-4EEF-B740-C664C39E543C}" type="pres">
      <dgm:prSet presAssocID="{862FF094-6BC2-48AA-95B8-781C8B2DA272}" presName="vertSpace2b" presStyleCnt="0"/>
      <dgm:spPr/>
    </dgm:pt>
    <dgm:pt modelId="{0ED3AA5B-9657-44BF-BFC3-EFA85428E07B}" type="pres">
      <dgm:prSet presAssocID="{BC7C344A-B7CA-475D-AA5E-EC12AF342EB7}" presName="horz2" presStyleCnt="0"/>
      <dgm:spPr/>
    </dgm:pt>
    <dgm:pt modelId="{13E5EDD3-1726-4FC4-8FD1-0AA9ECE187BE}" type="pres">
      <dgm:prSet presAssocID="{BC7C344A-B7CA-475D-AA5E-EC12AF342EB7}" presName="horzSpace2" presStyleCnt="0"/>
      <dgm:spPr/>
    </dgm:pt>
    <dgm:pt modelId="{6D9114F9-D5C2-4E7F-95A2-53360335DDC1}" type="pres">
      <dgm:prSet presAssocID="{BC7C344A-B7CA-475D-AA5E-EC12AF342EB7}" presName="tx2" presStyleLbl="revTx" presStyleIdx="3" presStyleCnt="6"/>
      <dgm:spPr/>
      <dgm:t>
        <a:bodyPr/>
        <a:lstStyle/>
        <a:p>
          <a:endParaRPr lang="zh-TW" altLang="en-US"/>
        </a:p>
      </dgm:t>
    </dgm:pt>
    <dgm:pt modelId="{09A03579-2513-41C7-935B-C6CC44787DC6}" type="pres">
      <dgm:prSet presAssocID="{BC7C344A-B7CA-475D-AA5E-EC12AF342EB7}" presName="vert2" presStyleCnt="0"/>
      <dgm:spPr/>
    </dgm:pt>
    <dgm:pt modelId="{24DB0C1C-6CEC-4FBE-AC6F-5751DACEF49A}" type="pres">
      <dgm:prSet presAssocID="{BC7C344A-B7CA-475D-AA5E-EC12AF342EB7}" presName="thinLine2b" presStyleLbl="callout" presStyleIdx="2" presStyleCnt="5"/>
      <dgm:spPr/>
    </dgm:pt>
    <dgm:pt modelId="{01EBE9EE-F66C-429D-967F-4AE4BB7F913C}" type="pres">
      <dgm:prSet presAssocID="{BC7C344A-B7CA-475D-AA5E-EC12AF342EB7}" presName="vertSpace2b" presStyleCnt="0"/>
      <dgm:spPr/>
    </dgm:pt>
    <dgm:pt modelId="{9BBD29DD-4E28-4B09-8775-7A28F66A3460}" type="pres">
      <dgm:prSet presAssocID="{D6882EE3-C60D-40A5-A882-ED6EF9ED44A7}" presName="horz2" presStyleCnt="0"/>
      <dgm:spPr/>
    </dgm:pt>
    <dgm:pt modelId="{9FD535BA-DD65-46CF-A504-02406C7BC352}" type="pres">
      <dgm:prSet presAssocID="{D6882EE3-C60D-40A5-A882-ED6EF9ED44A7}" presName="horzSpace2" presStyleCnt="0"/>
      <dgm:spPr/>
    </dgm:pt>
    <dgm:pt modelId="{7F24A4AA-94CE-44FD-9BB7-5F44CDAAA37E}" type="pres">
      <dgm:prSet presAssocID="{D6882EE3-C60D-40A5-A882-ED6EF9ED44A7}" presName="tx2" presStyleLbl="revTx" presStyleIdx="4" presStyleCnt="6"/>
      <dgm:spPr/>
      <dgm:t>
        <a:bodyPr/>
        <a:lstStyle/>
        <a:p>
          <a:endParaRPr lang="zh-TW" altLang="en-US"/>
        </a:p>
      </dgm:t>
    </dgm:pt>
    <dgm:pt modelId="{C484425C-0159-442E-BE3B-03DA297BF00D}" type="pres">
      <dgm:prSet presAssocID="{D6882EE3-C60D-40A5-A882-ED6EF9ED44A7}" presName="vert2" presStyleCnt="0"/>
      <dgm:spPr/>
    </dgm:pt>
    <dgm:pt modelId="{CB3496F1-D63F-4EBA-9084-EBC11BDAAB82}" type="pres">
      <dgm:prSet presAssocID="{D6882EE3-C60D-40A5-A882-ED6EF9ED44A7}" presName="thinLine2b" presStyleLbl="callout" presStyleIdx="3" presStyleCnt="5"/>
      <dgm:spPr/>
    </dgm:pt>
    <dgm:pt modelId="{61A5FA94-B44D-4119-8034-0A0B7ED4D87D}" type="pres">
      <dgm:prSet presAssocID="{D6882EE3-C60D-40A5-A882-ED6EF9ED44A7}" presName="vertSpace2b" presStyleCnt="0"/>
      <dgm:spPr/>
    </dgm:pt>
    <dgm:pt modelId="{CFA37874-E6F1-44FD-9AA4-DE185D63A425}" type="pres">
      <dgm:prSet presAssocID="{5FE0CEC3-0079-4A3B-8B29-62184338077B}" presName="horz2" presStyleCnt="0"/>
      <dgm:spPr/>
    </dgm:pt>
    <dgm:pt modelId="{294882D7-EF5B-425B-82BD-C8F437514CA6}" type="pres">
      <dgm:prSet presAssocID="{5FE0CEC3-0079-4A3B-8B29-62184338077B}" presName="horzSpace2" presStyleCnt="0"/>
      <dgm:spPr/>
    </dgm:pt>
    <dgm:pt modelId="{C57343E4-7361-46C3-8B5E-61F050B26029}" type="pres">
      <dgm:prSet presAssocID="{5FE0CEC3-0079-4A3B-8B29-62184338077B}" presName="tx2" presStyleLbl="revTx" presStyleIdx="5" presStyleCnt="6"/>
      <dgm:spPr/>
      <dgm:t>
        <a:bodyPr/>
        <a:lstStyle/>
        <a:p>
          <a:endParaRPr lang="zh-TW" altLang="en-US"/>
        </a:p>
      </dgm:t>
    </dgm:pt>
    <dgm:pt modelId="{F5B65F39-1DEE-461C-8A81-7A93BC574A3F}" type="pres">
      <dgm:prSet presAssocID="{5FE0CEC3-0079-4A3B-8B29-62184338077B}" presName="vert2" presStyleCnt="0"/>
      <dgm:spPr/>
    </dgm:pt>
    <dgm:pt modelId="{4EF58701-1C63-410B-90C7-D9E8CDB6F556}" type="pres">
      <dgm:prSet presAssocID="{5FE0CEC3-0079-4A3B-8B29-62184338077B}" presName="thinLine2b" presStyleLbl="callout" presStyleIdx="4" presStyleCnt="5"/>
      <dgm:spPr/>
    </dgm:pt>
    <dgm:pt modelId="{4362692F-6B91-405E-AA4B-5FA58BF3D3D5}" type="pres">
      <dgm:prSet presAssocID="{5FE0CEC3-0079-4A3B-8B29-62184338077B}" presName="vertSpace2b" presStyleCnt="0"/>
      <dgm:spPr/>
    </dgm:pt>
  </dgm:ptLst>
  <dgm:cxnLst>
    <dgm:cxn modelId="{11E05057-8F46-4D96-AA6A-F33F559EAE5D}" type="presOf" srcId="{B33A578A-6B91-4197-8794-02DA25A8EA71}" destId="{5154B65D-0F36-4C67-B9EF-76F77E161231}" srcOrd="0" destOrd="0" presId="urn:microsoft.com/office/officeart/2008/layout/LinedList"/>
    <dgm:cxn modelId="{A4E0D530-0A58-431B-9A26-421AC4DC37FE}" srcId="{B33A578A-6B91-4197-8794-02DA25A8EA71}" destId="{53D307EA-6411-4F1A-AF09-31BAFE0F12B7}" srcOrd="0" destOrd="0" parTransId="{4A550549-1731-44B4-9157-1A4EE966A615}" sibTransId="{96BCD1B5-3091-4D23-99A3-1270AE18B961}"/>
    <dgm:cxn modelId="{FB63D6B4-98B9-46BD-A090-619D5BB02C02}" type="presOf" srcId="{5FE0CEC3-0079-4A3B-8B29-62184338077B}" destId="{C57343E4-7361-46C3-8B5E-61F050B26029}" srcOrd="0" destOrd="0" presId="urn:microsoft.com/office/officeart/2008/layout/LinedList"/>
    <dgm:cxn modelId="{68DAB9E0-543D-4C2A-800E-C56EDBD4970D}" type="presOf" srcId="{D6882EE3-C60D-40A5-A882-ED6EF9ED44A7}" destId="{7F24A4AA-94CE-44FD-9BB7-5F44CDAAA37E}" srcOrd="0" destOrd="0" presId="urn:microsoft.com/office/officeart/2008/layout/LinedList"/>
    <dgm:cxn modelId="{8EA7468A-A042-44C0-8BF3-D84B222F0E25}" type="presOf" srcId="{BC7C344A-B7CA-475D-AA5E-EC12AF342EB7}" destId="{6D9114F9-D5C2-4E7F-95A2-53360335DDC1}" srcOrd="0" destOrd="0" presId="urn:microsoft.com/office/officeart/2008/layout/LinedList"/>
    <dgm:cxn modelId="{06A8CD5D-C412-4D1D-81E1-FA87A983CB8F}" type="presOf" srcId="{A2C22261-C8F1-4218-9663-9E2DDCFDF89F}" destId="{7BD2014C-C748-4F18-8F1E-EE58EF1BB485}" srcOrd="0" destOrd="0" presId="urn:microsoft.com/office/officeart/2008/layout/LinedList"/>
    <dgm:cxn modelId="{370ABFAF-C067-41DA-ACB6-D4078E367AD8}" srcId="{B33A578A-6B91-4197-8794-02DA25A8EA71}" destId="{BC7C344A-B7CA-475D-AA5E-EC12AF342EB7}" srcOrd="2" destOrd="0" parTransId="{FFA83C59-AE76-4D41-8867-69559422FFF2}" sibTransId="{9E03ED71-D8A5-4F9B-B21F-CA5D81DA69E7}"/>
    <dgm:cxn modelId="{E1DDCDA7-022F-49CD-A415-DBF13F1D05A8}" srcId="{B33A578A-6B91-4197-8794-02DA25A8EA71}" destId="{5FE0CEC3-0079-4A3B-8B29-62184338077B}" srcOrd="4" destOrd="0" parTransId="{0B57F1F9-F24D-4942-A1AF-C87FFD3CD30C}" sibTransId="{A2D8AC0E-A391-4381-9CE9-9B4F2FF0B702}"/>
    <dgm:cxn modelId="{8DDEFB06-E099-490A-80F2-9FA9FA7D8E52}" type="presOf" srcId="{862FF094-6BC2-48AA-95B8-781C8B2DA272}" destId="{B6386A4C-F2EE-4C99-95DD-16EEC6AD0B9D}" srcOrd="0" destOrd="0" presId="urn:microsoft.com/office/officeart/2008/layout/LinedList"/>
    <dgm:cxn modelId="{5D9071A0-9C70-4258-8048-6B617A2AB624}" srcId="{A2C22261-C8F1-4218-9663-9E2DDCFDF89F}" destId="{B33A578A-6B91-4197-8794-02DA25A8EA71}" srcOrd="0" destOrd="0" parTransId="{73454AE6-3917-40BD-B7BA-73EFD291948B}" sibTransId="{F5C4822B-6153-44B3-B9B1-5254864A6090}"/>
    <dgm:cxn modelId="{C557E6CD-7578-4E2A-8644-25C7547BBB40}" srcId="{B33A578A-6B91-4197-8794-02DA25A8EA71}" destId="{D6882EE3-C60D-40A5-A882-ED6EF9ED44A7}" srcOrd="3" destOrd="0" parTransId="{9A48E90C-C6C4-4206-BC40-9071CB6D7B0B}" sibTransId="{697B9D36-A80B-4937-B60B-7B882157230C}"/>
    <dgm:cxn modelId="{3316B02D-42FE-40CF-BECD-505BE87AE27A}" srcId="{B33A578A-6B91-4197-8794-02DA25A8EA71}" destId="{862FF094-6BC2-48AA-95B8-781C8B2DA272}" srcOrd="1" destOrd="0" parTransId="{B40F87EF-F505-464A-B41B-FB9C4867B887}" sibTransId="{E2DA4584-AB58-409B-83FC-70FBE3D5E418}"/>
    <dgm:cxn modelId="{6775671E-5984-4E51-9EF4-9D805C5F4AF2}" type="presOf" srcId="{53D307EA-6411-4F1A-AF09-31BAFE0F12B7}" destId="{FAC353A4-C456-421D-8A75-9F781D7BDB3B}" srcOrd="0" destOrd="0" presId="urn:microsoft.com/office/officeart/2008/layout/LinedList"/>
    <dgm:cxn modelId="{713A9DB3-8574-4924-8450-9871A05E2480}" type="presParOf" srcId="{7BD2014C-C748-4F18-8F1E-EE58EF1BB485}" destId="{3FDDC739-D3D4-4D8C-A316-6BDC9443962C}" srcOrd="0" destOrd="0" presId="urn:microsoft.com/office/officeart/2008/layout/LinedList"/>
    <dgm:cxn modelId="{9EF89157-BD94-419C-8F83-505BE46082EB}" type="presParOf" srcId="{7BD2014C-C748-4F18-8F1E-EE58EF1BB485}" destId="{05BCAB4B-FCF0-4EA2-AF41-AF42CD0A38EE}" srcOrd="1" destOrd="0" presId="urn:microsoft.com/office/officeart/2008/layout/LinedList"/>
    <dgm:cxn modelId="{C67B45B7-C740-4CB2-9282-EE7203201D0D}" type="presParOf" srcId="{05BCAB4B-FCF0-4EA2-AF41-AF42CD0A38EE}" destId="{5154B65D-0F36-4C67-B9EF-76F77E161231}" srcOrd="0" destOrd="0" presId="urn:microsoft.com/office/officeart/2008/layout/LinedList"/>
    <dgm:cxn modelId="{3DFD08F7-261A-4E8D-96D0-DDE794CF1272}" type="presParOf" srcId="{05BCAB4B-FCF0-4EA2-AF41-AF42CD0A38EE}" destId="{BACA7B73-17D0-4DAE-97EC-3F1F4DC43C00}" srcOrd="1" destOrd="0" presId="urn:microsoft.com/office/officeart/2008/layout/LinedList"/>
    <dgm:cxn modelId="{720BEBAD-3665-423F-862C-6666C2D319BE}" type="presParOf" srcId="{BACA7B73-17D0-4DAE-97EC-3F1F4DC43C00}" destId="{9F9F5867-964B-4840-87B6-FD35A7B7C57E}" srcOrd="0" destOrd="0" presId="urn:microsoft.com/office/officeart/2008/layout/LinedList"/>
    <dgm:cxn modelId="{F627E686-93B5-4C23-B088-BFD47840096E}" type="presParOf" srcId="{BACA7B73-17D0-4DAE-97EC-3F1F4DC43C00}" destId="{0A43BDAB-B8BF-4EBF-9950-6F2C2C964B00}" srcOrd="1" destOrd="0" presId="urn:microsoft.com/office/officeart/2008/layout/LinedList"/>
    <dgm:cxn modelId="{4AF4D767-0546-4E2F-BE46-FC4BF1A1A4B1}" type="presParOf" srcId="{0A43BDAB-B8BF-4EBF-9950-6F2C2C964B00}" destId="{E0842A64-B768-4E04-BBC4-CFB528A33435}" srcOrd="0" destOrd="0" presId="urn:microsoft.com/office/officeart/2008/layout/LinedList"/>
    <dgm:cxn modelId="{E5568A04-38A6-4D8D-B85C-1A758F4D7176}" type="presParOf" srcId="{0A43BDAB-B8BF-4EBF-9950-6F2C2C964B00}" destId="{FAC353A4-C456-421D-8A75-9F781D7BDB3B}" srcOrd="1" destOrd="0" presId="urn:microsoft.com/office/officeart/2008/layout/LinedList"/>
    <dgm:cxn modelId="{43D6C197-2D0F-4D23-8409-BC22353CFDFC}" type="presParOf" srcId="{0A43BDAB-B8BF-4EBF-9950-6F2C2C964B00}" destId="{315F6EE7-30BD-4BA3-A576-CA52BF74C17D}" srcOrd="2" destOrd="0" presId="urn:microsoft.com/office/officeart/2008/layout/LinedList"/>
    <dgm:cxn modelId="{B5468B37-B4AB-420F-9721-0183CF8D4144}" type="presParOf" srcId="{BACA7B73-17D0-4DAE-97EC-3F1F4DC43C00}" destId="{07A1DE0A-E232-4009-AEA7-D828DBB7AF7A}" srcOrd="2" destOrd="0" presId="urn:microsoft.com/office/officeart/2008/layout/LinedList"/>
    <dgm:cxn modelId="{90FEB5BA-91C4-4419-A7AF-7C7CD67631AA}" type="presParOf" srcId="{BACA7B73-17D0-4DAE-97EC-3F1F4DC43C00}" destId="{116A89A6-CD43-4220-ACE8-8E55F84CCF5A}" srcOrd="3" destOrd="0" presId="urn:microsoft.com/office/officeart/2008/layout/LinedList"/>
    <dgm:cxn modelId="{E0EA447E-4626-41C7-ACF6-E6A2984AACAF}" type="presParOf" srcId="{BACA7B73-17D0-4DAE-97EC-3F1F4DC43C00}" destId="{5B29949D-AAD9-4257-A0E5-9C1E285D4B53}" srcOrd="4" destOrd="0" presId="urn:microsoft.com/office/officeart/2008/layout/LinedList"/>
    <dgm:cxn modelId="{C1DA12C8-C34C-4E1C-8AB2-182114FFAC89}" type="presParOf" srcId="{5B29949D-AAD9-4257-A0E5-9C1E285D4B53}" destId="{365E9838-1C46-4CFF-9D90-8DCAF6A0084E}" srcOrd="0" destOrd="0" presId="urn:microsoft.com/office/officeart/2008/layout/LinedList"/>
    <dgm:cxn modelId="{DCFFF818-4CB3-4C27-866A-E394AE40C890}" type="presParOf" srcId="{5B29949D-AAD9-4257-A0E5-9C1E285D4B53}" destId="{B6386A4C-F2EE-4C99-95DD-16EEC6AD0B9D}" srcOrd="1" destOrd="0" presId="urn:microsoft.com/office/officeart/2008/layout/LinedList"/>
    <dgm:cxn modelId="{7E9BB53B-8BA1-4EF7-AA1B-BF116C5E9D21}" type="presParOf" srcId="{5B29949D-AAD9-4257-A0E5-9C1E285D4B53}" destId="{00D492CB-7332-4605-ACCE-0702F7E1C59C}" srcOrd="2" destOrd="0" presId="urn:microsoft.com/office/officeart/2008/layout/LinedList"/>
    <dgm:cxn modelId="{41107628-731A-4803-B7BE-D394FD2DAD32}" type="presParOf" srcId="{BACA7B73-17D0-4DAE-97EC-3F1F4DC43C00}" destId="{42837471-7343-4CA3-B300-AD262995AD92}" srcOrd="5" destOrd="0" presId="urn:microsoft.com/office/officeart/2008/layout/LinedList"/>
    <dgm:cxn modelId="{1DBADADD-FA25-43C8-808D-27002EFA296C}" type="presParOf" srcId="{BACA7B73-17D0-4DAE-97EC-3F1F4DC43C00}" destId="{D6F81419-18A4-4EEF-B740-C664C39E543C}" srcOrd="6" destOrd="0" presId="urn:microsoft.com/office/officeart/2008/layout/LinedList"/>
    <dgm:cxn modelId="{E6BF7349-F8B3-4A3B-B351-B2EF09EFCE40}" type="presParOf" srcId="{BACA7B73-17D0-4DAE-97EC-3F1F4DC43C00}" destId="{0ED3AA5B-9657-44BF-BFC3-EFA85428E07B}" srcOrd="7" destOrd="0" presId="urn:microsoft.com/office/officeart/2008/layout/LinedList"/>
    <dgm:cxn modelId="{0D3DC987-6763-41FF-A7CB-BB31BA8A3012}" type="presParOf" srcId="{0ED3AA5B-9657-44BF-BFC3-EFA85428E07B}" destId="{13E5EDD3-1726-4FC4-8FD1-0AA9ECE187BE}" srcOrd="0" destOrd="0" presId="urn:microsoft.com/office/officeart/2008/layout/LinedList"/>
    <dgm:cxn modelId="{41A30489-7EDA-4D76-BDB1-183426997D51}" type="presParOf" srcId="{0ED3AA5B-9657-44BF-BFC3-EFA85428E07B}" destId="{6D9114F9-D5C2-4E7F-95A2-53360335DDC1}" srcOrd="1" destOrd="0" presId="urn:microsoft.com/office/officeart/2008/layout/LinedList"/>
    <dgm:cxn modelId="{04C4B138-2BAF-4CC6-A393-6844CA53C55E}" type="presParOf" srcId="{0ED3AA5B-9657-44BF-BFC3-EFA85428E07B}" destId="{09A03579-2513-41C7-935B-C6CC44787DC6}" srcOrd="2" destOrd="0" presId="urn:microsoft.com/office/officeart/2008/layout/LinedList"/>
    <dgm:cxn modelId="{7FC6E500-2E21-4377-B449-5618AD3A8BD2}" type="presParOf" srcId="{BACA7B73-17D0-4DAE-97EC-3F1F4DC43C00}" destId="{24DB0C1C-6CEC-4FBE-AC6F-5751DACEF49A}" srcOrd="8" destOrd="0" presId="urn:microsoft.com/office/officeart/2008/layout/LinedList"/>
    <dgm:cxn modelId="{6BCA7A8D-EBEA-4BE0-BE7D-1AB09617C3AB}" type="presParOf" srcId="{BACA7B73-17D0-4DAE-97EC-3F1F4DC43C00}" destId="{01EBE9EE-F66C-429D-967F-4AE4BB7F913C}" srcOrd="9" destOrd="0" presId="urn:microsoft.com/office/officeart/2008/layout/LinedList"/>
    <dgm:cxn modelId="{746849B2-F2D6-4AEA-A8E8-A0A085944C14}" type="presParOf" srcId="{BACA7B73-17D0-4DAE-97EC-3F1F4DC43C00}" destId="{9BBD29DD-4E28-4B09-8775-7A28F66A3460}" srcOrd="10" destOrd="0" presId="urn:microsoft.com/office/officeart/2008/layout/LinedList"/>
    <dgm:cxn modelId="{6A4F5BE7-9DD6-48D5-8EB2-BF47D91DD7E3}" type="presParOf" srcId="{9BBD29DD-4E28-4B09-8775-7A28F66A3460}" destId="{9FD535BA-DD65-46CF-A504-02406C7BC352}" srcOrd="0" destOrd="0" presId="urn:microsoft.com/office/officeart/2008/layout/LinedList"/>
    <dgm:cxn modelId="{519F7391-F047-466D-AFF6-B46EB8459050}" type="presParOf" srcId="{9BBD29DD-4E28-4B09-8775-7A28F66A3460}" destId="{7F24A4AA-94CE-44FD-9BB7-5F44CDAAA37E}" srcOrd="1" destOrd="0" presId="urn:microsoft.com/office/officeart/2008/layout/LinedList"/>
    <dgm:cxn modelId="{55489C82-08B3-4614-9122-2A34546BE5A5}" type="presParOf" srcId="{9BBD29DD-4E28-4B09-8775-7A28F66A3460}" destId="{C484425C-0159-442E-BE3B-03DA297BF00D}" srcOrd="2" destOrd="0" presId="urn:microsoft.com/office/officeart/2008/layout/LinedList"/>
    <dgm:cxn modelId="{F5F8477A-2C8B-4461-943E-6C4F266076E0}" type="presParOf" srcId="{BACA7B73-17D0-4DAE-97EC-3F1F4DC43C00}" destId="{CB3496F1-D63F-4EBA-9084-EBC11BDAAB82}" srcOrd="11" destOrd="0" presId="urn:microsoft.com/office/officeart/2008/layout/LinedList"/>
    <dgm:cxn modelId="{3ADDFC2E-8368-4B58-87AD-B9BFDC504DC9}" type="presParOf" srcId="{BACA7B73-17D0-4DAE-97EC-3F1F4DC43C00}" destId="{61A5FA94-B44D-4119-8034-0A0B7ED4D87D}" srcOrd="12" destOrd="0" presId="urn:microsoft.com/office/officeart/2008/layout/LinedList"/>
    <dgm:cxn modelId="{70802A9D-FEC9-4D47-A255-34BF2F2E332D}" type="presParOf" srcId="{BACA7B73-17D0-4DAE-97EC-3F1F4DC43C00}" destId="{CFA37874-E6F1-44FD-9AA4-DE185D63A425}" srcOrd="13" destOrd="0" presId="urn:microsoft.com/office/officeart/2008/layout/LinedList"/>
    <dgm:cxn modelId="{B969BB05-02B1-4546-820C-9DC7C8480470}" type="presParOf" srcId="{CFA37874-E6F1-44FD-9AA4-DE185D63A425}" destId="{294882D7-EF5B-425B-82BD-C8F437514CA6}" srcOrd="0" destOrd="0" presId="urn:microsoft.com/office/officeart/2008/layout/LinedList"/>
    <dgm:cxn modelId="{262FD4BE-0C34-447C-8987-02D59F0F7CC3}" type="presParOf" srcId="{CFA37874-E6F1-44FD-9AA4-DE185D63A425}" destId="{C57343E4-7361-46C3-8B5E-61F050B26029}" srcOrd="1" destOrd="0" presId="urn:microsoft.com/office/officeart/2008/layout/LinedList"/>
    <dgm:cxn modelId="{9D79737F-B011-419A-BB1E-69B1B0F29023}" type="presParOf" srcId="{CFA37874-E6F1-44FD-9AA4-DE185D63A425}" destId="{F5B65F39-1DEE-461C-8A81-7A93BC574A3F}" srcOrd="2" destOrd="0" presId="urn:microsoft.com/office/officeart/2008/layout/LinedList"/>
    <dgm:cxn modelId="{154B370A-8948-49ED-92F4-94A0BAA7AC9C}" type="presParOf" srcId="{BACA7B73-17D0-4DAE-97EC-3F1F4DC43C00}" destId="{4EF58701-1C63-410B-90C7-D9E8CDB6F556}" srcOrd="14" destOrd="0" presId="urn:microsoft.com/office/officeart/2008/layout/LinedList"/>
    <dgm:cxn modelId="{26E33270-D32E-402A-A45F-BDA750AB2E62}" type="presParOf" srcId="{BACA7B73-17D0-4DAE-97EC-3F1F4DC43C00}" destId="{4362692F-6B91-405E-AA4B-5FA58BF3D3D5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C22261-C8F1-4218-9663-9E2DDCFDF89F}" type="doc">
      <dgm:prSet loTypeId="urn:microsoft.com/office/officeart/2008/layout/Lin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B33A578A-6B91-4197-8794-02DA25A8EA71}">
      <dgm:prSet phldrT="[文字]" custT="1"/>
      <dgm:spPr/>
      <dgm:t>
        <a:bodyPr/>
        <a:lstStyle/>
        <a:p>
          <a:r>
            <a:rPr lang="zh-TW" altLang="en-US" sz="1800" b="1" dirty="0" smtClean="0">
              <a:solidFill>
                <a:srgbClr val="C00000"/>
              </a:solidFill>
            </a:rPr>
            <a:t>日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本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薪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資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系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統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重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要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元</a:t>
          </a:r>
          <a:endParaRPr lang="en-US" altLang="zh-TW" sz="1800" b="1" dirty="0" smtClean="0">
            <a:solidFill>
              <a:srgbClr val="C00000"/>
            </a:solidFill>
          </a:endParaRPr>
        </a:p>
        <a:p>
          <a:r>
            <a:rPr lang="zh-TW" altLang="en-US" sz="1800" b="1" dirty="0" smtClean="0">
              <a:solidFill>
                <a:srgbClr val="C00000"/>
              </a:solidFill>
            </a:rPr>
            <a:t>素</a:t>
          </a:r>
          <a:endParaRPr lang="en-US" altLang="zh-TW" sz="1800" b="1" dirty="0" smtClean="0">
            <a:solidFill>
              <a:srgbClr val="C00000"/>
            </a:solidFill>
          </a:endParaRPr>
        </a:p>
        <a:p>
          <a:endParaRPr lang="en-US" altLang="zh-TW" sz="1500" b="1" dirty="0" smtClean="0">
            <a:solidFill>
              <a:srgbClr val="C00000"/>
            </a:solidFill>
          </a:endParaRPr>
        </a:p>
      </dgm:t>
    </dgm:pt>
    <dgm:pt modelId="{73454AE6-3917-40BD-B7BA-73EFD291948B}" type="par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F5C4822B-6153-44B3-B9B1-5254864A6090}" type="sibTrans" cxnId="{5D9071A0-9C70-4258-8048-6B617A2AB624}">
      <dgm:prSet/>
      <dgm:spPr/>
      <dgm:t>
        <a:bodyPr/>
        <a:lstStyle/>
        <a:p>
          <a:endParaRPr lang="zh-TW" altLang="en-US"/>
        </a:p>
      </dgm:t>
    </dgm:pt>
    <dgm:pt modelId="{53D307EA-6411-4F1A-AF09-31BAFE0F12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半年期的紅利</a:t>
          </a:r>
          <a:endParaRPr lang="zh-TW" altLang="en-US" b="1" dirty="0">
            <a:solidFill>
              <a:srgbClr val="C00000"/>
            </a:solidFill>
          </a:endParaRPr>
        </a:p>
      </dgm:t>
    </dgm:pt>
    <dgm:pt modelId="{4A550549-1731-44B4-9157-1A4EE966A615}" type="par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96BCD1B5-3091-4D23-99A3-1270AE18B961}" type="sibTrans" cxnId="{A4E0D530-0A58-431B-9A26-421AC4DC37FE}">
      <dgm:prSet/>
      <dgm:spPr/>
      <dgm:t>
        <a:bodyPr/>
        <a:lstStyle/>
        <a:p>
          <a:endParaRPr lang="zh-TW" altLang="en-US"/>
        </a:p>
      </dgm:t>
    </dgm:pt>
    <dgm:pt modelId="{862FF094-6BC2-48AA-95B8-781C8B2DA272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企業內部餐飲</a:t>
          </a:r>
          <a:endParaRPr lang="zh-TW" altLang="en-US" b="1" dirty="0">
            <a:solidFill>
              <a:srgbClr val="C00000"/>
            </a:solidFill>
          </a:endParaRPr>
        </a:p>
      </dgm:t>
    </dgm:pt>
    <dgm:pt modelId="{B40F87EF-F505-464A-B41B-FB9C4867B887}" type="par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E2DA4584-AB58-409B-83FC-70FBE3D5E418}" type="sibTrans" cxnId="{3316B02D-42FE-40CF-BECD-505BE87AE27A}">
      <dgm:prSet/>
      <dgm:spPr/>
      <dgm:t>
        <a:bodyPr/>
        <a:lstStyle/>
        <a:p>
          <a:endParaRPr lang="zh-TW" altLang="en-US"/>
        </a:p>
      </dgm:t>
    </dgm:pt>
    <dgm:pt modelId="{BC7C344A-B7CA-475D-AA5E-EC12AF342EB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便宜宿舍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FFA83C59-AE76-4D41-8867-69559422FFF2}" type="par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9E03ED71-D8A5-4F9B-B21F-CA5D81DA69E7}" type="sibTrans" cxnId="{370ABFAF-C067-41DA-ACB6-D4078E367AD8}">
      <dgm:prSet/>
      <dgm:spPr/>
      <dgm:t>
        <a:bodyPr/>
        <a:lstStyle/>
        <a:p>
          <a:endParaRPr lang="zh-TW" altLang="en-US"/>
        </a:p>
      </dgm:t>
    </dgm:pt>
    <dgm:pt modelId="{D6882EE3-C60D-40A5-A882-ED6EF9ED44A7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度假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9A48E90C-C6C4-4206-BC40-9071CB6D7B0B}" type="par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697B9D36-A80B-4937-B60B-7B882157230C}" type="sibTrans" cxnId="{C557E6CD-7578-4E2A-8644-25C7547BBB40}">
      <dgm:prSet/>
      <dgm:spPr/>
      <dgm:t>
        <a:bodyPr/>
        <a:lstStyle/>
        <a:p>
          <a:endParaRPr lang="zh-TW" altLang="en-US"/>
        </a:p>
      </dgm:t>
    </dgm:pt>
    <dgm:pt modelId="{5FE0CEC3-0079-4A3B-8B29-62184338077B}">
      <dgm:prSet phldrT="[文字]"/>
      <dgm:spPr/>
      <dgm:t>
        <a:bodyPr/>
        <a:lstStyle/>
        <a:p>
          <a:r>
            <a:rPr lang="zh-TW" altLang="en-US" b="1" dirty="0" smtClean="0">
              <a:solidFill>
                <a:srgbClr val="C00000"/>
              </a:solidFill>
            </a:rPr>
            <a:t>住宅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0B57F1F9-F24D-4942-A1AF-C87FFD3CD30C}" type="parTrans" cxnId="{E1DDCDA7-022F-49CD-A415-DBF13F1D05A8}">
      <dgm:prSet/>
      <dgm:spPr/>
      <dgm:t>
        <a:bodyPr/>
        <a:lstStyle/>
        <a:p>
          <a:endParaRPr lang="zh-TW" altLang="en-US"/>
        </a:p>
      </dgm:t>
    </dgm:pt>
    <dgm:pt modelId="{A2D8AC0E-A391-4381-9CE9-9B4F2FF0B702}" type="sibTrans" cxnId="{E1DDCDA7-022F-49CD-A415-DBF13F1D05A8}">
      <dgm:prSet/>
      <dgm:spPr/>
      <dgm:t>
        <a:bodyPr/>
        <a:lstStyle/>
        <a:p>
          <a:endParaRPr lang="zh-TW" altLang="en-US"/>
        </a:p>
      </dgm:t>
    </dgm:pt>
    <dgm:pt modelId="{E4257CF6-8A4B-4264-93F4-D994F3EEDCAE}">
      <dgm:prSet phldrT="[文字]"/>
      <dgm:spPr/>
      <dgm:t>
        <a:bodyPr/>
        <a:lstStyle/>
        <a:p>
          <a:r>
            <a:rPr lang="zh-TW" altLang="zh-TW" b="1" dirty="0" smtClean="0">
              <a:solidFill>
                <a:srgbClr val="C00000"/>
              </a:solidFill>
            </a:rPr>
            <a:t>福利與努力表現的鼓勵</a:t>
          </a:r>
          <a:r>
            <a:rPr lang="en-US" altLang="zh-TW" b="1" dirty="0" smtClean="0">
              <a:solidFill>
                <a:srgbClr val="C00000"/>
              </a:solidFill>
            </a:rPr>
            <a:t>(</a:t>
          </a:r>
          <a:r>
            <a:rPr lang="zh-TW" altLang="zh-TW" b="1" dirty="0" smtClean="0">
              <a:solidFill>
                <a:srgbClr val="C00000"/>
              </a:solidFill>
            </a:rPr>
            <a:t>獎金</a:t>
          </a:r>
          <a:r>
            <a:rPr lang="en-US" altLang="zh-TW" b="1" dirty="0" smtClean="0">
              <a:solidFill>
                <a:srgbClr val="C00000"/>
              </a:solidFill>
            </a:rPr>
            <a:t>)</a:t>
          </a:r>
        </a:p>
      </dgm:t>
    </dgm:pt>
    <dgm:pt modelId="{770BE87F-F216-440D-A60E-48822EB58538}" type="parTrans" cxnId="{BB471F2D-CEDB-4DD8-96E8-4F59583BDB5E}">
      <dgm:prSet/>
      <dgm:spPr/>
      <dgm:t>
        <a:bodyPr/>
        <a:lstStyle/>
        <a:p>
          <a:endParaRPr lang="zh-TW" altLang="en-US"/>
        </a:p>
      </dgm:t>
    </dgm:pt>
    <dgm:pt modelId="{4EE76B23-D8F1-44CF-B7AE-4E2D94EDF021}" type="sibTrans" cxnId="{BB471F2D-CEDB-4DD8-96E8-4F59583BDB5E}">
      <dgm:prSet/>
      <dgm:spPr/>
      <dgm:t>
        <a:bodyPr/>
        <a:lstStyle/>
        <a:p>
          <a:endParaRPr lang="zh-TW" altLang="en-US"/>
        </a:p>
      </dgm:t>
    </dgm:pt>
    <dgm:pt modelId="{44DBA95F-F583-4435-BDE2-A96026D6C122}">
      <dgm:prSet phldrT="[文字]"/>
      <dgm:spPr/>
      <dgm:t>
        <a:bodyPr/>
        <a:lstStyle/>
        <a:p>
          <a:r>
            <a:rPr lang="zh-TW" altLang="zh-TW" b="1" dirty="0" smtClean="0">
              <a:solidFill>
                <a:srgbClr val="C00000"/>
              </a:solidFill>
            </a:rPr>
            <a:t>員工可從組織的合作社借錢</a:t>
          </a:r>
          <a:endParaRPr lang="en-US" altLang="zh-TW" b="1" dirty="0" smtClean="0">
            <a:solidFill>
              <a:srgbClr val="C00000"/>
            </a:solidFill>
          </a:endParaRPr>
        </a:p>
      </dgm:t>
    </dgm:pt>
    <dgm:pt modelId="{EE2DAA9A-8D22-43F9-8D6A-9A51D62D61E6}" type="parTrans" cxnId="{134DC23A-3F10-4712-A579-9DD4CB2866BB}">
      <dgm:prSet/>
      <dgm:spPr/>
      <dgm:t>
        <a:bodyPr/>
        <a:lstStyle/>
        <a:p>
          <a:endParaRPr lang="zh-TW" altLang="en-US"/>
        </a:p>
      </dgm:t>
    </dgm:pt>
    <dgm:pt modelId="{75E8DD2B-29FF-469C-931F-5E626D5E83A0}" type="sibTrans" cxnId="{134DC23A-3F10-4712-A579-9DD4CB2866BB}">
      <dgm:prSet/>
      <dgm:spPr/>
      <dgm:t>
        <a:bodyPr/>
        <a:lstStyle/>
        <a:p>
          <a:endParaRPr lang="zh-TW" altLang="en-US"/>
        </a:p>
      </dgm:t>
    </dgm:pt>
    <dgm:pt modelId="{7BD2014C-C748-4F18-8F1E-EE58EF1BB485}" type="pres">
      <dgm:prSet presAssocID="{A2C22261-C8F1-4218-9663-9E2DDCFDF89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3FDDC739-D3D4-4D8C-A316-6BDC9443962C}" type="pres">
      <dgm:prSet presAssocID="{B33A578A-6B91-4197-8794-02DA25A8EA71}" presName="thickLine" presStyleLbl="alignNode1" presStyleIdx="0" presStyleCnt="1"/>
      <dgm:spPr/>
    </dgm:pt>
    <dgm:pt modelId="{05BCAB4B-FCF0-4EA2-AF41-AF42CD0A38EE}" type="pres">
      <dgm:prSet presAssocID="{B33A578A-6B91-4197-8794-02DA25A8EA71}" presName="horz1" presStyleCnt="0"/>
      <dgm:spPr/>
    </dgm:pt>
    <dgm:pt modelId="{5154B65D-0F36-4C67-B9EF-76F77E161231}" type="pres">
      <dgm:prSet presAssocID="{B33A578A-6B91-4197-8794-02DA25A8EA71}" presName="tx1" presStyleLbl="revTx" presStyleIdx="0" presStyleCnt="8"/>
      <dgm:spPr/>
      <dgm:t>
        <a:bodyPr/>
        <a:lstStyle/>
        <a:p>
          <a:endParaRPr lang="zh-TW" altLang="en-US"/>
        </a:p>
      </dgm:t>
    </dgm:pt>
    <dgm:pt modelId="{BACA7B73-17D0-4DAE-97EC-3F1F4DC43C00}" type="pres">
      <dgm:prSet presAssocID="{B33A578A-6B91-4197-8794-02DA25A8EA71}" presName="vert1" presStyleCnt="0"/>
      <dgm:spPr/>
    </dgm:pt>
    <dgm:pt modelId="{9F9F5867-964B-4840-87B6-FD35A7B7C57E}" type="pres">
      <dgm:prSet presAssocID="{53D307EA-6411-4F1A-AF09-31BAFE0F12B7}" presName="vertSpace2a" presStyleCnt="0"/>
      <dgm:spPr/>
    </dgm:pt>
    <dgm:pt modelId="{0A43BDAB-B8BF-4EBF-9950-6F2C2C964B00}" type="pres">
      <dgm:prSet presAssocID="{53D307EA-6411-4F1A-AF09-31BAFE0F12B7}" presName="horz2" presStyleCnt="0"/>
      <dgm:spPr/>
    </dgm:pt>
    <dgm:pt modelId="{E0842A64-B768-4E04-BBC4-CFB528A33435}" type="pres">
      <dgm:prSet presAssocID="{53D307EA-6411-4F1A-AF09-31BAFE0F12B7}" presName="horzSpace2" presStyleCnt="0"/>
      <dgm:spPr/>
    </dgm:pt>
    <dgm:pt modelId="{FAC353A4-C456-421D-8A75-9F781D7BDB3B}" type="pres">
      <dgm:prSet presAssocID="{53D307EA-6411-4F1A-AF09-31BAFE0F12B7}" presName="tx2" presStyleLbl="revTx" presStyleIdx="1" presStyleCnt="8"/>
      <dgm:spPr/>
      <dgm:t>
        <a:bodyPr/>
        <a:lstStyle/>
        <a:p>
          <a:endParaRPr lang="zh-TW" altLang="en-US"/>
        </a:p>
      </dgm:t>
    </dgm:pt>
    <dgm:pt modelId="{315F6EE7-30BD-4BA3-A576-CA52BF74C17D}" type="pres">
      <dgm:prSet presAssocID="{53D307EA-6411-4F1A-AF09-31BAFE0F12B7}" presName="vert2" presStyleCnt="0"/>
      <dgm:spPr/>
    </dgm:pt>
    <dgm:pt modelId="{07A1DE0A-E232-4009-AEA7-D828DBB7AF7A}" type="pres">
      <dgm:prSet presAssocID="{53D307EA-6411-4F1A-AF09-31BAFE0F12B7}" presName="thinLine2b" presStyleLbl="callout" presStyleIdx="0" presStyleCnt="7"/>
      <dgm:spPr/>
    </dgm:pt>
    <dgm:pt modelId="{116A89A6-CD43-4220-ACE8-8E55F84CCF5A}" type="pres">
      <dgm:prSet presAssocID="{53D307EA-6411-4F1A-AF09-31BAFE0F12B7}" presName="vertSpace2b" presStyleCnt="0"/>
      <dgm:spPr/>
    </dgm:pt>
    <dgm:pt modelId="{5B29949D-AAD9-4257-A0E5-9C1E285D4B53}" type="pres">
      <dgm:prSet presAssocID="{862FF094-6BC2-48AA-95B8-781C8B2DA272}" presName="horz2" presStyleCnt="0"/>
      <dgm:spPr/>
    </dgm:pt>
    <dgm:pt modelId="{365E9838-1C46-4CFF-9D90-8DCAF6A0084E}" type="pres">
      <dgm:prSet presAssocID="{862FF094-6BC2-48AA-95B8-781C8B2DA272}" presName="horzSpace2" presStyleCnt="0"/>
      <dgm:spPr/>
    </dgm:pt>
    <dgm:pt modelId="{B6386A4C-F2EE-4C99-95DD-16EEC6AD0B9D}" type="pres">
      <dgm:prSet presAssocID="{862FF094-6BC2-48AA-95B8-781C8B2DA272}" presName="tx2" presStyleLbl="revTx" presStyleIdx="2" presStyleCnt="8"/>
      <dgm:spPr/>
      <dgm:t>
        <a:bodyPr/>
        <a:lstStyle/>
        <a:p>
          <a:endParaRPr lang="zh-TW" altLang="en-US"/>
        </a:p>
      </dgm:t>
    </dgm:pt>
    <dgm:pt modelId="{00D492CB-7332-4605-ACCE-0702F7E1C59C}" type="pres">
      <dgm:prSet presAssocID="{862FF094-6BC2-48AA-95B8-781C8B2DA272}" presName="vert2" presStyleCnt="0"/>
      <dgm:spPr/>
    </dgm:pt>
    <dgm:pt modelId="{42837471-7343-4CA3-B300-AD262995AD92}" type="pres">
      <dgm:prSet presAssocID="{862FF094-6BC2-48AA-95B8-781C8B2DA272}" presName="thinLine2b" presStyleLbl="callout" presStyleIdx="1" presStyleCnt="7"/>
      <dgm:spPr/>
    </dgm:pt>
    <dgm:pt modelId="{D6F81419-18A4-4EEF-B740-C664C39E543C}" type="pres">
      <dgm:prSet presAssocID="{862FF094-6BC2-48AA-95B8-781C8B2DA272}" presName="vertSpace2b" presStyleCnt="0"/>
      <dgm:spPr/>
    </dgm:pt>
    <dgm:pt modelId="{0ED3AA5B-9657-44BF-BFC3-EFA85428E07B}" type="pres">
      <dgm:prSet presAssocID="{BC7C344A-B7CA-475D-AA5E-EC12AF342EB7}" presName="horz2" presStyleCnt="0"/>
      <dgm:spPr/>
    </dgm:pt>
    <dgm:pt modelId="{13E5EDD3-1726-4FC4-8FD1-0AA9ECE187BE}" type="pres">
      <dgm:prSet presAssocID="{BC7C344A-B7CA-475D-AA5E-EC12AF342EB7}" presName="horzSpace2" presStyleCnt="0"/>
      <dgm:spPr/>
    </dgm:pt>
    <dgm:pt modelId="{6D9114F9-D5C2-4E7F-95A2-53360335DDC1}" type="pres">
      <dgm:prSet presAssocID="{BC7C344A-B7CA-475D-AA5E-EC12AF342EB7}" presName="tx2" presStyleLbl="revTx" presStyleIdx="3" presStyleCnt="8"/>
      <dgm:spPr/>
      <dgm:t>
        <a:bodyPr/>
        <a:lstStyle/>
        <a:p>
          <a:endParaRPr lang="zh-TW" altLang="en-US"/>
        </a:p>
      </dgm:t>
    </dgm:pt>
    <dgm:pt modelId="{09A03579-2513-41C7-935B-C6CC44787DC6}" type="pres">
      <dgm:prSet presAssocID="{BC7C344A-B7CA-475D-AA5E-EC12AF342EB7}" presName="vert2" presStyleCnt="0"/>
      <dgm:spPr/>
    </dgm:pt>
    <dgm:pt modelId="{24DB0C1C-6CEC-4FBE-AC6F-5751DACEF49A}" type="pres">
      <dgm:prSet presAssocID="{BC7C344A-B7CA-475D-AA5E-EC12AF342EB7}" presName="thinLine2b" presStyleLbl="callout" presStyleIdx="2" presStyleCnt="7"/>
      <dgm:spPr/>
    </dgm:pt>
    <dgm:pt modelId="{01EBE9EE-F66C-429D-967F-4AE4BB7F913C}" type="pres">
      <dgm:prSet presAssocID="{BC7C344A-B7CA-475D-AA5E-EC12AF342EB7}" presName="vertSpace2b" presStyleCnt="0"/>
      <dgm:spPr/>
    </dgm:pt>
    <dgm:pt modelId="{9BBD29DD-4E28-4B09-8775-7A28F66A3460}" type="pres">
      <dgm:prSet presAssocID="{D6882EE3-C60D-40A5-A882-ED6EF9ED44A7}" presName="horz2" presStyleCnt="0"/>
      <dgm:spPr/>
    </dgm:pt>
    <dgm:pt modelId="{9FD535BA-DD65-46CF-A504-02406C7BC352}" type="pres">
      <dgm:prSet presAssocID="{D6882EE3-C60D-40A5-A882-ED6EF9ED44A7}" presName="horzSpace2" presStyleCnt="0"/>
      <dgm:spPr/>
    </dgm:pt>
    <dgm:pt modelId="{7F24A4AA-94CE-44FD-9BB7-5F44CDAAA37E}" type="pres">
      <dgm:prSet presAssocID="{D6882EE3-C60D-40A5-A882-ED6EF9ED44A7}" presName="tx2" presStyleLbl="revTx" presStyleIdx="4" presStyleCnt="8"/>
      <dgm:spPr/>
      <dgm:t>
        <a:bodyPr/>
        <a:lstStyle/>
        <a:p>
          <a:endParaRPr lang="zh-TW" altLang="en-US"/>
        </a:p>
      </dgm:t>
    </dgm:pt>
    <dgm:pt modelId="{C484425C-0159-442E-BE3B-03DA297BF00D}" type="pres">
      <dgm:prSet presAssocID="{D6882EE3-C60D-40A5-A882-ED6EF9ED44A7}" presName="vert2" presStyleCnt="0"/>
      <dgm:spPr/>
    </dgm:pt>
    <dgm:pt modelId="{CB3496F1-D63F-4EBA-9084-EBC11BDAAB82}" type="pres">
      <dgm:prSet presAssocID="{D6882EE3-C60D-40A5-A882-ED6EF9ED44A7}" presName="thinLine2b" presStyleLbl="callout" presStyleIdx="3" presStyleCnt="7"/>
      <dgm:spPr/>
    </dgm:pt>
    <dgm:pt modelId="{61A5FA94-B44D-4119-8034-0A0B7ED4D87D}" type="pres">
      <dgm:prSet presAssocID="{D6882EE3-C60D-40A5-A882-ED6EF9ED44A7}" presName="vertSpace2b" presStyleCnt="0"/>
      <dgm:spPr/>
    </dgm:pt>
    <dgm:pt modelId="{CFA37874-E6F1-44FD-9AA4-DE185D63A425}" type="pres">
      <dgm:prSet presAssocID="{5FE0CEC3-0079-4A3B-8B29-62184338077B}" presName="horz2" presStyleCnt="0"/>
      <dgm:spPr/>
    </dgm:pt>
    <dgm:pt modelId="{294882D7-EF5B-425B-82BD-C8F437514CA6}" type="pres">
      <dgm:prSet presAssocID="{5FE0CEC3-0079-4A3B-8B29-62184338077B}" presName="horzSpace2" presStyleCnt="0"/>
      <dgm:spPr/>
    </dgm:pt>
    <dgm:pt modelId="{C57343E4-7361-46C3-8B5E-61F050B26029}" type="pres">
      <dgm:prSet presAssocID="{5FE0CEC3-0079-4A3B-8B29-62184338077B}" presName="tx2" presStyleLbl="revTx" presStyleIdx="5" presStyleCnt="8"/>
      <dgm:spPr/>
      <dgm:t>
        <a:bodyPr/>
        <a:lstStyle/>
        <a:p>
          <a:endParaRPr lang="zh-TW" altLang="en-US"/>
        </a:p>
      </dgm:t>
    </dgm:pt>
    <dgm:pt modelId="{F5B65F39-1DEE-461C-8A81-7A93BC574A3F}" type="pres">
      <dgm:prSet presAssocID="{5FE0CEC3-0079-4A3B-8B29-62184338077B}" presName="vert2" presStyleCnt="0"/>
      <dgm:spPr/>
    </dgm:pt>
    <dgm:pt modelId="{4EF58701-1C63-410B-90C7-D9E8CDB6F556}" type="pres">
      <dgm:prSet presAssocID="{5FE0CEC3-0079-4A3B-8B29-62184338077B}" presName="thinLine2b" presStyleLbl="callout" presStyleIdx="4" presStyleCnt="7"/>
      <dgm:spPr/>
    </dgm:pt>
    <dgm:pt modelId="{4362692F-6B91-405E-AA4B-5FA58BF3D3D5}" type="pres">
      <dgm:prSet presAssocID="{5FE0CEC3-0079-4A3B-8B29-62184338077B}" presName="vertSpace2b" presStyleCnt="0"/>
      <dgm:spPr/>
    </dgm:pt>
    <dgm:pt modelId="{388BD8D4-B0C9-42E9-AFC5-FB4D7DE1191D}" type="pres">
      <dgm:prSet presAssocID="{E4257CF6-8A4B-4264-93F4-D994F3EEDCAE}" presName="horz2" presStyleCnt="0"/>
      <dgm:spPr/>
    </dgm:pt>
    <dgm:pt modelId="{CA3FBF76-8B15-44BB-BCFD-8BF347EC1398}" type="pres">
      <dgm:prSet presAssocID="{E4257CF6-8A4B-4264-93F4-D994F3EEDCAE}" presName="horzSpace2" presStyleCnt="0"/>
      <dgm:spPr/>
    </dgm:pt>
    <dgm:pt modelId="{566225DD-36C1-4D92-8931-23CA58AE9ADB}" type="pres">
      <dgm:prSet presAssocID="{E4257CF6-8A4B-4264-93F4-D994F3EEDCAE}" presName="tx2" presStyleLbl="revTx" presStyleIdx="6" presStyleCnt="8"/>
      <dgm:spPr/>
      <dgm:t>
        <a:bodyPr/>
        <a:lstStyle/>
        <a:p>
          <a:endParaRPr lang="zh-TW" altLang="en-US"/>
        </a:p>
      </dgm:t>
    </dgm:pt>
    <dgm:pt modelId="{FC5ED7C4-8420-4BD9-8C25-E90BAA428324}" type="pres">
      <dgm:prSet presAssocID="{E4257CF6-8A4B-4264-93F4-D994F3EEDCAE}" presName="vert2" presStyleCnt="0"/>
      <dgm:spPr/>
    </dgm:pt>
    <dgm:pt modelId="{CE5C27BC-82E2-4099-9F1F-9E0F29EAC3F5}" type="pres">
      <dgm:prSet presAssocID="{E4257CF6-8A4B-4264-93F4-D994F3EEDCAE}" presName="thinLine2b" presStyleLbl="callout" presStyleIdx="5" presStyleCnt="7"/>
      <dgm:spPr/>
    </dgm:pt>
    <dgm:pt modelId="{B3C1A202-A74B-4C17-8145-4DC5E654332B}" type="pres">
      <dgm:prSet presAssocID="{E4257CF6-8A4B-4264-93F4-D994F3EEDCAE}" presName="vertSpace2b" presStyleCnt="0"/>
      <dgm:spPr/>
    </dgm:pt>
    <dgm:pt modelId="{5CE3766B-2A2A-4E2A-B401-2CCDB2FA1349}" type="pres">
      <dgm:prSet presAssocID="{44DBA95F-F583-4435-BDE2-A96026D6C122}" presName="horz2" presStyleCnt="0"/>
      <dgm:spPr/>
    </dgm:pt>
    <dgm:pt modelId="{299C9FC1-951B-4CC3-B66C-63D7104F2807}" type="pres">
      <dgm:prSet presAssocID="{44DBA95F-F583-4435-BDE2-A96026D6C122}" presName="horzSpace2" presStyleCnt="0"/>
      <dgm:spPr/>
    </dgm:pt>
    <dgm:pt modelId="{B77478C9-14AD-47F3-A1AE-A5C604A81C40}" type="pres">
      <dgm:prSet presAssocID="{44DBA95F-F583-4435-BDE2-A96026D6C122}" presName="tx2" presStyleLbl="revTx" presStyleIdx="7" presStyleCnt="8"/>
      <dgm:spPr/>
      <dgm:t>
        <a:bodyPr/>
        <a:lstStyle/>
        <a:p>
          <a:endParaRPr lang="zh-TW" altLang="en-US"/>
        </a:p>
      </dgm:t>
    </dgm:pt>
    <dgm:pt modelId="{CEDB3349-AA0E-4394-AB1D-270C99F4B7D7}" type="pres">
      <dgm:prSet presAssocID="{44DBA95F-F583-4435-BDE2-A96026D6C122}" presName="vert2" presStyleCnt="0"/>
      <dgm:spPr/>
    </dgm:pt>
    <dgm:pt modelId="{0EA656D2-2F49-47C2-A559-E3FF68839470}" type="pres">
      <dgm:prSet presAssocID="{44DBA95F-F583-4435-BDE2-A96026D6C122}" presName="thinLine2b" presStyleLbl="callout" presStyleIdx="6" presStyleCnt="7"/>
      <dgm:spPr/>
    </dgm:pt>
    <dgm:pt modelId="{8230AE0F-B44D-494E-B10C-64EBADF72FBA}" type="pres">
      <dgm:prSet presAssocID="{44DBA95F-F583-4435-BDE2-A96026D6C122}" presName="vertSpace2b" presStyleCnt="0"/>
      <dgm:spPr/>
    </dgm:pt>
  </dgm:ptLst>
  <dgm:cxnLst>
    <dgm:cxn modelId="{5A103697-4D23-4827-B16B-8467D74052E9}" type="presOf" srcId="{53D307EA-6411-4F1A-AF09-31BAFE0F12B7}" destId="{FAC353A4-C456-421D-8A75-9F781D7BDB3B}" srcOrd="0" destOrd="0" presId="urn:microsoft.com/office/officeart/2008/layout/LinedList"/>
    <dgm:cxn modelId="{D5C57115-FACD-4F45-938F-11E1118EC18A}" type="presOf" srcId="{5FE0CEC3-0079-4A3B-8B29-62184338077B}" destId="{C57343E4-7361-46C3-8B5E-61F050B26029}" srcOrd="0" destOrd="0" presId="urn:microsoft.com/office/officeart/2008/layout/LinedList"/>
    <dgm:cxn modelId="{134DC23A-3F10-4712-A579-9DD4CB2866BB}" srcId="{B33A578A-6B91-4197-8794-02DA25A8EA71}" destId="{44DBA95F-F583-4435-BDE2-A96026D6C122}" srcOrd="6" destOrd="0" parTransId="{EE2DAA9A-8D22-43F9-8D6A-9A51D62D61E6}" sibTransId="{75E8DD2B-29FF-469C-931F-5E626D5E83A0}"/>
    <dgm:cxn modelId="{60F1C6FE-F9CF-4D05-A99F-1C361E3C1CE9}" type="presOf" srcId="{B33A578A-6B91-4197-8794-02DA25A8EA71}" destId="{5154B65D-0F36-4C67-B9EF-76F77E161231}" srcOrd="0" destOrd="0" presId="urn:microsoft.com/office/officeart/2008/layout/LinedList"/>
    <dgm:cxn modelId="{A4E0D530-0A58-431B-9A26-421AC4DC37FE}" srcId="{B33A578A-6B91-4197-8794-02DA25A8EA71}" destId="{53D307EA-6411-4F1A-AF09-31BAFE0F12B7}" srcOrd="0" destOrd="0" parTransId="{4A550549-1731-44B4-9157-1A4EE966A615}" sibTransId="{96BCD1B5-3091-4D23-99A3-1270AE18B961}"/>
    <dgm:cxn modelId="{BB471F2D-CEDB-4DD8-96E8-4F59583BDB5E}" srcId="{B33A578A-6B91-4197-8794-02DA25A8EA71}" destId="{E4257CF6-8A4B-4264-93F4-D994F3EEDCAE}" srcOrd="5" destOrd="0" parTransId="{770BE87F-F216-440D-A60E-48822EB58538}" sibTransId="{4EE76B23-D8F1-44CF-B7AE-4E2D94EDF021}"/>
    <dgm:cxn modelId="{0EC0399C-A900-4D20-9EA6-0C9490B2F934}" type="presOf" srcId="{862FF094-6BC2-48AA-95B8-781C8B2DA272}" destId="{B6386A4C-F2EE-4C99-95DD-16EEC6AD0B9D}" srcOrd="0" destOrd="0" presId="urn:microsoft.com/office/officeart/2008/layout/LinedList"/>
    <dgm:cxn modelId="{0E53CDE4-647B-4092-9342-353785698562}" type="presOf" srcId="{BC7C344A-B7CA-475D-AA5E-EC12AF342EB7}" destId="{6D9114F9-D5C2-4E7F-95A2-53360335DDC1}" srcOrd="0" destOrd="0" presId="urn:microsoft.com/office/officeart/2008/layout/LinedList"/>
    <dgm:cxn modelId="{3FB45039-9B9E-4F50-8F28-EDEEC332770C}" type="presOf" srcId="{E4257CF6-8A4B-4264-93F4-D994F3EEDCAE}" destId="{566225DD-36C1-4D92-8931-23CA58AE9ADB}" srcOrd="0" destOrd="0" presId="urn:microsoft.com/office/officeart/2008/layout/LinedList"/>
    <dgm:cxn modelId="{D1CB890A-42CC-4903-B416-7F8DAEAD2100}" type="presOf" srcId="{A2C22261-C8F1-4218-9663-9E2DDCFDF89F}" destId="{7BD2014C-C748-4F18-8F1E-EE58EF1BB485}" srcOrd="0" destOrd="0" presId="urn:microsoft.com/office/officeart/2008/layout/LinedList"/>
    <dgm:cxn modelId="{9226CAE7-D52A-4907-A784-BB179F54D78C}" type="presOf" srcId="{D6882EE3-C60D-40A5-A882-ED6EF9ED44A7}" destId="{7F24A4AA-94CE-44FD-9BB7-5F44CDAAA37E}" srcOrd="0" destOrd="0" presId="urn:microsoft.com/office/officeart/2008/layout/LinedList"/>
    <dgm:cxn modelId="{370ABFAF-C067-41DA-ACB6-D4078E367AD8}" srcId="{B33A578A-6B91-4197-8794-02DA25A8EA71}" destId="{BC7C344A-B7CA-475D-AA5E-EC12AF342EB7}" srcOrd="2" destOrd="0" parTransId="{FFA83C59-AE76-4D41-8867-69559422FFF2}" sibTransId="{9E03ED71-D8A5-4F9B-B21F-CA5D81DA69E7}"/>
    <dgm:cxn modelId="{63158203-4064-4C14-88CC-03D5F9D1B149}" type="presOf" srcId="{44DBA95F-F583-4435-BDE2-A96026D6C122}" destId="{B77478C9-14AD-47F3-A1AE-A5C604A81C40}" srcOrd="0" destOrd="0" presId="urn:microsoft.com/office/officeart/2008/layout/LinedList"/>
    <dgm:cxn modelId="{E1DDCDA7-022F-49CD-A415-DBF13F1D05A8}" srcId="{B33A578A-6B91-4197-8794-02DA25A8EA71}" destId="{5FE0CEC3-0079-4A3B-8B29-62184338077B}" srcOrd="4" destOrd="0" parTransId="{0B57F1F9-F24D-4942-A1AF-C87FFD3CD30C}" sibTransId="{A2D8AC0E-A391-4381-9CE9-9B4F2FF0B702}"/>
    <dgm:cxn modelId="{5D9071A0-9C70-4258-8048-6B617A2AB624}" srcId="{A2C22261-C8F1-4218-9663-9E2DDCFDF89F}" destId="{B33A578A-6B91-4197-8794-02DA25A8EA71}" srcOrd="0" destOrd="0" parTransId="{73454AE6-3917-40BD-B7BA-73EFD291948B}" sibTransId="{F5C4822B-6153-44B3-B9B1-5254864A6090}"/>
    <dgm:cxn modelId="{C557E6CD-7578-4E2A-8644-25C7547BBB40}" srcId="{B33A578A-6B91-4197-8794-02DA25A8EA71}" destId="{D6882EE3-C60D-40A5-A882-ED6EF9ED44A7}" srcOrd="3" destOrd="0" parTransId="{9A48E90C-C6C4-4206-BC40-9071CB6D7B0B}" sibTransId="{697B9D36-A80B-4937-B60B-7B882157230C}"/>
    <dgm:cxn modelId="{3316B02D-42FE-40CF-BECD-505BE87AE27A}" srcId="{B33A578A-6B91-4197-8794-02DA25A8EA71}" destId="{862FF094-6BC2-48AA-95B8-781C8B2DA272}" srcOrd="1" destOrd="0" parTransId="{B40F87EF-F505-464A-B41B-FB9C4867B887}" sibTransId="{E2DA4584-AB58-409B-83FC-70FBE3D5E418}"/>
    <dgm:cxn modelId="{60D69D92-3273-4015-95A4-5CD26AAEEE9C}" type="presParOf" srcId="{7BD2014C-C748-4F18-8F1E-EE58EF1BB485}" destId="{3FDDC739-D3D4-4D8C-A316-6BDC9443962C}" srcOrd="0" destOrd="0" presId="urn:microsoft.com/office/officeart/2008/layout/LinedList"/>
    <dgm:cxn modelId="{885F7B3E-CD1E-4E32-B3E4-B6C480F43156}" type="presParOf" srcId="{7BD2014C-C748-4F18-8F1E-EE58EF1BB485}" destId="{05BCAB4B-FCF0-4EA2-AF41-AF42CD0A38EE}" srcOrd="1" destOrd="0" presId="urn:microsoft.com/office/officeart/2008/layout/LinedList"/>
    <dgm:cxn modelId="{B2D0B317-4C55-4AAC-AF76-90762C8A79C7}" type="presParOf" srcId="{05BCAB4B-FCF0-4EA2-AF41-AF42CD0A38EE}" destId="{5154B65D-0F36-4C67-B9EF-76F77E161231}" srcOrd="0" destOrd="0" presId="urn:microsoft.com/office/officeart/2008/layout/LinedList"/>
    <dgm:cxn modelId="{771DBCA0-E123-4968-A869-377EB57F59D3}" type="presParOf" srcId="{05BCAB4B-FCF0-4EA2-AF41-AF42CD0A38EE}" destId="{BACA7B73-17D0-4DAE-97EC-3F1F4DC43C00}" srcOrd="1" destOrd="0" presId="urn:microsoft.com/office/officeart/2008/layout/LinedList"/>
    <dgm:cxn modelId="{389A8899-82AD-4A13-A65C-E12C00540F3A}" type="presParOf" srcId="{BACA7B73-17D0-4DAE-97EC-3F1F4DC43C00}" destId="{9F9F5867-964B-4840-87B6-FD35A7B7C57E}" srcOrd="0" destOrd="0" presId="urn:microsoft.com/office/officeart/2008/layout/LinedList"/>
    <dgm:cxn modelId="{D8B6C2E6-B381-4234-86F9-62CBF02D1CB0}" type="presParOf" srcId="{BACA7B73-17D0-4DAE-97EC-3F1F4DC43C00}" destId="{0A43BDAB-B8BF-4EBF-9950-6F2C2C964B00}" srcOrd="1" destOrd="0" presId="urn:microsoft.com/office/officeart/2008/layout/LinedList"/>
    <dgm:cxn modelId="{05103CA6-F92E-4C87-924A-EEDFFBD3B0F8}" type="presParOf" srcId="{0A43BDAB-B8BF-4EBF-9950-6F2C2C964B00}" destId="{E0842A64-B768-4E04-BBC4-CFB528A33435}" srcOrd="0" destOrd="0" presId="urn:microsoft.com/office/officeart/2008/layout/LinedList"/>
    <dgm:cxn modelId="{8B9EA4B5-6C58-46CB-A6D0-FC761D8329AF}" type="presParOf" srcId="{0A43BDAB-B8BF-4EBF-9950-6F2C2C964B00}" destId="{FAC353A4-C456-421D-8A75-9F781D7BDB3B}" srcOrd="1" destOrd="0" presId="urn:microsoft.com/office/officeart/2008/layout/LinedList"/>
    <dgm:cxn modelId="{B79CEB9D-51C6-4396-AC47-1D7A3DA4467B}" type="presParOf" srcId="{0A43BDAB-B8BF-4EBF-9950-6F2C2C964B00}" destId="{315F6EE7-30BD-4BA3-A576-CA52BF74C17D}" srcOrd="2" destOrd="0" presId="urn:microsoft.com/office/officeart/2008/layout/LinedList"/>
    <dgm:cxn modelId="{5C7C07C2-B357-44E7-8720-F930CFF001BF}" type="presParOf" srcId="{BACA7B73-17D0-4DAE-97EC-3F1F4DC43C00}" destId="{07A1DE0A-E232-4009-AEA7-D828DBB7AF7A}" srcOrd="2" destOrd="0" presId="urn:microsoft.com/office/officeart/2008/layout/LinedList"/>
    <dgm:cxn modelId="{F3DC5676-8EBA-47EF-AE51-BE3C038C0FD8}" type="presParOf" srcId="{BACA7B73-17D0-4DAE-97EC-3F1F4DC43C00}" destId="{116A89A6-CD43-4220-ACE8-8E55F84CCF5A}" srcOrd="3" destOrd="0" presId="urn:microsoft.com/office/officeart/2008/layout/LinedList"/>
    <dgm:cxn modelId="{BD7F8F4C-D1E0-44D7-89CB-8F60032F839C}" type="presParOf" srcId="{BACA7B73-17D0-4DAE-97EC-3F1F4DC43C00}" destId="{5B29949D-AAD9-4257-A0E5-9C1E285D4B53}" srcOrd="4" destOrd="0" presId="urn:microsoft.com/office/officeart/2008/layout/LinedList"/>
    <dgm:cxn modelId="{D875BECE-45F5-4755-B605-03683F5230BE}" type="presParOf" srcId="{5B29949D-AAD9-4257-A0E5-9C1E285D4B53}" destId="{365E9838-1C46-4CFF-9D90-8DCAF6A0084E}" srcOrd="0" destOrd="0" presId="urn:microsoft.com/office/officeart/2008/layout/LinedList"/>
    <dgm:cxn modelId="{D3BAE233-C95C-46C9-A6A9-73BFB5622FDB}" type="presParOf" srcId="{5B29949D-AAD9-4257-A0E5-9C1E285D4B53}" destId="{B6386A4C-F2EE-4C99-95DD-16EEC6AD0B9D}" srcOrd="1" destOrd="0" presId="urn:microsoft.com/office/officeart/2008/layout/LinedList"/>
    <dgm:cxn modelId="{DBB6EAD2-D03F-47F9-83C8-C71F97BDFA0A}" type="presParOf" srcId="{5B29949D-AAD9-4257-A0E5-9C1E285D4B53}" destId="{00D492CB-7332-4605-ACCE-0702F7E1C59C}" srcOrd="2" destOrd="0" presId="urn:microsoft.com/office/officeart/2008/layout/LinedList"/>
    <dgm:cxn modelId="{50861306-1075-463E-8482-4515B33224AD}" type="presParOf" srcId="{BACA7B73-17D0-4DAE-97EC-3F1F4DC43C00}" destId="{42837471-7343-4CA3-B300-AD262995AD92}" srcOrd="5" destOrd="0" presId="urn:microsoft.com/office/officeart/2008/layout/LinedList"/>
    <dgm:cxn modelId="{B1954B22-267B-4A44-8D21-F625B5021842}" type="presParOf" srcId="{BACA7B73-17D0-4DAE-97EC-3F1F4DC43C00}" destId="{D6F81419-18A4-4EEF-B740-C664C39E543C}" srcOrd="6" destOrd="0" presId="urn:microsoft.com/office/officeart/2008/layout/LinedList"/>
    <dgm:cxn modelId="{A231963A-97FC-4616-AFAD-7FC8E1EE1982}" type="presParOf" srcId="{BACA7B73-17D0-4DAE-97EC-3F1F4DC43C00}" destId="{0ED3AA5B-9657-44BF-BFC3-EFA85428E07B}" srcOrd="7" destOrd="0" presId="urn:microsoft.com/office/officeart/2008/layout/LinedList"/>
    <dgm:cxn modelId="{C3C9E808-4D21-4F10-AA95-6CD70370BD51}" type="presParOf" srcId="{0ED3AA5B-9657-44BF-BFC3-EFA85428E07B}" destId="{13E5EDD3-1726-4FC4-8FD1-0AA9ECE187BE}" srcOrd="0" destOrd="0" presId="urn:microsoft.com/office/officeart/2008/layout/LinedList"/>
    <dgm:cxn modelId="{D5EF63A2-BBF3-43F5-81E4-097B05F15E92}" type="presParOf" srcId="{0ED3AA5B-9657-44BF-BFC3-EFA85428E07B}" destId="{6D9114F9-D5C2-4E7F-95A2-53360335DDC1}" srcOrd="1" destOrd="0" presId="urn:microsoft.com/office/officeart/2008/layout/LinedList"/>
    <dgm:cxn modelId="{0F7A27CD-0933-4291-B23A-7EE552367E8C}" type="presParOf" srcId="{0ED3AA5B-9657-44BF-BFC3-EFA85428E07B}" destId="{09A03579-2513-41C7-935B-C6CC44787DC6}" srcOrd="2" destOrd="0" presId="urn:microsoft.com/office/officeart/2008/layout/LinedList"/>
    <dgm:cxn modelId="{AE213D8A-BE3D-440C-89B2-1DF8E90EEF44}" type="presParOf" srcId="{BACA7B73-17D0-4DAE-97EC-3F1F4DC43C00}" destId="{24DB0C1C-6CEC-4FBE-AC6F-5751DACEF49A}" srcOrd="8" destOrd="0" presId="urn:microsoft.com/office/officeart/2008/layout/LinedList"/>
    <dgm:cxn modelId="{9DA09602-8630-4EA9-8B13-095C0D5BD0DE}" type="presParOf" srcId="{BACA7B73-17D0-4DAE-97EC-3F1F4DC43C00}" destId="{01EBE9EE-F66C-429D-967F-4AE4BB7F913C}" srcOrd="9" destOrd="0" presId="urn:microsoft.com/office/officeart/2008/layout/LinedList"/>
    <dgm:cxn modelId="{B2CCFDB0-4591-4E3C-9154-8270B3917EB6}" type="presParOf" srcId="{BACA7B73-17D0-4DAE-97EC-3F1F4DC43C00}" destId="{9BBD29DD-4E28-4B09-8775-7A28F66A3460}" srcOrd="10" destOrd="0" presId="urn:microsoft.com/office/officeart/2008/layout/LinedList"/>
    <dgm:cxn modelId="{D436CE54-B94E-45C1-BD26-C35FE82A09BA}" type="presParOf" srcId="{9BBD29DD-4E28-4B09-8775-7A28F66A3460}" destId="{9FD535BA-DD65-46CF-A504-02406C7BC352}" srcOrd="0" destOrd="0" presId="urn:microsoft.com/office/officeart/2008/layout/LinedList"/>
    <dgm:cxn modelId="{FA288372-AA97-461E-9EDE-0C165FDFB4D5}" type="presParOf" srcId="{9BBD29DD-4E28-4B09-8775-7A28F66A3460}" destId="{7F24A4AA-94CE-44FD-9BB7-5F44CDAAA37E}" srcOrd="1" destOrd="0" presId="urn:microsoft.com/office/officeart/2008/layout/LinedList"/>
    <dgm:cxn modelId="{DD89198F-C09F-4C48-9161-0F48313E2361}" type="presParOf" srcId="{9BBD29DD-4E28-4B09-8775-7A28F66A3460}" destId="{C484425C-0159-442E-BE3B-03DA297BF00D}" srcOrd="2" destOrd="0" presId="urn:microsoft.com/office/officeart/2008/layout/LinedList"/>
    <dgm:cxn modelId="{80C9D346-2235-47E6-B3BA-62258DE481EE}" type="presParOf" srcId="{BACA7B73-17D0-4DAE-97EC-3F1F4DC43C00}" destId="{CB3496F1-D63F-4EBA-9084-EBC11BDAAB82}" srcOrd="11" destOrd="0" presId="urn:microsoft.com/office/officeart/2008/layout/LinedList"/>
    <dgm:cxn modelId="{B4DA0AE0-85BB-4E80-88BB-8B843FA4C5A8}" type="presParOf" srcId="{BACA7B73-17D0-4DAE-97EC-3F1F4DC43C00}" destId="{61A5FA94-B44D-4119-8034-0A0B7ED4D87D}" srcOrd="12" destOrd="0" presId="urn:microsoft.com/office/officeart/2008/layout/LinedList"/>
    <dgm:cxn modelId="{0095E120-E1B2-4C04-B601-D170981117D3}" type="presParOf" srcId="{BACA7B73-17D0-4DAE-97EC-3F1F4DC43C00}" destId="{CFA37874-E6F1-44FD-9AA4-DE185D63A425}" srcOrd="13" destOrd="0" presId="urn:microsoft.com/office/officeart/2008/layout/LinedList"/>
    <dgm:cxn modelId="{597174AA-3C15-487B-838B-F789832E543A}" type="presParOf" srcId="{CFA37874-E6F1-44FD-9AA4-DE185D63A425}" destId="{294882D7-EF5B-425B-82BD-C8F437514CA6}" srcOrd="0" destOrd="0" presId="urn:microsoft.com/office/officeart/2008/layout/LinedList"/>
    <dgm:cxn modelId="{FE8EB464-7A65-431B-BD06-222F0678AB9F}" type="presParOf" srcId="{CFA37874-E6F1-44FD-9AA4-DE185D63A425}" destId="{C57343E4-7361-46C3-8B5E-61F050B26029}" srcOrd="1" destOrd="0" presId="urn:microsoft.com/office/officeart/2008/layout/LinedList"/>
    <dgm:cxn modelId="{AC7ADA57-3CC7-4002-906B-18CC5CD76D73}" type="presParOf" srcId="{CFA37874-E6F1-44FD-9AA4-DE185D63A425}" destId="{F5B65F39-1DEE-461C-8A81-7A93BC574A3F}" srcOrd="2" destOrd="0" presId="urn:microsoft.com/office/officeart/2008/layout/LinedList"/>
    <dgm:cxn modelId="{CE04CDB5-0B72-4A39-9ED7-3F7B5726332F}" type="presParOf" srcId="{BACA7B73-17D0-4DAE-97EC-3F1F4DC43C00}" destId="{4EF58701-1C63-410B-90C7-D9E8CDB6F556}" srcOrd="14" destOrd="0" presId="urn:microsoft.com/office/officeart/2008/layout/LinedList"/>
    <dgm:cxn modelId="{8CDCDC34-C8F8-402B-80D2-1BA92DCDD4F2}" type="presParOf" srcId="{BACA7B73-17D0-4DAE-97EC-3F1F4DC43C00}" destId="{4362692F-6B91-405E-AA4B-5FA58BF3D3D5}" srcOrd="15" destOrd="0" presId="urn:microsoft.com/office/officeart/2008/layout/LinedList"/>
    <dgm:cxn modelId="{8ECA9EE3-5E75-48C7-A3B2-74E8C12C25DA}" type="presParOf" srcId="{BACA7B73-17D0-4DAE-97EC-3F1F4DC43C00}" destId="{388BD8D4-B0C9-42E9-AFC5-FB4D7DE1191D}" srcOrd="16" destOrd="0" presId="urn:microsoft.com/office/officeart/2008/layout/LinedList"/>
    <dgm:cxn modelId="{9861FDF5-90E1-4459-BA5C-4E483787F2BB}" type="presParOf" srcId="{388BD8D4-B0C9-42E9-AFC5-FB4D7DE1191D}" destId="{CA3FBF76-8B15-44BB-BCFD-8BF347EC1398}" srcOrd="0" destOrd="0" presId="urn:microsoft.com/office/officeart/2008/layout/LinedList"/>
    <dgm:cxn modelId="{CF6ED6C4-9491-45FC-8A10-A381971FE42B}" type="presParOf" srcId="{388BD8D4-B0C9-42E9-AFC5-FB4D7DE1191D}" destId="{566225DD-36C1-4D92-8931-23CA58AE9ADB}" srcOrd="1" destOrd="0" presId="urn:microsoft.com/office/officeart/2008/layout/LinedList"/>
    <dgm:cxn modelId="{188A68F3-8A55-42B1-B35F-CABBB44F263E}" type="presParOf" srcId="{388BD8D4-B0C9-42E9-AFC5-FB4D7DE1191D}" destId="{FC5ED7C4-8420-4BD9-8C25-E90BAA428324}" srcOrd="2" destOrd="0" presId="urn:microsoft.com/office/officeart/2008/layout/LinedList"/>
    <dgm:cxn modelId="{8DF1B1EE-2AA5-416D-B298-098E5E0197BA}" type="presParOf" srcId="{BACA7B73-17D0-4DAE-97EC-3F1F4DC43C00}" destId="{CE5C27BC-82E2-4099-9F1F-9E0F29EAC3F5}" srcOrd="17" destOrd="0" presId="urn:microsoft.com/office/officeart/2008/layout/LinedList"/>
    <dgm:cxn modelId="{7F19BC55-CD25-4378-B46A-2199E8D32B8D}" type="presParOf" srcId="{BACA7B73-17D0-4DAE-97EC-3F1F4DC43C00}" destId="{B3C1A202-A74B-4C17-8145-4DC5E654332B}" srcOrd="18" destOrd="0" presId="urn:microsoft.com/office/officeart/2008/layout/LinedList"/>
    <dgm:cxn modelId="{8E4B3565-10CC-48FF-8A07-13620EE33FE8}" type="presParOf" srcId="{BACA7B73-17D0-4DAE-97EC-3F1F4DC43C00}" destId="{5CE3766B-2A2A-4E2A-B401-2CCDB2FA1349}" srcOrd="19" destOrd="0" presId="urn:microsoft.com/office/officeart/2008/layout/LinedList"/>
    <dgm:cxn modelId="{C42027E0-7071-4204-9F82-B220BA9D83E7}" type="presParOf" srcId="{5CE3766B-2A2A-4E2A-B401-2CCDB2FA1349}" destId="{299C9FC1-951B-4CC3-B66C-63D7104F2807}" srcOrd="0" destOrd="0" presId="urn:microsoft.com/office/officeart/2008/layout/LinedList"/>
    <dgm:cxn modelId="{A9DC9206-543B-4F49-BF9F-0858CB555378}" type="presParOf" srcId="{5CE3766B-2A2A-4E2A-B401-2CCDB2FA1349}" destId="{B77478C9-14AD-47F3-A1AE-A5C604A81C40}" srcOrd="1" destOrd="0" presId="urn:microsoft.com/office/officeart/2008/layout/LinedList"/>
    <dgm:cxn modelId="{B9E1C741-15D0-489B-970C-046549BC7729}" type="presParOf" srcId="{5CE3766B-2A2A-4E2A-B401-2CCDB2FA1349}" destId="{CEDB3349-AA0E-4394-AB1D-270C99F4B7D7}" srcOrd="2" destOrd="0" presId="urn:microsoft.com/office/officeart/2008/layout/LinedList"/>
    <dgm:cxn modelId="{4F5A3EC4-8E32-4E76-B344-CAE013212ED2}" type="presParOf" srcId="{BACA7B73-17D0-4DAE-97EC-3F1F4DC43C00}" destId="{0EA656D2-2F49-47C2-A559-E3FF68839470}" srcOrd="20" destOrd="0" presId="urn:microsoft.com/office/officeart/2008/layout/LinedList"/>
    <dgm:cxn modelId="{5B60791E-BF59-452A-8E78-AB7B8351D937}" type="presParOf" srcId="{BACA7B73-17D0-4DAE-97EC-3F1F4DC43C00}" destId="{8230AE0F-B44D-494E-B10C-64EBADF72FBA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F0B66-F126-4694-BFDD-3023B26C3A0C}">
      <dsp:nvSpPr>
        <dsp:cNvPr id="0" name=""/>
        <dsp:cNvSpPr/>
      </dsp:nvSpPr>
      <dsp:spPr>
        <a:xfrm>
          <a:off x="541966" y="0"/>
          <a:ext cx="985069" cy="5472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/>
            <a:t>股權投資</a:t>
          </a:r>
          <a:endParaRPr lang="zh-TW" altLang="en-US" sz="1600" kern="1200" dirty="0"/>
        </a:p>
      </dsp:txBody>
      <dsp:txXfrm>
        <a:off x="557995" y="16029"/>
        <a:ext cx="953011" cy="515202"/>
      </dsp:txXfrm>
    </dsp:sp>
    <dsp:sp modelId="{4513E8C0-D1DA-4E75-A65E-6F0473E5AC58}">
      <dsp:nvSpPr>
        <dsp:cNvPr id="0" name=""/>
        <dsp:cNvSpPr/>
      </dsp:nvSpPr>
      <dsp:spPr>
        <a:xfrm>
          <a:off x="1964844" y="0"/>
          <a:ext cx="985069" cy="5472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/>
            <a:t>債務</a:t>
          </a:r>
          <a:endParaRPr lang="zh-TW" altLang="en-US" sz="1600" kern="1200" dirty="0"/>
        </a:p>
      </dsp:txBody>
      <dsp:txXfrm>
        <a:off x="1980873" y="16029"/>
        <a:ext cx="953011" cy="515202"/>
      </dsp:txXfrm>
    </dsp:sp>
    <dsp:sp modelId="{13BAD8BA-03A7-4255-A37F-45A715EADBEA}">
      <dsp:nvSpPr>
        <dsp:cNvPr id="0" name=""/>
        <dsp:cNvSpPr/>
      </dsp:nvSpPr>
      <dsp:spPr>
        <a:xfrm>
          <a:off x="1540717" y="2325858"/>
          <a:ext cx="410445" cy="410445"/>
        </a:xfrm>
        <a:prstGeom prst="triangle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C90F32-7A30-43B5-90B6-C86267FBDE93}">
      <dsp:nvSpPr>
        <dsp:cNvPr id="0" name=""/>
        <dsp:cNvSpPr/>
      </dsp:nvSpPr>
      <dsp:spPr>
        <a:xfrm rot="240000">
          <a:off x="514227" y="2149977"/>
          <a:ext cx="2463425" cy="17225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BF011E-33DF-4E5E-B8FA-6A71160004DA}">
      <dsp:nvSpPr>
        <dsp:cNvPr id="0" name=""/>
        <dsp:cNvSpPr/>
      </dsp:nvSpPr>
      <dsp:spPr>
        <a:xfrm rot="240000">
          <a:off x="1995950" y="1839645"/>
          <a:ext cx="977582" cy="33760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20%</a:t>
          </a:r>
          <a:endParaRPr lang="zh-TW" altLang="en-US" sz="1400" kern="1200" dirty="0"/>
        </a:p>
      </dsp:txBody>
      <dsp:txXfrm>
        <a:off x="2012430" y="1856125"/>
        <a:ext cx="944622" cy="304642"/>
      </dsp:txXfrm>
    </dsp:sp>
    <dsp:sp modelId="{68AD5892-B6B2-4927-B4BB-18BE62BCD43F}">
      <dsp:nvSpPr>
        <dsp:cNvPr id="0" name=""/>
        <dsp:cNvSpPr/>
      </dsp:nvSpPr>
      <dsp:spPr>
        <a:xfrm rot="240000">
          <a:off x="2023313" y="1478453"/>
          <a:ext cx="977582" cy="33760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20%</a:t>
          </a:r>
          <a:endParaRPr lang="zh-TW" altLang="en-US" sz="1400" kern="1200" dirty="0"/>
        </a:p>
      </dsp:txBody>
      <dsp:txXfrm>
        <a:off x="2039793" y="1494933"/>
        <a:ext cx="944622" cy="304642"/>
      </dsp:txXfrm>
    </dsp:sp>
    <dsp:sp modelId="{340E808B-E7F3-4960-B133-106B171E0CDF}">
      <dsp:nvSpPr>
        <dsp:cNvPr id="0" name=""/>
        <dsp:cNvSpPr/>
      </dsp:nvSpPr>
      <dsp:spPr>
        <a:xfrm rot="240000">
          <a:off x="2050676" y="1117261"/>
          <a:ext cx="977582" cy="33760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20%</a:t>
          </a:r>
          <a:endParaRPr lang="zh-TW" altLang="en-US" sz="1400" kern="1200" dirty="0"/>
        </a:p>
      </dsp:txBody>
      <dsp:txXfrm>
        <a:off x="2067156" y="1133741"/>
        <a:ext cx="944622" cy="304642"/>
      </dsp:txXfrm>
    </dsp:sp>
    <dsp:sp modelId="{16A14DB0-44C7-4647-926F-62BFCF582D1D}">
      <dsp:nvSpPr>
        <dsp:cNvPr id="0" name=""/>
        <dsp:cNvSpPr/>
      </dsp:nvSpPr>
      <dsp:spPr>
        <a:xfrm rot="240000">
          <a:off x="2078040" y="756069"/>
          <a:ext cx="977582" cy="33760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20%</a:t>
          </a:r>
          <a:endParaRPr lang="zh-TW" altLang="en-US" sz="1400" kern="1200" dirty="0"/>
        </a:p>
      </dsp:txBody>
      <dsp:txXfrm>
        <a:off x="2094520" y="772549"/>
        <a:ext cx="944622" cy="304642"/>
      </dsp:txXfrm>
    </dsp:sp>
    <dsp:sp modelId="{B0308B33-6854-44CB-B679-9DF4217DD968}">
      <dsp:nvSpPr>
        <dsp:cNvPr id="0" name=""/>
        <dsp:cNvSpPr/>
      </dsp:nvSpPr>
      <dsp:spPr>
        <a:xfrm rot="240000">
          <a:off x="573072" y="1741138"/>
          <a:ext cx="977582" cy="33760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20%</a:t>
          </a:r>
          <a:endParaRPr lang="zh-TW" altLang="en-US" sz="1400" kern="1200" dirty="0"/>
        </a:p>
      </dsp:txBody>
      <dsp:txXfrm>
        <a:off x="589552" y="1757618"/>
        <a:ext cx="944622" cy="3046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DC739-D3D4-4D8C-A316-6BDC9443962C}">
      <dsp:nvSpPr>
        <dsp:cNvPr id="0" name=""/>
        <dsp:cNvSpPr/>
      </dsp:nvSpPr>
      <dsp:spPr>
        <a:xfrm>
          <a:off x="0" y="0"/>
          <a:ext cx="4429622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54B65D-0F36-4C67-B9EF-76F77E161231}">
      <dsp:nvSpPr>
        <dsp:cNvPr id="0" name=""/>
        <dsp:cNvSpPr/>
      </dsp:nvSpPr>
      <dsp:spPr>
        <a:xfrm>
          <a:off x="0" y="0"/>
          <a:ext cx="885924" cy="362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日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本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高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儲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蓄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原</a:t>
          </a:r>
          <a:endParaRPr lang="en-US" altLang="zh-TW" sz="2400" b="1" kern="1200" dirty="0" smtClean="0">
            <a:solidFill>
              <a:srgbClr val="C00000"/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rgbClr val="C00000"/>
              </a:solidFill>
            </a:rPr>
            <a:t>因</a:t>
          </a:r>
          <a:endParaRPr lang="en-US" altLang="zh-TW" sz="2400" b="1" kern="1200" dirty="0" smtClean="0">
            <a:solidFill>
              <a:srgbClr val="C00000"/>
            </a:solidFill>
          </a:endParaRPr>
        </a:p>
      </dsp:txBody>
      <dsp:txXfrm>
        <a:off x="0" y="0"/>
        <a:ext cx="885924" cy="3626075"/>
      </dsp:txXfrm>
    </dsp:sp>
    <dsp:sp modelId="{FAC353A4-C456-421D-8A75-9F781D7BDB3B}">
      <dsp:nvSpPr>
        <dsp:cNvPr id="0" name=""/>
        <dsp:cNvSpPr/>
      </dsp:nvSpPr>
      <dsp:spPr>
        <a:xfrm>
          <a:off x="952368" y="42625"/>
          <a:ext cx="3477253" cy="85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C00000"/>
              </a:solidFill>
            </a:rPr>
            <a:t>退休金對於他們所需不太充足。</a:t>
          </a:r>
          <a:endParaRPr lang="zh-TW" altLang="en-US" sz="1600" b="1" kern="1200" dirty="0">
            <a:solidFill>
              <a:srgbClr val="C00000"/>
            </a:solidFill>
          </a:endParaRPr>
        </a:p>
      </dsp:txBody>
      <dsp:txXfrm>
        <a:off x="952368" y="42625"/>
        <a:ext cx="3477253" cy="852517"/>
      </dsp:txXfrm>
    </dsp:sp>
    <dsp:sp modelId="{07A1DE0A-E232-4009-AEA7-D828DBB7AF7A}">
      <dsp:nvSpPr>
        <dsp:cNvPr id="0" name=""/>
        <dsp:cNvSpPr/>
      </dsp:nvSpPr>
      <dsp:spPr>
        <a:xfrm>
          <a:off x="885924" y="895143"/>
          <a:ext cx="35436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86A4C-F2EE-4C99-95DD-16EEC6AD0B9D}">
      <dsp:nvSpPr>
        <dsp:cNvPr id="0" name=""/>
        <dsp:cNvSpPr/>
      </dsp:nvSpPr>
      <dsp:spPr>
        <a:xfrm>
          <a:off x="952368" y="937768"/>
          <a:ext cx="3477253" cy="85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C00000"/>
              </a:solidFill>
            </a:rPr>
            <a:t>政府政策把重點擺在出口，</a:t>
          </a:r>
          <a:endParaRPr lang="en-US" altLang="zh-TW" sz="1600" b="1" kern="1200" dirty="0" smtClean="0">
            <a:solidFill>
              <a:srgbClr val="C00000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C00000"/>
              </a:solidFill>
            </a:rPr>
            <a:t>而不是民間消費。</a:t>
          </a:r>
          <a:endParaRPr lang="zh-TW" altLang="en-US" sz="1600" b="1" kern="1200" dirty="0">
            <a:solidFill>
              <a:srgbClr val="C00000"/>
            </a:solidFill>
          </a:endParaRPr>
        </a:p>
      </dsp:txBody>
      <dsp:txXfrm>
        <a:off x="952368" y="937768"/>
        <a:ext cx="3477253" cy="852517"/>
      </dsp:txXfrm>
    </dsp:sp>
    <dsp:sp modelId="{42837471-7343-4CA3-B300-AD262995AD92}">
      <dsp:nvSpPr>
        <dsp:cNvPr id="0" name=""/>
        <dsp:cNvSpPr/>
      </dsp:nvSpPr>
      <dsp:spPr>
        <a:xfrm>
          <a:off x="885924" y="1790286"/>
          <a:ext cx="35436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114F9-D5C2-4E7F-95A2-53360335DDC1}">
      <dsp:nvSpPr>
        <dsp:cNvPr id="0" name=""/>
        <dsp:cNvSpPr/>
      </dsp:nvSpPr>
      <dsp:spPr>
        <a:xfrm>
          <a:off x="952368" y="1832911"/>
          <a:ext cx="3477253" cy="85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C00000"/>
              </a:solidFill>
            </a:rPr>
            <a:t>員工總收入的</a:t>
          </a:r>
          <a:r>
            <a:rPr lang="en-US" altLang="en-US" sz="1600" b="1" kern="1200" dirty="0" smtClean="0">
              <a:solidFill>
                <a:srgbClr val="C00000"/>
              </a:solidFill>
            </a:rPr>
            <a:t>30%</a:t>
          </a:r>
          <a:r>
            <a:rPr lang="zh-TW" altLang="en-US" sz="1600" b="1" kern="1200" dirty="0" smtClean="0">
              <a:solidFill>
                <a:srgbClr val="C00000"/>
              </a:solidFill>
            </a:rPr>
            <a:t>是來自於紅利，認知上是額外收入，一般都直接存放在銀行。</a:t>
          </a:r>
          <a:endParaRPr lang="en-US" altLang="zh-TW" sz="1600" b="1" kern="1200" dirty="0" smtClean="0">
            <a:solidFill>
              <a:srgbClr val="C00000"/>
            </a:solidFill>
          </a:endParaRPr>
        </a:p>
      </dsp:txBody>
      <dsp:txXfrm>
        <a:off x="952368" y="1832911"/>
        <a:ext cx="3477253" cy="852517"/>
      </dsp:txXfrm>
    </dsp:sp>
    <dsp:sp modelId="{24DB0C1C-6CEC-4FBE-AC6F-5751DACEF49A}">
      <dsp:nvSpPr>
        <dsp:cNvPr id="0" name=""/>
        <dsp:cNvSpPr/>
      </dsp:nvSpPr>
      <dsp:spPr>
        <a:xfrm>
          <a:off x="885924" y="2685429"/>
          <a:ext cx="35436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4A4AA-94CE-44FD-9BB7-5F44CDAAA37E}">
      <dsp:nvSpPr>
        <dsp:cNvPr id="0" name=""/>
        <dsp:cNvSpPr/>
      </dsp:nvSpPr>
      <dsp:spPr>
        <a:xfrm>
          <a:off x="952368" y="2728054"/>
          <a:ext cx="3477253" cy="85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C00000"/>
              </a:solidFill>
            </a:rPr>
            <a:t>日本儲戶們只有</a:t>
          </a:r>
          <a:r>
            <a:rPr lang="en-US" altLang="en-US" sz="1600" b="1" kern="1200" dirty="0" smtClean="0">
              <a:solidFill>
                <a:srgbClr val="C00000"/>
              </a:solidFill>
            </a:rPr>
            <a:t>10</a:t>
          </a:r>
          <a:r>
            <a:rPr lang="zh-TW" altLang="en-US" sz="1600" b="1" kern="1200" dirty="0" smtClean="0">
              <a:solidFill>
                <a:srgbClr val="C00000"/>
              </a:solidFill>
            </a:rPr>
            <a:t>％投資在股票和共同基金，而大部分進入銀行存款。</a:t>
          </a:r>
          <a:endParaRPr lang="en-US" altLang="zh-TW" sz="1600" b="1" kern="1200" dirty="0" smtClean="0">
            <a:solidFill>
              <a:srgbClr val="C00000"/>
            </a:solidFill>
          </a:endParaRPr>
        </a:p>
      </dsp:txBody>
      <dsp:txXfrm>
        <a:off x="952368" y="2728054"/>
        <a:ext cx="3477253" cy="852517"/>
      </dsp:txXfrm>
    </dsp:sp>
    <dsp:sp modelId="{CB3496F1-D63F-4EBA-9084-EBC11BDAAB82}">
      <dsp:nvSpPr>
        <dsp:cNvPr id="0" name=""/>
        <dsp:cNvSpPr/>
      </dsp:nvSpPr>
      <dsp:spPr>
        <a:xfrm>
          <a:off x="885924" y="3580572"/>
          <a:ext cx="35436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08557-97D0-4A6F-A8C5-E64288407705}">
      <dsp:nvSpPr>
        <dsp:cNvPr id="0" name=""/>
        <dsp:cNvSpPr/>
      </dsp:nvSpPr>
      <dsp:spPr>
        <a:xfrm>
          <a:off x="0" y="0"/>
          <a:ext cx="4100855" cy="8424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公司對員工承諾會有回報</a:t>
          </a:r>
          <a:endParaRPr lang="zh-TW" altLang="en-U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676" y="24676"/>
        <a:ext cx="3191738" cy="793141"/>
      </dsp:txXfrm>
    </dsp:sp>
    <dsp:sp modelId="{6A48350A-8708-47DA-A687-22AE1AC0B100}">
      <dsp:nvSpPr>
        <dsp:cNvPr id="0" name=""/>
        <dsp:cNvSpPr/>
      </dsp:nvSpPr>
      <dsp:spPr>
        <a:xfrm>
          <a:off x="361840" y="982909"/>
          <a:ext cx="4100855" cy="8424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員工的成功就是公司的成功</a:t>
          </a:r>
          <a:endParaRPr lang="zh-TW" altLang="en-U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6516" y="1007585"/>
        <a:ext cx="3142042" cy="793141"/>
      </dsp:txXfrm>
    </dsp:sp>
    <dsp:sp modelId="{4DB684AA-2A92-4863-9539-1B855E4BF7B6}">
      <dsp:nvSpPr>
        <dsp:cNvPr id="0" name=""/>
        <dsp:cNvSpPr/>
      </dsp:nvSpPr>
      <dsp:spPr>
        <a:xfrm>
          <a:off x="723680" y="1965818"/>
          <a:ext cx="4100855" cy="8424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心理上產生強烈的依賴感</a:t>
          </a:r>
          <a:endParaRPr lang="zh-TW" altLang="en-US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8356" y="1990494"/>
        <a:ext cx="3142042" cy="793141"/>
      </dsp:txXfrm>
    </dsp:sp>
    <dsp:sp modelId="{30484B20-473F-46F0-80A0-3EEB317DACAC}">
      <dsp:nvSpPr>
        <dsp:cNvPr id="0" name=""/>
        <dsp:cNvSpPr/>
      </dsp:nvSpPr>
      <dsp:spPr>
        <a:xfrm>
          <a:off x="3553234" y="638890"/>
          <a:ext cx="547620" cy="54762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3676449" y="638890"/>
        <a:ext cx="301191" cy="412084"/>
      </dsp:txXfrm>
    </dsp:sp>
    <dsp:sp modelId="{792FFEB3-C8F4-4B24-B872-0BB10B43A770}">
      <dsp:nvSpPr>
        <dsp:cNvPr id="0" name=""/>
        <dsp:cNvSpPr/>
      </dsp:nvSpPr>
      <dsp:spPr>
        <a:xfrm>
          <a:off x="3915074" y="1616183"/>
          <a:ext cx="547620" cy="547620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/>
        </a:p>
      </dsp:txBody>
      <dsp:txXfrm>
        <a:off x="4038289" y="1616183"/>
        <a:ext cx="301191" cy="4120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68A8B-2505-4464-9A4C-B2028FEE7BB2}">
      <dsp:nvSpPr>
        <dsp:cNvPr id="0" name=""/>
        <dsp:cNvSpPr/>
      </dsp:nvSpPr>
      <dsp:spPr>
        <a:xfrm>
          <a:off x="1833" y="380278"/>
          <a:ext cx="650979" cy="65097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b="1" kern="1200" dirty="0" smtClean="0"/>
            <a:t>房地產市場</a:t>
          </a:r>
          <a:endParaRPr lang="zh-TW" altLang="en-US" sz="1100" b="1" kern="1200" dirty="0"/>
        </a:p>
      </dsp:txBody>
      <dsp:txXfrm>
        <a:off x="97167" y="475612"/>
        <a:ext cx="460311" cy="460311"/>
      </dsp:txXfrm>
    </dsp:sp>
    <dsp:sp modelId="{5318255E-4E26-40B0-AB0D-110D4A0B61D4}">
      <dsp:nvSpPr>
        <dsp:cNvPr id="0" name=""/>
        <dsp:cNvSpPr/>
      </dsp:nvSpPr>
      <dsp:spPr>
        <a:xfrm>
          <a:off x="138539" y="1084117"/>
          <a:ext cx="377568" cy="377568"/>
        </a:xfrm>
        <a:prstGeom prst="mathPlus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188586" y="1228499"/>
        <a:ext cx="277474" cy="88804"/>
      </dsp:txXfrm>
    </dsp:sp>
    <dsp:sp modelId="{078E4820-2B89-4032-8B8B-72C8D5ABA0D5}">
      <dsp:nvSpPr>
        <dsp:cNvPr id="0" name=""/>
        <dsp:cNvSpPr/>
      </dsp:nvSpPr>
      <dsp:spPr>
        <a:xfrm>
          <a:off x="1833" y="1514545"/>
          <a:ext cx="650979" cy="650979"/>
        </a:xfrm>
        <a:prstGeom prst="ellipse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00" b="1" kern="1200" dirty="0" smtClean="0"/>
            <a:t>股票市場</a:t>
          </a:r>
          <a:endParaRPr lang="zh-TW" altLang="en-US" sz="1100" b="1" kern="1200" dirty="0"/>
        </a:p>
      </dsp:txBody>
      <dsp:txXfrm>
        <a:off x="97167" y="1609879"/>
        <a:ext cx="460311" cy="460311"/>
      </dsp:txXfrm>
    </dsp:sp>
    <dsp:sp modelId="{5A9CF3EC-25AC-425F-A2FB-76A81EEA94BE}">
      <dsp:nvSpPr>
        <dsp:cNvPr id="0" name=""/>
        <dsp:cNvSpPr/>
      </dsp:nvSpPr>
      <dsp:spPr>
        <a:xfrm>
          <a:off x="750460" y="1151819"/>
          <a:ext cx="207011" cy="2421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900" kern="1200"/>
        </a:p>
      </dsp:txBody>
      <dsp:txXfrm>
        <a:off x="750460" y="1200252"/>
        <a:ext cx="144908" cy="145298"/>
      </dsp:txXfrm>
    </dsp:sp>
    <dsp:sp modelId="{3333E778-A7AB-40CC-9BD7-07AC05CCA11D}">
      <dsp:nvSpPr>
        <dsp:cNvPr id="0" name=""/>
        <dsp:cNvSpPr/>
      </dsp:nvSpPr>
      <dsp:spPr>
        <a:xfrm>
          <a:off x="1043401" y="621922"/>
          <a:ext cx="1301959" cy="1301959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泡沫經濟</a:t>
          </a:r>
          <a:endParaRPr lang="zh-TW" altLang="en-US" sz="2800" b="1" kern="1200" dirty="0"/>
        </a:p>
      </dsp:txBody>
      <dsp:txXfrm>
        <a:off x="1234068" y="812589"/>
        <a:ext cx="920625" cy="9206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3DB15-D028-4030-8AC5-BAB876A9FE6D}">
      <dsp:nvSpPr>
        <dsp:cNvPr id="0" name=""/>
        <dsp:cNvSpPr/>
      </dsp:nvSpPr>
      <dsp:spPr>
        <a:xfrm>
          <a:off x="172819" y="0"/>
          <a:ext cx="1958617" cy="2606600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6A6C206-6925-4982-8ED5-531F7F99D539}">
      <dsp:nvSpPr>
        <dsp:cNvPr id="0" name=""/>
        <dsp:cNvSpPr/>
      </dsp:nvSpPr>
      <dsp:spPr>
        <a:xfrm>
          <a:off x="78083" y="781979"/>
          <a:ext cx="691276" cy="1042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資產縮水</a:t>
          </a:r>
          <a:endParaRPr lang="zh-TW" altLang="en-US" sz="1800" kern="1200" dirty="0"/>
        </a:p>
      </dsp:txBody>
      <dsp:txXfrm>
        <a:off x="111828" y="815724"/>
        <a:ext cx="623786" cy="975150"/>
      </dsp:txXfrm>
    </dsp:sp>
    <dsp:sp modelId="{7E3A5386-9F2E-493C-99B1-9F8CCC103849}">
      <dsp:nvSpPr>
        <dsp:cNvPr id="0" name=""/>
        <dsp:cNvSpPr/>
      </dsp:nvSpPr>
      <dsp:spPr>
        <a:xfrm>
          <a:off x="806489" y="781979"/>
          <a:ext cx="691276" cy="10426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成為壞帳</a:t>
          </a:r>
          <a:endParaRPr lang="zh-TW" altLang="en-US" sz="1800" kern="1200" dirty="0"/>
        </a:p>
      </dsp:txBody>
      <dsp:txXfrm>
        <a:off x="840234" y="815724"/>
        <a:ext cx="623786" cy="975150"/>
      </dsp:txXfrm>
    </dsp:sp>
    <dsp:sp modelId="{A566FDF4-EA21-4F84-BAA3-E1F9DD539392}">
      <dsp:nvSpPr>
        <dsp:cNvPr id="0" name=""/>
        <dsp:cNvSpPr/>
      </dsp:nvSpPr>
      <dsp:spPr>
        <a:xfrm>
          <a:off x="1534895" y="781979"/>
          <a:ext cx="691276" cy="10426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限制貸出能力</a:t>
          </a:r>
          <a:endParaRPr lang="zh-TW" altLang="en-US" sz="1800" kern="1200" dirty="0"/>
        </a:p>
      </dsp:txBody>
      <dsp:txXfrm>
        <a:off x="1568640" y="815724"/>
        <a:ext cx="623786" cy="97515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38690-47EB-4F66-8577-1DFEBF75A06A}">
      <dsp:nvSpPr>
        <dsp:cNvPr id="0" name=""/>
        <dsp:cNvSpPr/>
      </dsp:nvSpPr>
      <dsp:spPr>
        <a:xfrm>
          <a:off x="0" y="0"/>
          <a:ext cx="39976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D9306E-E615-4346-8A1C-F3B07335EF46}">
      <dsp:nvSpPr>
        <dsp:cNvPr id="0" name=""/>
        <dsp:cNvSpPr/>
      </dsp:nvSpPr>
      <dsp:spPr>
        <a:xfrm>
          <a:off x="0" y="0"/>
          <a:ext cx="799534" cy="5589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b="1" kern="1200" dirty="0" smtClean="0"/>
            <a:t>泡沫經濟的起因</a:t>
          </a:r>
          <a:endParaRPr lang="zh-TW" altLang="en-US" sz="3900" b="1" kern="1200" dirty="0"/>
        </a:p>
      </dsp:txBody>
      <dsp:txXfrm>
        <a:off x="0" y="0"/>
        <a:ext cx="799534" cy="5589337"/>
      </dsp:txXfrm>
    </dsp:sp>
    <dsp:sp modelId="{AB4B7B85-A22F-4409-A422-2535609CD9C5}">
      <dsp:nvSpPr>
        <dsp:cNvPr id="0" name=""/>
        <dsp:cNvSpPr/>
      </dsp:nvSpPr>
      <dsp:spPr>
        <a:xfrm>
          <a:off x="859499" y="87333"/>
          <a:ext cx="3138172" cy="174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600" b="1" kern="1200" dirty="0" smtClean="0"/>
            <a:t>關鍵的起因點為</a:t>
          </a:r>
          <a:r>
            <a:rPr lang="en-US" sz="1600" b="1" kern="1200" dirty="0" smtClean="0"/>
            <a:t>1985</a:t>
          </a:r>
          <a:r>
            <a:rPr lang="zh-TW" sz="1600" b="1" kern="1200" dirty="0" smtClean="0"/>
            <a:t>年</a:t>
          </a:r>
          <a:r>
            <a:rPr lang="en-US" sz="1600" b="1" kern="1200" dirty="0" smtClean="0"/>
            <a:t>9</a:t>
          </a:r>
          <a:r>
            <a:rPr lang="zh-TW" sz="1600" b="1" kern="1200" dirty="0" smtClean="0"/>
            <a:t>月簽訂的廣場協定，目的是壓低美元價值，以協助美國減少其與日本的鉅額貿易赤字。</a:t>
          </a:r>
          <a:endParaRPr lang="zh-TW" altLang="en-US" sz="1600" b="1" kern="1200" dirty="0"/>
        </a:p>
      </dsp:txBody>
      <dsp:txXfrm>
        <a:off x="859499" y="87333"/>
        <a:ext cx="3138172" cy="1746667"/>
      </dsp:txXfrm>
    </dsp:sp>
    <dsp:sp modelId="{8E445829-4EE3-4304-BC80-90CF403FF485}">
      <dsp:nvSpPr>
        <dsp:cNvPr id="0" name=""/>
        <dsp:cNvSpPr/>
      </dsp:nvSpPr>
      <dsp:spPr>
        <a:xfrm>
          <a:off x="799534" y="1834001"/>
          <a:ext cx="31981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5E1A51-DD43-4CE6-A089-C3EAE12C0A35}">
      <dsp:nvSpPr>
        <dsp:cNvPr id="0" name=""/>
        <dsp:cNvSpPr/>
      </dsp:nvSpPr>
      <dsp:spPr>
        <a:xfrm>
          <a:off x="859499" y="1921334"/>
          <a:ext cx="3138172" cy="174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1987</a:t>
          </a:r>
          <a:r>
            <a:rPr lang="zh-TW" sz="1600" b="1" kern="1200" dirty="0" smtClean="0"/>
            <a:t>年</a:t>
          </a:r>
          <a:r>
            <a:rPr lang="en-US" sz="1600" b="1" kern="1200" dirty="0" smtClean="0"/>
            <a:t>2</a:t>
          </a:r>
          <a:r>
            <a:rPr lang="zh-TW" sz="1600" b="1" kern="1200" dirty="0" smtClean="0"/>
            <a:t>月，美國在羅浮宮協定中，使日本放寬其貨幣政策</a:t>
          </a:r>
          <a:r>
            <a:rPr lang="en-US" sz="1600" b="1" kern="1200" dirty="0" smtClean="0"/>
            <a:t>(</a:t>
          </a:r>
          <a:r>
            <a:rPr lang="zh-TW" sz="1600" b="1" kern="1200" dirty="0" smtClean="0"/>
            <a:t>寬鬆銀根</a:t>
          </a:r>
          <a:r>
            <a:rPr lang="en-US" sz="1600" b="1" kern="1200" dirty="0" smtClean="0"/>
            <a:t>)</a:t>
          </a:r>
          <a:r>
            <a:rPr lang="zh-TW" sz="1600" b="1" kern="1200" dirty="0" smtClean="0"/>
            <a:t>。所以</a:t>
          </a:r>
          <a:r>
            <a:rPr lang="en-US" sz="1600" b="1" kern="1200" dirty="0" smtClean="0"/>
            <a:t>1987</a:t>
          </a:r>
          <a:r>
            <a:rPr lang="zh-TW" sz="1600" b="1" kern="1200" dirty="0" smtClean="0"/>
            <a:t>年</a:t>
          </a:r>
          <a:r>
            <a:rPr lang="en-US" sz="1600" b="1" kern="1200" dirty="0" smtClean="0"/>
            <a:t>10</a:t>
          </a:r>
          <a:r>
            <a:rPr lang="zh-TW" sz="1600" b="1" kern="1200" dirty="0" smtClean="0"/>
            <a:t>月日本央行即時依據羅浮宮協定，將貼現率調低至百分之二點五，也播下了泡沫經濟的種子。</a:t>
          </a:r>
          <a:endParaRPr lang="zh-TW" altLang="en-US" sz="1600" b="1" kern="1200" dirty="0"/>
        </a:p>
      </dsp:txBody>
      <dsp:txXfrm>
        <a:off x="859499" y="1921334"/>
        <a:ext cx="3138172" cy="1746667"/>
      </dsp:txXfrm>
    </dsp:sp>
    <dsp:sp modelId="{A89A9B16-9381-47E2-B27A-261178F84C56}">
      <dsp:nvSpPr>
        <dsp:cNvPr id="0" name=""/>
        <dsp:cNvSpPr/>
      </dsp:nvSpPr>
      <dsp:spPr>
        <a:xfrm>
          <a:off x="799534" y="3668002"/>
          <a:ext cx="31981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2F49D-8A52-48DB-97BF-1735079A24DB}">
      <dsp:nvSpPr>
        <dsp:cNvPr id="0" name=""/>
        <dsp:cNvSpPr/>
      </dsp:nvSpPr>
      <dsp:spPr>
        <a:xfrm>
          <a:off x="859499" y="3755335"/>
          <a:ext cx="3138172" cy="1746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600" b="1" kern="1200" dirty="0" smtClean="0"/>
            <a:t>日圓劇幅升值，熱錢不斷流入炒作股匯市，最終造成了</a:t>
          </a:r>
          <a:r>
            <a:rPr lang="en-US" sz="1600" b="1" kern="1200" dirty="0" smtClean="0"/>
            <a:t>1990</a:t>
          </a:r>
          <a:r>
            <a:rPr lang="zh-TW" sz="1600" b="1" kern="1200" dirty="0" smtClean="0"/>
            <a:t>年代泡沫經濟後的崩潰</a:t>
          </a:r>
          <a:r>
            <a:rPr lang="zh-TW" altLang="en-US" sz="1600" b="1" kern="1200" dirty="0" smtClean="0"/>
            <a:t>。</a:t>
          </a:r>
          <a:endParaRPr lang="zh-TW" altLang="en-US" sz="1600" b="1" kern="1200" dirty="0"/>
        </a:p>
      </dsp:txBody>
      <dsp:txXfrm>
        <a:off x="859499" y="3755335"/>
        <a:ext cx="3138172" cy="1746667"/>
      </dsp:txXfrm>
    </dsp:sp>
    <dsp:sp modelId="{63E8FF73-D498-4BCC-B11A-32307A2CA227}">
      <dsp:nvSpPr>
        <dsp:cNvPr id="0" name=""/>
        <dsp:cNvSpPr/>
      </dsp:nvSpPr>
      <dsp:spPr>
        <a:xfrm>
          <a:off x="799534" y="5502003"/>
          <a:ext cx="31981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F462B-FF7F-42A5-B35D-6B7685F2AE0D}">
      <dsp:nvSpPr>
        <dsp:cNvPr id="0" name=""/>
        <dsp:cNvSpPr/>
      </dsp:nvSpPr>
      <dsp:spPr>
        <a:xfrm>
          <a:off x="0" y="2851"/>
          <a:ext cx="507603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1AFF82-7D14-4098-9B95-B34E4E049153}">
      <dsp:nvSpPr>
        <dsp:cNvPr id="0" name=""/>
        <dsp:cNvSpPr/>
      </dsp:nvSpPr>
      <dsp:spPr>
        <a:xfrm>
          <a:off x="0" y="2851"/>
          <a:ext cx="796307" cy="2263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大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藏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省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施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政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保</a:t>
          </a:r>
          <a:endParaRPr lang="en-US" altLang="zh-TW" sz="2800" b="1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/>
            <a:t>守</a:t>
          </a:r>
          <a:endParaRPr lang="zh-TW" altLang="en-US" sz="2800" b="1" kern="1200" dirty="0"/>
        </a:p>
      </dsp:txBody>
      <dsp:txXfrm>
        <a:off x="0" y="2851"/>
        <a:ext cx="796307" cy="2263199"/>
      </dsp:txXfrm>
    </dsp:sp>
    <dsp:sp modelId="{92E6D27A-D87C-45FD-9D25-8B6CF263C544}">
      <dsp:nvSpPr>
        <dsp:cNvPr id="0" name=""/>
        <dsp:cNvSpPr/>
      </dsp:nvSpPr>
      <dsp:spPr>
        <a:xfrm>
          <a:off x="872447" y="89795"/>
          <a:ext cx="3125506" cy="108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/>
            <a:t>打消呆帳與不良資產。</a:t>
          </a:r>
          <a:endParaRPr lang="zh-TW" altLang="en-US" sz="2300" b="1" kern="1200" dirty="0"/>
        </a:p>
      </dsp:txBody>
      <dsp:txXfrm>
        <a:off x="872447" y="89795"/>
        <a:ext cx="3125506" cy="1088501"/>
      </dsp:txXfrm>
    </dsp:sp>
    <dsp:sp modelId="{72165CE3-00AC-4492-8D5A-8930ACB5B111}">
      <dsp:nvSpPr>
        <dsp:cNvPr id="0" name=""/>
        <dsp:cNvSpPr/>
      </dsp:nvSpPr>
      <dsp:spPr>
        <a:xfrm>
          <a:off x="796307" y="1178297"/>
          <a:ext cx="406082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D1539D-2C6C-4447-A548-DEA8F32AB785}">
      <dsp:nvSpPr>
        <dsp:cNvPr id="0" name=""/>
        <dsp:cNvSpPr/>
      </dsp:nvSpPr>
      <dsp:spPr>
        <a:xfrm>
          <a:off x="872447" y="1265241"/>
          <a:ext cx="3125506" cy="108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/>
            <a:t>避免銀行與非銀行金融機構破產對社會的衝擊。</a:t>
          </a:r>
          <a:endParaRPr lang="zh-TW" altLang="en-US" sz="2300" b="1" kern="1200" dirty="0"/>
        </a:p>
      </dsp:txBody>
      <dsp:txXfrm>
        <a:off x="872447" y="1265241"/>
        <a:ext cx="3125506" cy="1088501"/>
      </dsp:txXfrm>
    </dsp:sp>
    <dsp:sp modelId="{DC48978D-11AA-4119-9080-0D70A646423C}">
      <dsp:nvSpPr>
        <dsp:cNvPr id="0" name=""/>
        <dsp:cNvSpPr/>
      </dsp:nvSpPr>
      <dsp:spPr>
        <a:xfrm>
          <a:off x="796307" y="2353742"/>
          <a:ext cx="406082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12D69-EB9C-4774-9C3B-3023FD6501C1}">
      <dsp:nvSpPr>
        <dsp:cNvPr id="0" name=""/>
        <dsp:cNvSpPr/>
      </dsp:nvSpPr>
      <dsp:spPr>
        <a:xfrm>
          <a:off x="872447" y="2440686"/>
          <a:ext cx="3125506" cy="10885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/>
            <a:t>企圖維持原有機制前提，逐步縮小不良資產。</a:t>
          </a:r>
          <a:endParaRPr lang="zh-TW" altLang="en-US" sz="2300" b="1" kern="1200" dirty="0"/>
        </a:p>
      </dsp:txBody>
      <dsp:txXfrm>
        <a:off x="872447" y="2440686"/>
        <a:ext cx="3125506" cy="1088501"/>
      </dsp:txXfrm>
    </dsp:sp>
    <dsp:sp modelId="{8D7933BC-3756-47AA-9F77-9D4A0E20FD91}">
      <dsp:nvSpPr>
        <dsp:cNvPr id="0" name=""/>
        <dsp:cNvSpPr/>
      </dsp:nvSpPr>
      <dsp:spPr>
        <a:xfrm>
          <a:off x="796307" y="3529188"/>
          <a:ext cx="406082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563F8-C106-4818-8390-8651E93379E7}">
      <dsp:nvSpPr>
        <dsp:cNvPr id="0" name=""/>
        <dsp:cNvSpPr/>
      </dsp:nvSpPr>
      <dsp:spPr>
        <a:xfrm>
          <a:off x="3150" y="1515"/>
          <a:ext cx="1118374" cy="111837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/>
            <a:t>總量限制措施</a:t>
          </a:r>
          <a:endParaRPr lang="zh-TW" altLang="en-US" sz="1200" b="1" kern="1200" dirty="0"/>
        </a:p>
      </dsp:txBody>
      <dsp:txXfrm>
        <a:off x="166932" y="165297"/>
        <a:ext cx="790810" cy="790810"/>
      </dsp:txXfrm>
    </dsp:sp>
    <dsp:sp modelId="{2C849BB9-5859-4FCB-9177-8D218162CF6F}">
      <dsp:nvSpPr>
        <dsp:cNvPr id="0" name=""/>
        <dsp:cNvSpPr/>
      </dsp:nvSpPr>
      <dsp:spPr>
        <a:xfrm>
          <a:off x="238008" y="1210701"/>
          <a:ext cx="648657" cy="648657"/>
        </a:xfrm>
        <a:prstGeom prst="mathPlu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>
        <a:off x="323987" y="1458747"/>
        <a:ext cx="476699" cy="152565"/>
      </dsp:txXfrm>
    </dsp:sp>
    <dsp:sp modelId="{6D48C392-0BDB-488D-8DA4-002719D76F40}">
      <dsp:nvSpPr>
        <dsp:cNvPr id="0" name=""/>
        <dsp:cNvSpPr/>
      </dsp:nvSpPr>
      <dsp:spPr>
        <a:xfrm>
          <a:off x="3150" y="1950171"/>
          <a:ext cx="1118374" cy="1118374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/>
            <a:t>兩次整頓住宅專門機構的計畫</a:t>
          </a:r>
          <a:endParaRPr lang="zh-TW" altLang="en-US" sz="1200" b="1" kern="1200" dirty="0"/>
        </a:p>
      </dsp:txBody>
      <dsp:txXfrm>
        <a:off x="166932" y="2113953"/>
        <a:ext cx="790810" cy="790810"/>
      </dsp:txXfrm>
    </dsp:sp>
    <dsp:sp modelId="{603B0ACB-9D89-4579-BFB3-0B71892CBECD}">
      <dsp:nvSpPr>
        <dsp:cNvPr id="0" name=""/>
        <dsp:cNvSpPr/>
      </dsp:nvSpPr>
      <dsp:spPr>
        <a:xfrm>
          <a:off x="1289280" y="1327012"/>
          <a:ext cx="355643" cy="41603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>
        <a:off x="1289280" y="1410219"/>
        <a:ext cx="248950" cy="249621"/>
      </dsp:txXfrm>
    </dsp:sp>
    <dsp:sp modelId="{43F21255-3E7C-45AF-B196-238459AB8B70}">
      <dsp:nvSpPr>
        <dsp:cNvPr id="0" name=""/>
        <dsp:cNvSpPr/>
      </dsp:nvSpPr>
      <dsp:spPr>
        <a:xfrm>
          <a:off x="1792549" y="416656"/>
          <a:ext cx="2236748" cy="2236748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600" b="1" kern="1200" dirty="0" smtClean="0"/>
            <a:t>失敗</a:t>
          </a:r>
          <a:endParaRPr lang="zh-TW" altLang="en-US" sz="5600" b="1" kern="1200" dirty="0"/>
        </a:p>
      </dsp:txBody>
      <dsp:txXfrm>
        <a:off x="2120113" y="744220"/>
        <a:ext cx="1581620" cy="158162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20413-5FAF-49D4-9631-EADA75E65D07}">
      <dsp:nvSpPr>
        <dsp:cNvPr id="0" name=""/>
        <dsp:cNvSpPr/>
      </dsp:nvSpPr>
      <dsp:spPr>
        <a:xfrm>
          <a:off x="0" y="0"/>
          <a:ext cx="3159893" cy="8558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/>
            <a:t>政府有鑑於</a:t>
          </a:r>
          <a:r>
            <a:rPr lang="zh-TW" altLang="en-US" sz="1600" b="1" kern="1200" dirty="0" smtClean="0">
              <a:latin typeface="新細明體"/>
              <a:ea typeface="新細明體"/>
            </a:rPr>
            <a:t>「</a:t>
          </a:r>
          <a:r>
            <a:rPr lang="zh-TW" altLang="en-US" sz="1600" b="1" kern="1200" dirty="0" smtClean="0"/>
            <a:t>護送船艦</a:t>
          </a:r>
          <a:r>
            <a:rPr lang="zh-TW" altLang="en-US" sz="1600" b="1" kern="1200" dirty="0" smtClean="0">
              <a:latin typeface="新細明體"/>
              <a:ea typeface="新細明體"/>
            </a:rPr>
            <a:t>」</a:t>
          </a:r>
          <a:r>
            <a:rPr lang="zh-TW" altLang="en-US" sz="1600" b="1" kern="1200" dirty="0" smtClean="0"/>
            <a:t>的政策失靈</a:t>
          </a:r>
          <a:endParaRPr lang="zh-TW" altLang="en-US" sz="1600" b="1" kern="1200" dirty="0"/>
        </a:p>
      </dsp:txBody>
      <dsp:txXfrm>
        <a:off x="25068" y="25068"/>
        <a:ext cx="2236331" cy="805744"/>
      </dsp:txXfrm>
    </dsp:sp>
    <dsp:sp modelId="{8733952F-F434-419A-9787-9DB39BB7CA06}">
      <dsp:nvSpPr>
        <dsp:cNvPr id="0" name=""/>
        <dsp:cNvSpPr/>
      </dsp:nvSpPr>
      <dsp:spPr>
        <a:xfrm>
          <a:off x="278814" y="998527"/>
          <a:ext cx="3159893" cy="8558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/>
            <a:t>拿公共資金去解決住宅專門機構問題</a:t>
          </a:r>
          <a:endParaRPr lang="zh-TW" altLang="en-US" sz="1600" b="1" kern="1200" dirty="0"/>
        </a:p>
      </dsp:txBody>
      <dsp:txXfrm>
        <a:off x="303882" y="1023595"/>
        <a:ext cx="2274621" cy="805744"/>
      </dsp:txXfrm>
    </dsp:sp>
    <dsp:sp modelId="{9478E4A9-BD39-4486-874F-8B664A24AC45}">
      <dsp:nvSpPr>
        <dsp:cNvPr id="0" name=""/>
        <dsp:cNvSpPr/>
      </dsp:nvSpPr>
      <dsp:spPr>
        <a:xfrm>
          <a:off x="557628" y="1997055"/>
          <a:ext cx="3159893" cy="8558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600" b="1" kern="1200" dirty="0" smtClean="0"/>
            <a:t>人民激烈反對</a:t>
          </a:r>
          <a:r>
            <a:rPr lang="zh-TW" altLang="en-US" sz="1600" b="1" kern="1200" dirty="0" smtClean="0"/>
            <a:t>用國家資產處理銀行呆帳政策</a:t>
          </a:r>
          <a:endParaRPr lang="zh-TW" altLang="en-US" sz="1600" b="1" kern="1200" dirty="0"/>
        </a:p>
      </dsp:txBody>
      <dsp:txXfrm>
        <a:off x="582696" y="2022123"/>
        <a:ext cx="2274621" cy="805744"/>
      </dsp:txXfrm>
    </dsp:sp>
    <dsp:sp modelId="{49EDA550-D6C8-4009-B4F4-1149198A5BDB}">
      <dsp:nvSpPr>
        <dsp:cNvPr id="0" name=""/>
        <dsp:cNvSpPr/>
      </dsp:nvSpPr>
      <dsp:spPr>
        <a:xfrm>
          <a:off x="2603571" y="649042"/>
          <a:ext cx="556322" cy="5563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2728743" y="649042"/>
        <a:ext cx="305978" cy="418632"/>
      </dsp:txXfrm>
    </dsp:sp>
    <dsp:sp modelId="{2C688F3A-5B6D-48CC-9E4F-330B45424BA8}">
      <dsp:nvSpPr>
        <dsp:cNvPr id="0" name=""/>
        <dsp:cNvSpPr/>
      </dsp:nvSpPr>
      <dsp:spPr>
        <a:xfrm>
          <a:off x="2882385" y="1641864"/>
          <a:ext cx="556322" cy="5563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500" kern="1200"/>
        </a:p>
      </dsp:txBody>
      <dsp:txXfrm>
        <a:off x="3007557" y="1641864"/>
        <a:ext cx="305978" cy="41863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BA95F-C2D7-49EE-8E93-4828D475FB05}">
      <dsp:nvSpPr>
        <dsp:cNvPr id="0" name=""/>
        <dsp:cNvSpPr/>
      </dsp:nvSpPr>
      <dsp:spPr>
        <a:xfrm>
          <a:off x="0" y="326629"/>
          <a:ext cx="4080629" cy="9332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政府體認到唯有透過破壞現有社會結構</a:t>
          </a:r>
          <a:endParaRPr lang="en-US" altLang="zh-TW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進行改革才有機會</a:t>
          </a:r>
          <a:endParaRPr lang="zh-TW" altLang="en-US" sz="1800" b="1" kern="1200" dirty="0"/>
        </a:p>
      </dsp:txBody>
      <dsp:txXfrm>
        <a:off x="27333" y="353962"/>
        <a:ext cx="4025963" cy="878562"/>
      </dsp:txXfrm>
    </dsp:sp>
    <dsp:sp modelId="{6A978F48-9C20-480F-8CAC-D8E38C2E362D}">
      <dsp:nvSpPr>
        <dsp:cNvPr id="0" name=""/>
        <dsp:cNvSpPr/>
      </dsp:nvSpPr>
      <dsp:spPr>
        <a:xfrm>
          <a:off x="0" y="1427839"/>
          <a:ext cx="933228" cy="933228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ABECE2-B986-4935-8E42-251ABA2CE48F}">
      <dsp:nvSpPr>
        <dsp:cNvPr id="0" name=""/>
        <dsp:cNvSpPr/>
      </dsp:nvSpPr>
      <dsp:spPr>
        <a:xfrm>
          <a:off x="989221" y="1427839"/>
          <a:ext cx="3091407" cy="93322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大爆炸式的改革措施</a:t>
          </a:r>
          <a:endParaRPr lang="zh-TW" altLang="en-US" sz="2000" b="1" kern="1200" dirty="0"/>
        </a:p>
      </dsp:txBody>
      <dsp:txXfrm>
        <a:off x="1034786" y="1473404"/>
        <a:ext cx="3000277" cy="842098"/>
      </dsp:txXfrm>
    </dsp:sp>
    <dsp:sp modelId="{024F4E1D-1AC7-4926-AA99-E25C8142FAC4}">
      <dsp:nvSpPr>
        <dsp:cNvPr id="0" name=""/>
        <dsp:cNvSpPr/>
      </dsp:nvSpPr>
      <dsp:spPr>
        <a:xfrm>
          <a:off x="0" y="2473054"/>
          <a:ext cx="933228" cy="933228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DB8E85-445C-4323-A27B-D8F111A618E6}">
      <dsp:nvSpPr>
        <dsp:cNvPr id="0" name=""/>
        <dsp:cNvSpPr/>
      </dsp:nvSpPr>
      <dsp:spPr>
        <a:xfrm>
          <a:off x="989221" y="2473054"/>
          <a:ext cx="3091407" cy="93322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郵政民營化，財政投資融資機制解體重組等政策。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034786" y="2518619"/>
        <a:ext cx="3000277" cy="84209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478746-28D6-4EA2-BF2D-BEAEDFBC81AB}">
      <dsp:nvSpPr>
        <dsp:cNvPr id="0" name=""/>
        <dsp:cNvSpPr/>
      </dsp:nvSpPr>
      <dsp:spPr>
        <a:xfrm>
          <a:off x="0" y="0"/>
          <a:ext cx="4254948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/>
            <a:t>日本金融管理屬於</a:t>
          </a:r>
          <a:endParaRPr lang="en-US" altLang="zh-TW" sz="1700" b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/>
            <a:t>一種卡特爾結構</a:t>
          </a:r>
          <a:endParaRPr lang="zh-TW" altLang="en-US" sz="1700" b="1" kern="1200" dirty="0"/>
        </a:p>
      </dsp:txBody>
      <dsp:txXfrm>
        <a:off x="35709" y="35709"/>
        <a:ext cx="2939337" cy="1147782"/>
      </dsp:txXfrm>
    </dsp:sp>
    <dsp:sp modelId="{485731DC-C151-4A61-9291-D06763981811}">
      <dsp:nvSpPr>
        <dsp:cNvPr id="0" name=""/>
        <dsp:cNvSpPr/>
      </dsp:nvSpPr>
      <dsp:spPr>
        <a:xfrm>
          <a:off x="375436" y="1422399"/>
          <a:ext cx="4254948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/>
            <a:t>大藏省可透過行政指導，分配從事營利活動的許可權，並提高交易壁壘防止新金融機構加入分配</a:t>
          </a:r>
          <a:endParaRPr lang="zh-TW" altLang="en-US" sz="1700" b="1" kern="1200" dirty="0"/>
        </a:p>
      </dsp:txBody>
      <dsp:txXfrm>
        <a:off x="411145" y="1458108"/>
        <a:ext cx="3015614" cy="1147782"/>
      </dsp:txXfrm>
    </dsp:sp>
    <dsp:sp modelId="{3EA2279D-DE8C-49A1-AEE0-0D28F7958190}">
      <dsp:nvSpPr>
        <dsp:cNvPr id="0" name=""/>
        <dsp:cNvSpPr/>
      </dsp:nvSpPr>
      <dsp:spPr>
        <a:xfrm>
          <a:off x="750873" y="2844799"/>
          <a:ext cx="4254948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/>
            <a:t>使這機制逐漸成為一種</a:t>
          </a:r>
          <a:endParaRPr lang="en-US" altLang="zh-TW" sz="1700" b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/>
            <a:t>缺乏彈性得保守結構</a:t>
          </a:r>
          <a:endParaRPr lang="zh-TW" altLang="en-US" sz="1700" b="1" kern="1200" dirty="0"/>
        </a:p>
      </dsp:txBody>
      <dsp:txXfrm>
        <a:off x="786582" y="2880508"/>
        <a:ext cx="3015614" cy="1147782"/>
      </dsp:txXfrm>
    </dsp:sp>
    <dsp:sp modelId="{2A23CB8D-596E-42BB-8BC3-44CFF1A7928E}">
      <dsp:nvSpPr>
        <dsp:cNvPr id="0" name=""/>
        <dsp:cNvSpPr/>
      </dsp:nvSpPr>
      <dsp:spPr>
        <a:xfrm>
          <a:off x="3462468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3640776" y="924560"/>
        <a:ext cx="435864" cy="596341"/>
      </dsp:txXfrm>
    </dsp:sp>
    <dsp:sp modelId="{A8AA2B3C-3E9B-4BDA-ACD5-73B4E6D80898}">
      <dsp:nvSpPr>
        <dsp:cNvPr id="0" name=""/>
        <dsp:cNvSpPr/>
      </dsp:nvSpPr>
      <dsp:spPr>
        <a:xfrm>
          <a:off x="3837905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600" kern="1200"/>
        </a:p>
      </dsp:txBody>
      <dsp:txXfrm>
        <a:off x="4016213" y="2338832"/>
        <a:ext cx="435864" cy="596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BCD6C-1CC8-4763-B910-3C67EAD3C62D}">
      <dsp:nvSpPr>
        <dsp:cNvPr id="0" name=""/>
        <dsp:cNvSpPr/>
      </dsp:nvSpPr>
      <dsp:spPr>
        <a:xfrm>
          <a:off x="605906" y="0"/>
          <a:ext cx="985069" cy="5472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/>
            <a:t>債務</a:t>
          </a:r>
          <a:endParaRPr lang="zh-TW" altLang="en-US" sz="1600" kern="1200" dirty="0"/>
        </a:p>
      </dsp:txBody>
      <dsp:txXfrm>
        <a:off x="621935" y="16029"/>
        <a:ext cx="953011" cy="515202"/>
      </dsp:txXfrm>
    </dsp:sp>
    <dsp:sp modelId="{794D7A0F-72C2-43C7-9519-1A63E519CF5B}">
      <dsp:nvSpPr>
        <dsp:cNvPr id="0" name=""/>
        <dsp:cNvSpPr/>
      </dsp:nvSpPr>
      <dsp:spPr>
        <a:xfrm>
          <a:off x="2028784" y="0"/>
          <a:ext cx="985069" cy="5472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/>
            <a:t>股權投資</a:t>
          </a:r>
          <a:endParaRPr lang="zh-TW" altLang="en-US" sz="1600" kern="1200" dirty="0"/>
        </a:p>
      </dsp:txBody>
      <dsp:txXfrm>
        <a:off x="2044813" y="16029"/>
        <a:ext cx="953011" cy="515202"/>
      </dsp:txXfrm>
    </dsp:sp>
    <dsp:sp modelId="{AAE5A195-D85E-46E5-9044-7FBE2464DFB7}">
      <dsp:nvSpPr>
        <dsp:cNvPr id="0" name=""/>
        <dsp:cNvSpPr/>
      </dsp:nvSpPr>
      <dsp:spPr>
        <a:xfrm>
          <a:off x="1604657" y="2325858"/>
          <a:ext cx="410445" cy="410445"/>
        </a:xfrm>
        <a:prstGeom prst="triangl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B5F746-0960-4792-B133-04874E8F6272}">
      <dsp:nvSpPr>
        <dsp:cNvPr id="0" name=""/>
        <dsp:cNvSpPr/>
      </dsp:nvSpPr>
      <dsp:spPr>
        <a:xfrm rot="240000">
          <a:off x="578167" y="2149977"/>
          <a:ext cx="2463425" cy="17225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05CA97-452B-4475-8F53-D8BC31E4014F}">
      <dsp:nvSpPr>
        <dsp:cNvPr id="0" name=""/>
        <dsp:cNvSpPr/>
      </dsp:nvSpPr>
      <dsp:spPr>
        <a:xfrm rot="240000">
          <a:off x="2057240" y="1719286"/>
          <a:ext cx="982883" cy="4579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20%</a:t>
          </a:r>
          <a:endParaRPr lang="zh-TW" altLang="en-US" sz="1900" kern="1200" dirty="0"/>
        </a:p>
      </dsp:txBody>
      <dsp:txXfrm>
        <a:off x="2079594" y="1741640"/>
        <a:ext cx="938175" cy="413215"/>
      </dsp:txXfrm>
    </dsp:sp>
    <dsp:sp modelId="{BB7DC8DD-1A6C-4501-9E1D-5A01703A6D91}">
      <dsp:nvSpPr>
        <dsp:cNvPr id="0" name=""/>
        <dsp:cNvSpPr/>
      </dsp:nvSpPr>
      <dsp:spPr>
        <a:xfrm rot="240000">
          <a:off x="2092812" y="1226752"/>
          <a:ext cx="982883" cy="4579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20%</a:t>
          </a:r>
          <a:endParaRPr lang="zh-TW" altLang="en-US" sz="1900" kern="1200" dirty="0"/>
        </a:p>
      </dsp:txBody>
      <dsp:txXfrm>
        <a:off x="2115166" y="1249106"/>
        <a:ext cx="938175" cy="413215"/>
      </dsp:txXfrm>
    </dsp:sp>
    <dsp:sp modelId="{85355083-ADF5-4DBD-9F72-C68C9517AC57}">
      <dsp:nvSpPr>
        <dsp:cNvPr id="0" name=""/>
        <dsp:cNvSpPr/>
      </dsp:nvSpPr>
      <dsp:spPr>
        <a:xfrm rot="240000">
          <a:off x="2128384" y="745162"/>
          <a:ext cx="982883" cy="4579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20%</a:t>
          </a:r>
          <a:endParaRPr lang="zh-TW" altLang="en-US" sz="1900" kern="1200" dirty="0"/>
        </a:p>
      </dsp:txBody>
      <dsp:txXfrm>
        <a:off x="2150738" y="767516"/>
        <a:ext cx="938175" cy="413215"/>
      </dsp:txXfrm>
    </dsp:sp>
    <dsp:sp modelId="{D8101A09-071F-44E7-ABEE-F73ABCC60577}">
      <dsp:nvSpPr>
        <dsp:cNvPr id="0" name=""/>
        <dsp:cNvSpPr/>
      </dsp:nvSpPr>
      <dsp:spPr>
        <a:xfrm rot="240000">
          <a:off x="648043" y="1620779"/>
          <a:ext cx="982883" cy="4579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20%</a:t>
          </a:r>
          <a:endParaRPr lang="zh-TW" altLang="en-US" sz="1900" kern="1200" dirty="0"/>
        </a:p>
      </dsp:txBody>
      <dsp:txXfrm>
        <a:off x="670397" y="1643133"/>
        <a:ext cx="938175" cy="413215"/>
      </dsp:txXfrm>
    </dsp:sp>
    <dsp:sp modelId="{66C1850B-E1C9-400A-B68F-BCFE203D435C}">
      <dsp:nvSpPr>
        <dsp:cNvPr id="0" name=""/>
        <dsp:cNvSpPr/>
      </dsp:nvSpPr>
      <dsp:spPr>
        <a:xfrm rot="240000">
          <a:off x="683615" y="1128245"/>
          <a:ext cx="982883" cy="4579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/>
            <a:t>20%</a:t>
          </a:r>
          <a:endParaRPr lang="zh-TW" altLang="en-US" sz="1900" kern="1200" dirty="0"/>
        </a:p>
      </dsp:txBody>
      <dsp:txXfrm>
        <a:off x="705969" y="1150599"/>
        <a:ext cx="938175" cy="4132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57047-C5BC-46AB-B8A9-871A4A807688}">
      <dsp:nvSpPr>
        <dsp:cNvPr id="0" name=""/>
        <dsp:cNvSpPr/>
      </dsp:nvSpPr>
      <dsp:spPr>
        <a:xfrm rot="5400000">
          <a:off x="4554492" y="-1740719"/>
          <a:ext cx="1026170" cy="47694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500" kern="1200" dirty="0" smtClean="0"/>
            <a:t>產品質量</a:t>
          </a:r>
          <a:endParaRPr lang="zh-TW" alt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500" kern="1200" dirty="0" smtClean="0"/>
            <a:t>消費者需求</a:t>
          </a:r>
          <a:endParaRPr lang="zh-TW" altLang="en-US" sz="2500" kern="1200" dirty="0"/>
        </a:p>
      </dsp:txBody>
      <dsp:txXfrm rot="-5400000">
        <a:off x="2682836" y="181030"/>
        <a:ext cx="4719391" cy="925984"/>
      </dsp:txXfrm>
    </dsp:sp>
    <dsp:sp modelId="{68BF1D10-1AEC-4EFB-9855-97D2290B1817}">
      <dsp:nvSpPr>
        <dsp:cNvPr id="0" name=""/>
        <dsp:cNvSpPr/>
      </dsp:nvSpPr>
      <dsp:spPr>
        <a:xfrm>
          <a:off x="0" y="2666"/>
          <a:ext cx="2682835" cy="128271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日本存在許多小生產者使製造更具靈活性</a:t>
          </a:r>
          <a:r>
            <a:rPr lang="zh-TW" altLang="en-US" sz="1800" b="1" kern="1200" dirty="0" smtClean="0"/>
            <a:t>。</a:t>
          </a:r>
          <a:endParaRPr lang="zh-TW" altLang="en-US" sz="1800" b="1" kern="1200" dirty="0"/>
        </a:p>
      </dsp:txBody>
      <dsp:txXfrm>
        <a:off x="62617" y="65283"/>
        <a:ext cx="2557601" cy="1157478"/>
      </dsp:txXfrm>
    </dsp:sp>
    <dsp:sp modelId="{60083F6F-4C93-4286-9CC6-E4B1A835EF95}">
      <dsp:nvSpPr>
        <dsp:cNvPr id="0" name=""/>
        <dsp:cNvSpPr/>
      </dsp:nvSpPr>
      <dsp:spPr>
        <a:xfrm rot="5400000">
          <a:off x="4554492" y="-393870"/>
          <a:ext cx="1026170" cy="47694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500" kern="1200" dirty="0" smtClean="0"/>
            <a:t>自動化減少勞動成本</a:t>
          </a:r>
          <a:endParaRPr lang="zh-TW" alt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500" kern="1200" dirty="0" smtClean="0"/>
            <a:t>增加產量與可靠性</a:t>
          </a:r>
          <a:endParaRPr lang="zh-TW" altLang="en-US" sz="2500" kern="1200" dirty="0"/>
        </a:p>
      </dsp:txBody>
      <dsp:txXfrm rot="-5400000">
        <a:off x="2682836" y="1527879"/>
        <a:ext cx="4719391" cy="925984"/>
      </dsp:txXfrm>
    </dsp:sp>
    <dsp:sp modelId="{F7CA6087-267D-406C-8015-718A82471AB0}">
      <dsp:nvSpPr>
        <dsp:cNvPr id="0" name=""/>
        <dsp:cNvSpPr/>
      </dsp:nvSpPr>
      <dsp:spPr>
        <a:xfrm>
          <a:off x="0" y="1349515"/>
          <a:ext cx="2682835" cy="128271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日本企業組織將自己限制為一個單一且界定明確的產業</a:t>
          </a:r>
          <a:r>
            <a:rPr lang="zh-TW" altLang="en-US" sz="1800" b="1" kern="1200" dirty="0" smtClean="0"/>
            <a:t>。並</a:t>
          </a:r>
          <a:r>
            <a:rPr lang="zh-TW" sz="1800" b="1" kern="1200" dirty="0" smtClean="0"/>
            <a:t>建立工業機器人的開發和利用。</a:t>
          </a:r>
          <a:endParaRPr lang="zh-TW" altLang="en-US" sz="1800" b="1" kern="1200" dirty="0"/>
        </a:p>
      </dsp:txBody>
      <dsp:txXfrm>
        <a:off x="62617" y="1412132"/>
        <a:ext cx="2557601" cy="1157478"/>
      </dsp:txXfrm>
    </dsp:sp>
    <dsp:sp modelId="{DE63BF2D-EA7B-40F8-A8D7-9A4AAB8ACA38}">
      <dsp:nvSpPr>
        <dsp:cNvPr id="0" name=""/>
        <dsp:cNvSpPr/>
      </dsp:nvSpPr>
      <dsp:spPr>
        <a:xfrm rot="5400000">
          <a:off x="4554492" y="952977"/>
          <a:ext cx="1026170" cy="476948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2500" kern="1200" dirty="0" smtClean="0"/>
            <a:t>龐大的市場滲透力。</a:t>
          </a:r>
          <a:endParaRPr lang="zh-TW" altLang="en-US" sz="2500" kern="1200" dirty="0"/>
        </a:p>
      </dsp:txBody>
      <dsp:txXfrm rot="-5400000">
        <a:off x="2682836" y="2874727"/>
        <a:ext cx="4719391" cy="925984"/>
      </dsp:txXfrm>
    </dsp:sp>
    <dsp:sp modelId="{A1B9AF4C-9DF4-432B-AA98-C50A532D43A3}">
      <dsp:nvSpPr>
        <dsp:cNvPr id="0" name=""/>
        <dsp:cNvSpPr/>
      </dsp:nvSpPr>
      <dsp:spPr>
        <a:xfrm>
          <a:off x="0" y="2696363"/>
          <a:ext cx="2682835" cy="12827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日本擁有世界上最大的外商公司</a:t>
          </a:r>
          <a:r>
            <a:rPr lang="zh-TW" altLang="en-US" sz="1800" b="1" kern="1200" dirty="0" smtClean="0"/>
            <a:t>之一</a:t>
          </a:r>
          <a:endParaRPr lang="zh-TW" altLang="en-US" sz="1800" b="1" kern="1200" dirty="0"/>
        </a:p>
      </dsp:txBody>
      <dsp:txXfrm>
        <a:off x="62617" y="2758980"/>
        <a:ext cx="2557601" cy="1157478"/>
      </dsp:txXfrm>
    </dsp:sp>
    <dsp:sp modelId="{01681E75-F548-42C8-924C-89FD274EA1E4}">
      <dsp:nvSpPr>
        <dsp:cNvPr id="0" name=""/>
        <dsp:cNvSpPr/>
      </dsp:nvSpPr>
      <dsp:spPr>
        <a:xfrm rot="5400000">
          <a:off x="4554492" y="2299826"/>
          <a:ext cx="1026170" cy="476948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500" kern="1200" dirty="0" smtClean="0"/>
            <a:t>保持自己的領導角色地位</a:t>
          </a:r>
          <a:endParaRPr lang="zh-TW" altLang="en-US" sz="2500" kern="1200" dirty="0"/>
        </a:p>
      </dsp:txBody>
      <dsp:txXfrm rot="-5400000">
        <a:off x="2682836" y="4221576"/>
        <a:ext cx="4719391" cy="925984"/>
      </dsp:txXfrm>
    </dsp:sp>
    <dsp:sp modelId="{4781F5E2-4968-4BB5-8039-F2D99D8CA41F}">
      <dsp:nvSpPr>
        <dsp:cNvPr id="0" name=""/>
        <dsp:cNvSpPr/>
      </dsp:nvSpPr>
      <dsp:spPr>
        <a:xfrm>
          <a:off x="0" y="4043212"/>
          <a:ext cx="2682835" cy="128271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800" b="1" kern="1200" dirty="0" smtClean="0"/>
            <a:t>日本發展知識密集型的產業，藉由從事</a:t>
          </a:r>
          <a:r>
            <a:rPr lang="en-US" sz="1800" b="1" kern="1200" dirty="0" smtClean="0"/>
            <a:t>R&amp;D</a:t>
          </a:r>
          <a:r>
            <a:rPr lang="zh-TW" sz="1800" b="1" kern="1200" dirty="0" smtClean="0"/>
            <a:t>類型的做法來達到先鋒高科技</a:t>
          </a:r>
          <a:endParaRPr lang="zh-TW" altLang="en-US" sz="1800" b="1" kern="1200" dirty="0"/>
        </a:p>
      </dsp:txBody>
      <dsp:txXfrm>
        <a:off x="62617" y="4105829"/>
        <a:ext cx="2557601" cy="1157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67C76-9043-4911-8C6A-F4832A826DBC}">
      <dsp:nvSpPr>
        <dsp:cNvPr id="0" name=""/>
        <dsp:cNvSpPr/>
      </dsp:nvSpPr>
      <dsp:spPr>
        <a:xfrm rot="5400000">
          <a:off x="-204821" y="206070"/>
          <a:ext cx="1365473" cy="955831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教育</a:t>
          </a:r>
          <a:endParaRPr lang="zh-TW" altLang="en-US" sz="2400" kern="1200" dirty="0"/>
        </a:p>
      </dsp:txBody>
      <dsp:txXfrm rot="-5400000">
        <a:off x="1" y="479165"/>
        <a:ext cx="955831" cy="409642"/>
      </dsp:txXfrm>
    </dsp:sp>
    <dsp:sp modelId="{008AA07F-0198-473D-84C8-A5630A42DCC8}">
      <dsp:nvSpPr>
        <dsp:cNvPr id="0" name=""/>
        <dsp:cNvSpPr/>
      </dsp:nvSpPr>
      <dsp:spPr>
        <a:xfrm rot="5400000">
          <a:off x="2338392" y="-1381311"/>
          <a:ext cx="887557" cy="36526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高動機學習新技巧</a:t>
          </a:r>
          <a:endParaRPr lang="zh-TW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接受企業教育機會</a:t>
          </a:r>
          <a:endParaRPr lang="zh-TW" altLang="en-US" sz="1500" kern="1200" dirty="0"/>
        </a:p>
      </dsp:txBody>
      <dsp:txXfrm rot="-5400000">
        <a:off x="955831" y="44577"/>
        <a:ext cx="3609353" cy="800903"/>
      </dsp:txXfrm>
    </dsp:sp>
    <dsp:sp modelId="{4C7F7184-4A1A-46A2-ABCF-A059F5843BA6}">
      <dsp:nvSpPr>
        <dsp:cNvPr id="0" name=""/>
        <dsp:cNvSpPr/>
      </dsp:nvSpPr>
      <dsp:spPr>
        <a:xfrm rot="5400000">
          <a:off x="-204821" y="1374064"/>
          <a:ext cx="1365473" cy="955831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7936"/>
                <a:satOff val="-2012"/>
                <a:lumOff val="1284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年齡</a:t>
          </a:r>
          <a:endParaRPr lang="zh-TW" altLang="en-US" sz="2400" kern="1200" dirty="0"/>
        </a:p>
      </dsp:txBody>
      <dsp:txXfrm rot="-5400000">
        <a:off x="1" y="1647159"/>
        <a:ext cx="955831" cy="409642"/>
      </dsp:txXfrm>
    </dsp:sp>
    <dsp:sp modelId="{91C14A14-6A55-4C5F-B741-350F9D7A31B4}">
      <dsp:nvSpPr>
        <dsp:cNvPr id="0" name=""/>
        <dsp:cNvSpPr/>
      </dsp:nvSpPr>
      <dsp:spPr>
        <a:xfrm rot="5400000">
          <a:off x="2338392" y="-213318"/>
          <a:ext cx="887557" cy="36526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僵化的長幼輩關係</a:t>
          </a:r>
          <a:endParaRPr lang="zh-TW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退休再就業</a:t>
          </a:r>
          <a:endParaRPr lang="zh-TW" altLang="en-US" sz="1500" kern="1200" dirty="0"/>
        </a:p>
      </dsp:txBody>
      <dsp:txXfrm rot="-5400000">
        <a:off x="955831" y="1212570"/>
        <a:ext cx="3609353" cy="800903"/>
      </dsp:txXfrm>
    </dsp:sp>
    <dsp:sp modelId="{59DC86F5-CBD0-4165-A7F0-2A5F771E48B3}">
      <dsp:nvSpPr>
        <dsp:cNvPr id="0" name=""/>
        <dsp:cNvSpPr/>
      </dsp:nvSpPr>
      <dsp:spPr>
        <a:xfrm rot="5400000">
          <a:off x="-204821" y="2542058"/>
          <a:ext cx="1365473" cy="955831"/>
        </a:xfrm>
        <a:prstGeom prst="chevron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性別</a:t>
          </a:r>
          <a:endParaRPr lang="zh-TW" altLang="en-US" sz="2400" kern="1200" dirty="0"/>
        </a:p>
      </dsp:txBody>
      <dsp:txXfrm rot="-5400000">
        <a:off x="1" y="2815153"/>
        <a:ext cx="955831" cy="409642"/>
      </dsp:txXfrm>
    </dsp:sp>
    <dsp:sp modelId="{DBFD378E-4432-410C-AA64-AFC43B34DC7F}">
      <dsp:nvSpPr>
        <dsp:cNvPr id="0" name=""/>
        <dsp:cNvSpPr/>
      </dsp:nvSpPr>
      <dsp:spPr>
        <a:xfrm rot="5400000">
          <a:off x="2338392" y="954675"/>
          <a:ext cx="887557" cy="36526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男性取向系統</a:t>
          </a:r>
          <a:r>
            <a:rPr lang="en-US" altLang="zh-TW" sz="1500" kern="1200" dirty="0" smtClean="0"/>
            <a:t>-</a:t>
          </a:r>
          <a:r>
            <a:rPr lang="zh-TW" altLang="en-US" sz="1500" kern="1200" dirty="0" smtClean="0"/>
            <a:t>工作晉升與人際關係</a:t>
          </a:r>
          <a:endParaRPr lang="zh-TW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500" kern="1200" dirty="0" smtClean="0"/>
            <a:t>日本職業婦女</a:t>
          </a:r>
          <a:r>
            <a:rPr lang="zh-TW" altLang="en-US" sz="1500" kern="1200" dirty="0" smtClean="0"/>
            <a:t>為干擾</a:t>
          </a:r>
          <a:endParaRPr lang="zh-TW" alt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500" kern="1200" dirty="0" smtClean="0"/>
            <a:t>辦公室小姐</a:t>
          </a:r>
          <a:r>
            <a:rPr lang="en-US" altLang="zh-TW" sz="1500" kern="1200" dirty="0" smtClean="0"/>
            <a:t>(OL)</a:t>
          </a:r>
          <a:endParaRPr lang="zh-TW" altLang="en-US" sz="1500" kern="1200" dirty="0"/>
        </a:p>
      </dsp:txBody>
      <dsp:txXfrm rot="-5400000">
        <a:off x="955831" y="2380564"/>
        <a:ext cx="3609353" cy="8009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9A75C0-BE3F-4E3A-9276-7A425DE7F615}">
      <dsp:nvSpPr>
        <dsp:cNvPr id="0" name=""/>
        <dsp:cNvSpPr/>
      </dsp:nvSpPr>
      <dsp:spPr>
        <a:xfrm>
          <a:off x="0" y="3819157"/>
          <a:ext cx="8397603" cy="0"/>
        </a:xfrm>
        <a:prstGeom prst="line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573F5-22EA-48BD-BCE8-981261BC0326}">
      <dsp:nvSpPr>
        <dsp:cNvPr id="0" name=""/>
        <dsp:cNvSpPr/>
      </dsp:nvSpPr>
      <dsp:spPr>
        <a:xfrm>
          <a:off x="0" y="2178768"/>
          <a:ext cx="8397603" cy="0"/>
        </a:xfrm>
        <a:prstGeom prst="line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2722CD-BFD1-4FCD-B911-1DD9AB42A2E0}">
      <dsp:nvSpPr>
        <dsp:cNvPr id="0" name=""/>
        <dsp:cNvSpPr/>
      </dsp:nvSpPr>
      <dsp:spPr>
        <a:xfrm>
          <a:off x="0" y="538379"/>
          <a:ext cx="8397603" cy="0"/>
        </a:xfrm>
        <a:prstGeom prst="line">
          <a:avLst/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D0255-76CD-46F4-A3FB-D0EE4054A3E9}">
      <dsp:nvSpPr>
        <dsp:cNvPr id="0" name=""/>
        <dsp:cNvSpPr/>
      </dsp:nvSpPr>
      <dsp:spPr>
        <a:xfrm>
          <a:off x="2183376" y="600"/>
          <a:ext cx="6214226" cy="537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b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日本企業將相關學科工作，用一個有系統的培訓。</a:t>
          </a:r>
          <a:endParaRPr lang="zh-TW" altLang="en-US" sz="2000" kern="1200" dirty="0"/>
        </a:p>
      </dsp:txBody>
      <dsp:txXfrm>
        <a:off x="2183376" y="600"/>
        <a:ext cx="6214226" cy="537779"/>
      </dsp:txXfrm>
    </dsp:sp>
    <dsp:sp modelId="{1DD167DC-6EE8-40C0-93CA-D383B7FB9ADB}">
      <dsp:nvSpPr>
        <dsp:cNvPr id="0" name=""/>
        <dsp:cNvSpPr/>
      </dsp:nvSpPr>
      <dsp:spPr>
        <a:xfrm>
          <a:off x="0" y="600"/>
          <a:ext cx="2183376" cy="537779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/>
            <a:t>第一</a:t>
          </a:r>
          <a:endParaRPr lang="zh-TW" altLang="en-US" sz="2600" kern="1200" dirty="0"/>
        </a:p>
      </dsp:txBody>
      <dsp:txXfrm>
        <a:off x="26257" y="26857"/>
        <a:ext cx="2130862" cy="511522"/>
      </dsp:txXfrm>
    </dsp:sp>
    <dsp:sp modelId="{D81A166B-0384-40CD-8AAA-4C9E3881A4FD}">
      <dsp:nvSpPr>
        <dsp:cNvPr id="0" name=""/>
        <dsp:cNvSpPr/>
      </dsp:nvSpPr>
      <dsp:spPr>
        <a:xfrm>
          <a:off x="0" y="538379"/>
          <a:ext cx="8397603" cy="107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/>
            <a:t>大部分的商業與工業上級機關，都具有科學技術的教育程度</a:t>
          </a:r>
          <a:endParaRPr lang="zh-TW" alt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/>
            <a:t>董事會的席位都被專業工程師與應用科學教育者分支所佔據。</a:t>
          </a:r>
          <a:endParaRPr lang="zh-TW" altLang="en-US" sz="2400" b="1" kern="1200" dirty="0"/>
        </a:p>
      </dsp:txBody>
      <dsp:txXfrm>
        <a:off x="0" y="538379"/>
        <a:ext cx="8397603" cy="1075720"/>
      </dsp:txXfrm>
    </dsp:sp>
    <dsp:sp modelId="{8F36A0BD-BB21-452F-B9EA-7EE3FA16724B}">
      <dsp:nvSpPr>
        <dsp:cNvPr id="0" name=""/>
        <dsp:cNvSpPr/>
      </dsp:nvSpPr>
      <dsp:spPr>
        <a:xfrm>
          <a:off x="2183376" y="1640989"/>
          <a:ext cx="6214226" cy="537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經理人會在它們公司上投入許多感情，並全心全力的工作。</a:t>
          </a:r>
          <a:endParaRPr lang="zh-TW" altLang="en-US" sz="1800" kern="1200" dirty="0"/>
        </a:p>
      </dsp:txBody>
      <dsp:txXfrm>
        <a:off x="2183376" y="1640989"/>
        <a:ext cx="6214226" cy="537779"/>
      </dsp:txXfrm>
    </dsp:sp>
    <dsp:sp modelId="{5D58CC1E-BA8E-4EC1-A4AB-9A171B1A7B8E}">
      <dsp:nvSpPr>
        <dsp:cNvPr id="0" name=""/>
        <dsp:cNvSpPr/>
      </dsp:nvSpPr>
      <dsp:spPr>
        <a:xfrm>
          <a:off x="0" y="1640989"/>
          <a:ext cx="2183376" cy="537779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/>
            <a:t>第二</a:t>
          </a:r>
          <a:endParaRPr lang="zh-TW" altLang="en-US" sz="2600" kern="1200" dirty="0"/>
        </a:p>
      </dsp:txBody>
      <dsp:txXfrm>
        <a:off x="26257" y="1667246"/>
        <a:ext cx="2130862" cy="511522"/>
      </dsp:txXfrm>
    </dsp:sp>
    <dsp:sp modelId="{57EA9397-A2AC-4486-8865-AAFEF6AE4130}">
      <dsp:nvSpPr>
        <dsp:cNvPr id="0" name=""/>
        <dsp:cNvSpPr/>
      </dsp:nvSpPr>
      <dsp:spPr>
        <a:xfrm>
          <a:off x="0" y="2178768"/>
          <a:ext cx="8397603" cy="107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b="1" kern="1200" dirty="0" smtClean="0"/>
            <a:t>精確定義來說，職責是多餘的，每個人都是公司利益的團隊成員。</a:t>
          </a:r>
          <a:endParaRPr lang="zh-TW" alt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b="1" kern="1200" dirty="0" smtClean="0"/>
            <a:t>所以他們最關心的是利潤，並確保長期生存能力與市場份額</a:t>
          </a:r>
          <a:r>
            <a:rPr lang="zh-TW" altLang="en-US" sz="1800" b="1" kern="1200" dirty="0" smtClean="0"/>
            <a:t>。</a:t>
          </a:r>
          <a:endParaRPr lang="zh-TW" altLang="en-US" sz="1800" b="1" kern="1200" dirty="0"/>
        </a:p>
      </dsp:txBody>
      <dsp:txXfrm>
        <a:off x="0" y="2178768"/>
        <a:ext cx="8397603" cy="1075720"/>
      </dsp:txXfrm>
    </dsp:sp>
    <dsp:sp modelId="{C99D8FA1-94DD-4FED-86EE-FA36482B2F6C}">
      <dsp:nvSpPr>
        <dsp:cNvPr id="0" name=""/>
        <dsp:cNvSpPr/>
      </dsp:nvSpPr>
      <dsp:spPr>
        <a:xfrm>
          <a:off x="2183376" y="3281377"/>
          <a:ext cx="6214226" cy="537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b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「日本企業」不只是單純的經濟組織，而是在競爭激烈的經濟環境裡運作的社會組織，</a:t>
          </a:r>
          <a:endParaRPr lang="zh-TW" altLang="en-US" sz="1800" kern="1200" dirty="0"/>
        </a:p>
      </dsp:txBody>
      <dsp:txXfrm>
        <a:off x="2183376" y="3281377"/>
        <a:ext cx="6214226" cy="537779"/>
      </dsp:txXfrm>
    </dsp:sp>
    <dsp:sp modelId="{A74EE3F2-2580-4486-A637-DEDD7C5A8CB4}">
      <dsp:nvSpPr>
        <dsp:cNvPr id="0" name=""/>
        <dsp:cNvSpPr/>
      </dsp:nvSpPr>
      <dsp:spPr>
        <a:xfrm>
          <a:off x="0" y="3281377"/>
          <a:ext cx="2183376" cy="537779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/>
            <a:t>第三</a:t>
          </a:r>
          <a:endParaRPr lang="zh-TW" altLang="en-US" sz="2600" kern="1200" dirty="0"/>
        </a:p>
      </dsp:txBody>
      <dsp:txXfrm>
        <a:off x="26257" y="3307634"/>
        <a:ext cx="2130862" cy="511522"/>
      </dsp:txXfrm>
    </dsp:sp>
    <dsp:sp modelId="{FAB587DF-9BF3-40DC-BEFC-637B0BF8E5DB}">
      <dsp:nvSpPr>
        <dsp:cNvPr id="0" name=""/>
        <dsp:cNvSpPr/>
      </dsp:nvSpPr>
      <dsp:spPr>
        <a:xfrm>
          <a:off x="0" y="3819157"/>
          <a:ext cx="8397603" cy="107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b="1" kern="1200" dirty="0" smtClean="0"/>
            <a:t>整體的管理理念較強調公眾利益。</a:t>
          </a:r>
          <a:endParaRPr lang="zh-TW" alt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sz="1800" b="1" kern="1200" dirty="0" smtClean="0"/>
            <a:t>日本高層的薪水遠低於美國，而且不會因為裁員或是削減員工薪資而給自己百萬計的獎金，他們還認為美國高層管理人領取的高薪酬是美國商界的缺點之一。</a:t>
          </a:r>
          <a:endParaRPr lang="zh-TW" altLang="en-US" sz="1800" b="1" kern="1200" dirty="0"/>
        </a:p>
      </dsp:txBody>
      <dsp:txXfrm>
        <a:off x="0" y="3819157"/>
        <a:ext cx="8397603" cy="10757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00FB6-E672-4041-83F9-1CD07048E372}">
      <dsp:nvSpPr>
        <dsp:cNvPr id="0" name=""/>
        <dsp:cNvSpPr/>
      </dsp:nvSpPr>
      <dsp:spPr>
        <a:xfrm>
          <a:off x="385217" y="0"/>
          <a:ext cx="4365797" cy="3542457"/>
        </a:xfrm>
        <a:prstGeom prst="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D97A9DA-3344-478B-BE56-8864EF561714}">
      <dsp:nvSpPr>
        <dsp:cNvPr id="0" name=""/>
        <dsp:cNvSpPr/>
      </dsp:nvSpPr>
      <dsp:spPr>
        <a:xfrm>
          <a:off x="5517" y="1062737"/>
          <a:ext cx="1653224" cy="141698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500" b="1" kern="1200" dirty="0" smtClean="0"/>
            <a:t>日本製的東西越多銷到國外，日圓就越升值</a:t>
          </a:r>
          <a:r>
            <a:rPr lang="zh-TW" altLang="en-US" sz="1500" b="1" kern="1200" dirty="0" smtClean="0"/>
            <a:t>。</a:t>
          </a:r>
          <a:endParaRPr lang="zh-TW" altLang="en-US" sz="1500" b="1" kern="1200" dirty="0"/>
        </a:p>
      </dsp:txBody>
      <dsp:txXfrm>
        <a:off x="74688" y="1131908"/>
        <a:ext cx="1514882" cy="1278640"/>
      </dsp:txXfrm>
    </dsp:sp>
    <dsp:sp modelId="{B7C427EE-D3E0-4A9D-9C6F-C420E3A15963}">
      <dsp:nvSpPr>
        <dsp:cNvPr id="0" name=""/>
        <dsp:cNvSpPr/>
      </dsp:nvSpPr>
      <dsp:spPr>
        <a:xfrm>
          <a:off x="1741503" y="1062737"/>
          <a:ext cx="1653224" cy="1416982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500" b="1" kern="1200" dirty="0" smtClean="0"/>
            <a:t>越升值，出口就無利潤可圖。</a:t>
          </a:r>
          <a:endParaRPr lang="zh-TW" altLang="en-US" sz="1500" b="1" kern="1200" dirty="0"/>
        </a:p>
      </dsp:txBody>
      <dsp:txXfrm>
        <a:off x="1810674" y="1131908"/>
        <a:ext cx="1514882" cy="1278640"/>
      </dsp:txXfrm>
    </dsp:sp>
    <dsp:sp modelId="{F9698A63-CF69-45EF-AFA2-AE1B383391F0}">
      <dsp:nvSpPr>
        <dsp:cNvPr id="0" name=""/>
        <dsp:cNvSpPr/>
      </dsp:nvSpPr>
      <dsp:spPr>
        <a:xfrm>
          <a:off x="3477489" y="1062737"/>
          <a:ext cx="1653224" cy="141698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500" b="1" kern="1200" dirty="0" smtClean="0"/>
            <a:t>用盡各種方法去降低生產成本。如節約能源、勞力</a:t>
          </a:r>
          <a:r>
            <a:rPr lang="zh-TW" altLang="en-US" sz="1500" b="1" kern="1200" dirty="0" smtClean="0"/>
            <a:t>等方法</a:t>
          </a:r>
          <a:r>
            <a:rPr lang="zh-TW" sz="1500" b="1" kern="1200" dirty="0" smtClean="0"/>
            <a:t>，配合出口價格來降價</a:t>
          </a:r>
          <a:endParaRPr lang="zh-TW" altLang="en-US" sz="1500" b="1" kern="1200" dirty="0"/>
        </a:p>
      </dsp:txBody>
      <dsp:txXfrm>
        <a:off x="3546660" y="1131908"/>
        <a:ext cx="1514882" cy="12786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2FCB3-F983-4FEC-BEDB-919F0965B592}">
      <dsp:nvSpPr>
        <dsp:cNvPr id="0" name=""/>
        <dsp:cNvSpPr/>
      </dsp:nvSpPr>
      <dsp:spPr>
        <a:xfrm>
          <a:off x="0" y="0"/>
          <a:ext cx="5159460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8E1463-F9EB-43B7-8137-20C3D057F1A6}">
      <dsp:nvSpPr>
        <dsp:cNvPr id="0" name=""/>
        <dsp:cNvSpPr/>
      </dsp:nvSpPr>
      <dsp:spPr>
        <a:xfrm>
          <a:off x="0" y="0"/>
          <a:ext cx="1031892" cy="2873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000" kern="1200" dirty="0" smtClean="0">
              <a:solidFill>
                <a:srgbClr val="C00000"/>
              </a:solidFill>
            </a:rPr>
            <a:t>程序</a:t>
          </a:r>
          <a:endParaRPr lang="zh-TW" altLang="en-US" sz="5000" kern="1200" dirty="0">
            <a:solidFill>
              <a:srgbClr val="C00000"/>
            </a:solidFill>
          </a:endParaRPr>
        </a:p>
      </dsp:txBody>
      <dsp:txXfrm>
        <a:off x="0" y="0"/>
        <a:ext cx="1031892" cy="2873474"/>
      </dsp:txXfrm>
    </dsp:sp>
    <dsp:sp modelId="{5C061F88-BA4C-46D9-91D7-F35CF757F7F4}">
      <dsp:nvSpPr>
        <dsp:cNvPr id="0" name=""/>
        <dsp:cNvSpPr/>
      </dsp:nvSpPr>
      <dsp:spPr>
        <a:xfrm>
          <a:off x="1109283" y="44898"/>
          <a:ext cx="4050176" cy="8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accent6">
                  <a:lumMod val="50000"/>
                </a:schemeClr>
              </a:solidFill>
            </a:rPr>
            <a:t>政府權力高過企業，並</a:t>
          </a:r>
          <a:r>
            <a:rPr lang="zh-TW" sz="2100" b="1" kern="1200" dirty="0" smtClean="0">
              <a:solidFill>
                <a:schemeClr val="accent6">
                  <a:lumMod val="50000"/>
                </a:schemeClr>
              </a:solidFill>
            </a:rPr>
            <a:t>做有關於進口性質與數量的「行政指導」</a:t>
          </a:r>
          <a:r>
            <a:rPr lang="zh-TW" altLang="en-US" sz="2100" b="1" kern="1200" dirty="0" smtClean="0">
              <a:solidFill>
                <a:schemeClr val="accent6">
                  <a:lumMod val="50000"/>
                </a:schemeClr>
              </a:solidFill>
            </a:rPr>
            <a:t>。</a:t>
          </a:r>
          <a:endParaRPr lang="zh-TW" altLang="en-US" sz="2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109283" y="44898"/>
        <a:ext cx="4050176" cy="897960"/>
      </dsp:txXfrm>
    </dsp:sp>
    <dsp:sp modelId="{96EFF7D9-CF4C-488E-92E6-5645126ED405}">
      <dsp:nvSpPr>
        <dsp:cNvPr id="0" name=""/>
        <dsp:cNvSpPr/>
      </dsp:nvSpPr>
      <dsp:spPr>
        <a:xfrm>
          <a:off x="1031892" y="942858"/>
          <a:ext cx="412756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24D48-22F8-4A30-BAEB-241070823111}">
      <dsp:nvSpPr>
        <dsp:cNvPr id="0" name=""/>
        <dsp:cNvSpPr/>
      </dsp:nvSpPr>
      <dsp:spPr>
        <a:xfrm>
          <a:off x="1109283" y="987756"/>
          <a:ext cx="4050176" cy="8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100" b="1" kern="1200" dirty="0" smtClean="0">
              <a:solidFill>
                <a:schemeClr val="accent6">
                  <a:lumMod val="50000"/>
                </a:schemeClr>
              </a:solidFill>
            </a:rPr>
            <a:t>冗長和繁瑣的海關程序，使進口者增加成本與延誤時間的制度</a:t>
          </a:r>
          <a:r>
            <a:rPr lang="zh-TW" altLang="en-US" sz="2100" b="1" kern="1200" dirty="0" smtClean="0">
              <a:solidFill>
                <a:schemeClr val="accent6">
                  <a:lumMod val="50000"/>
                </a:schemeClr>
              </a:solidFill>
            </a:rPr>
            <a:t>。</a:t>
          </a:r>
          <a:endParaRPr lang="zh-TW" altLang="en-US" sz="2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109283" y="987756"/>
        <a:ext cx="4050176" cy="897960"/>
      </dsp:txXfrm>
    </dsp:sp>
    <dsp:sp modelId="{5919D1F5-AAA8-42B6-9D77-81B6F2B29D48}">
      <dsp:nvSpPr>
        <dsp:cNvPr id="0" name=""/>
        <dsp:cNvSpPr/>
      </dsp:nvSpPr>
      <dsp:spPr>
        <a:xfrm>
          <a:off x="1031892" y="1885717"/>
          <a:ext cx="412756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71549-8100-4E5A-A01D-66810D77D35D}">
      <dsp:nvSpPr>
        <dsp:cNvPr id="0" name=""/>
        <dsp:cNvSpPr/>
      </dsp:nvSpPr>
      <dsp:spPr>
        <a:xfrm>
          <a:off x="1109283" y="1930615"/>
          <a:ext cx="4050176" cy="8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accent6">
                  <a:lumMod val="50000"/>
                </a:schemeClr>
              </a:solidFill>
            </a:rPr>
            <a:t>複雜的分配制度。</a:t>
          </a:r>
          <a:endParaRPr lang="zh-TW" altLang="en-US" sz="21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1109283" y="1930615"/>
        <a:ext cx="4050176" cy="897960"/>
      </dsp:txXfrm>
    </dsp:sp>
    <dsp:sp modelId="{7DA23E42-51E2-4865-B283-92710040CC79}">
      <dsp:nvSpPr>
        <dsp:cNvPr id="0" name=""/>
        <dsp:cNvSpPr/>
      </dsp:nvSpPr>
      <dsp:spPr>
        <a:xfrm>
          <a:off x="1031892" y="2828575"/>
          <a:ext cx="412756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DC739-D3D4-4D8C-A316-6BDC9443962C}">
      <dsp:nvSpPr>
        <dsp:cNvPr id="0" name=""/>
        <dsp:cNvSpPr/>
      </dsp:nvSpPr>
      <dsp:spPr>
        <a:xfrm>
          <a:off x="0" y="0"/>
          <a:ext cx="3595241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54B65D-0F36-4C67-B9EF-76F77E161231}">
      <dsp:nvSpPr>
        <dsp:cNvPr id="0" name=""/>
        <dsp:cNvSpPr/>
      </dsp:nvSpPr>
      <dsp:spPr>
        <a:xfrm>
          <a:off x="0" y="0"/>
          <a:ext cx="719048" cy="3305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日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本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的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工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資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結</a:t>
          </a:r>
          <a:endParaRPr lang="en-US" altLang="zh-TW" sz="2200" b="1" kern="1200" dirty="0" smtClean="0">
            <a:solidFill>
              <a:srgbClr val="C00000"/>
            </a:solidFill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solidFill>
                <a:srgbClr val="C00000"/>
              </a:solidFill>
            </a:rPr>
            <a:t>構</a:t>
          </a:r>
          <a:endParaRPr lang="zh-TW" altLang="en-US" sz="2200" b="1" kern="1200" dirty="0">
            <a:solidFill>
              <a:srgbClr val="C00000"/>
            </a:solidFill>
          </a:endParaRPr>
        </a:p>
      </dsp:txBody>
      <dsp:txXfrm>
        <a:off x="0" y="0"/>
        <a:ext cx="719048" cy="3305596"/>
      </dsp:txXfrm>
    </dsp:sp>
    <dsp:sp modelId="{FAC353A4-C456-421D-8A75-9F781D7BDB3B}">
      <dsp:nvSpPr>
        <dsp:cNvPr id="0" name=""/>
        <dsp:cNvSpPr/>
      </dsp:nvSpPr>
      <dsp:spPr>
        <a:xfrm>
          <a:off x="772976" y="31151"/>
          <a:ext cx="2822264" cy="623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rgbClr val="C00000"/>
              </a:solidFill>
            </a:rPr>
            <a:t>工齡</a:t>
          </a:r>
          <a:endParaRPr lang="zh-TW" altLang="en-US" sz="2700" b="1" kern="1200" dirty="0">
            <a:solidFill>
              <a:srgbClr val="C00000"/>
            </a:solidFill>
          </a:endParaRPr>
        </a:p>
      </dsp:txBody>
      <dsp:txXfrm>
        <a:off x="772976" y="31151"/>
        <a:ext cx="2822264" cy="623027"/>
      </dsp:txXfrm>
    </dsp:sp>
    <dsp:sp modelId="{07A1DE0A-E232-4009-AEA7-D828DBB7AF7A}">
      <dsp:nvSpPr>
        <dsp:cNvPr id="0" name=""/>
        <dsp:cNvSpPr/>
      </dsp:nvSpPr>
      <dsp:spPr>
        <a:xfrm>
          <a:off x="719048" y="654178"/>
          <a:ext cx="28761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86A4C-F2EE-4C99-95DD-16EEC6AD0B9D}">
      <dsp:nvSpPr>
        <dsp:cNvPr id="0" name=""/>
        <dsp:cNvSpPr/>
      </dsp:nvSpPr>
      <dsp:spPr>
        <a:xfrm>
          <a:off x="772976" y="685330"/>
          <a:ext cx="2822264" cy="623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rgbClr val="C00000"/>
              </a:solidFill>
            </a:rPr>
            <a:t>年齡</a:t>
          </a:r>
          <a:endParaRPr lang="zh-TW" altLang="en-US" sz="2700" b="1" kern="1200" dirty="0">
            <a:solidFill>
              <a:srgbClr val="C00000"/>
            </a:solidFill>
          </a:endParaRPr>
        </a:p>
      </dsp:txBody>
      <dsp:txXfrm>
        <a:off x="772976" y="685330"/>
        <a:ext cx="2822264" cy="623027"/>
      </dsp:txXfrm>
    </dsp:sp>
    <dsp:sp modelId="{42837471-7343-4CA3-B300-AD262995AD92}">
      <dsp:nvSpPr>
        <dsp:cNvPr id="0" name=""/>
        <dsp:cNvSpPr/>
      </dsp:nvSpPr>
      <dsp:spPr>
        <a:xfrm>
          <a:off x="719048" y="1308357"/>
          <a:ext cx="28761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114F9-D5C2-4E7F-95A2-53360335DDC1}">
      <dsp:nvSpPr>
        <dsp:cNvPr id="0" name=""/>
        <dsp:cNvSpPr/>
      </dsp:nvSpPr>
      <dsp:spPr>
        <a:xfrm>
          <a:off x="772976" y="1339508"/>
          <a:ext cx="2822264" cy="623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rgbClr val="C00000"/>
              </a:solidFill>
            </a:rPr>
            <a:t>教育</a:t>
          </a:r>
          <a:endParaRPr lang="en-US" altLang="zh-TW" sz="2700" b="1" kern="1200" dirty="0" smtClean="0">
            <a:solidFill>
              <a:srgbClr val="C00000"/>
            </a:solidFill>
          </a:endParaRPr>
        </a:p>
      </dsp:txBody>
      <dsp:txXfrm>
        <a:off x="772976" y="1339508"/>
        <a:ext cx="2822264" cy="623027"/>
      </dsp:txXfrm>
    </dsp:sp>
    <dsp:sp modelId="{24DB0C1C-6CEC-4FBE-AC6F-5751DACEF49A}">
      <dsp:nvSpPr>
        <dsp:cNvPr id="0" name=""/>
        <dsp:cNvSpPr/>
      </dsp:nvSpPr>
      <dsp:spPr>
        <a:xfrm>
          <a:off x="719048" y="1962536"/>
          <a:ext cx="28761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4A4AA-94CE-44FD-9BB7-5F44CDAAA37E}">
      <dsp:nvSpPr>
        <dsp:cNvPr id="0" name=""/>
        <dsp:cNvSpPr/>
      </dsp:nvSpPr>
      <dsp:spPr>
        <a:xfrm>
          <a:off x="772976" y="1993687"/>
          <a:ext cx="2822264" cy="623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rgbClr val="C00000"/>
              </a:solidFill>
            </a:rPr>
            <a:t>各類津貼</a:t>
          </a:r>
          <a:endParaRPr lang="en-US" altLang="zh-TW" sz="2700" b="1" kern="1200" dirty="0" smtClean="0">
            <a:solidFill>
              <a:srgbClr val="C00000"/>
            </a:solidFill>
          </a:endParaRPr>
        </a:p>
      </dsp:txBody>
      <dsp:txXfrm>
        <a:off x="772976" y="1993687"/>
        <a:ext cx="2822264" cy="623027"/>
      </dsp:txXfrm>
    </dsp:sp>
    <dsp:sp modelId="{CB3496F1-D63F-4EBA-9084-EBC11BDAAB82}">
      <dsp:nvSpPr>
        <dsp:cNvPr id="0" name=""/>
        <dsp:cNvSpPr/>
      </dsp:nvSpPr>
      <dsp:spPr>
        <a:xfrm>
          <a:off x="719048" y="2616714"/>
          <a:ext cx="28761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343E4-7361-46C3-8B5E-61F050B26029}">
      <dsp:nvSpPr>
        <dsp:cNvPr id="0" name=""/>
        <dsp:cNvSpPr/>
      </dsp:nvSpPr>
      <dsp:spPr>
        <a:xfrm>
          <a:off x="772976" y="2647866"/>
          <a:ext cx="2822264" cy="623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rgbClr val="C00000"/>
              </a:solidFill>
            </a:rPr>
            <a:t>不以工論酬</a:t>
          </a:r>
          <a:endParaRPr lang="en-US" altLang="zh-TW" sz="2700" b="1" kern="1200" dirty="0" smtClean="0">
            <a:solidFill>
              <a:srgbClr val="C00000"/>
            </a:solidFill>
          </a:endParaRPr>
        </a:p>
      </dsp:txBody>
      <dsp:txXfrm>
        <a:off x="772976" y="2647866"/>
        <a:ext cx="2822264" cy="623027"/>
      </dsp:txXfrm>
    </dsp:sp>
    <dsp:sp modelId="{4EF58701-1C63-410B-90C7-D9E8CDB6F556}">
      <dsp:nvSpPr>
        <dsp:cNvPr id="0" name=""/>
        <dsp:cNvSpPr/>
      </dsp:nvSpPr>
      <dsp:spPr>
        <a:xfrm>
          <a:off x="719048" y="3270893"/>
          <a:ext cx="28761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DC739-D3D4-4D8C-A316-6BDC9443962C}">
      <dsp:nvSpPr>
        <dsp:cNvPr id="0" name=""/>
        <dsp:cNvSpPr/>
      </dsp:nvSpPr>
      <dsp:spPr>
        <a:xfrm>
          <a:off x="0" y="1770"/>
          <a:ext cx="385355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54B65D-0F36-4C67-B9EF-76F77E161231}">
      <dsp:nvSpPr>
        <dsp:cNvPr id="0" name=""/>
        <dsp:cNvSpPr/>
      </dsp:nvSpPr>
      <dsp:spPr>
        <a:xfrm>
          <a:off x="0" y="1770"/>
          <a:ext cx="770711" cy="3622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日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本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薪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資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系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統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重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要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元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素</a:t>
          </a:r>
          <a:endParaRPr lang="en-US" altLang="zh-TW" sz="1800" b="1" kern="1200" dirty="0" smtClean="0">
            <a:solidFill>
              <a:srgbClr val="C00000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500" b="1" kern="1200" dirty="0" smtClean="0">
            <a:solidFill>
              <a:srgbClr val="C00000"/>
            </a:solidFill>
          </a:endParaRPr>
        </a:p>
      </dsp:txBody>
      <dsp:txXfrm>
        <a:off x="0" y="1770"/>
        <a:ext cx="770711" cy="3622533"/>
      </dsp:txXfrm>
    </dsp:sp>
    <dsp:sp modelId="{FAC353A4-C456-421D-8A75-9F781D7BDB3B}">
      <dsp:nvSpPr>
        <dsp:cNvPr id="0" name=""/>
        <dsp:cNvSpPr/>
      </dsp:nvSpPr>
      <dsp:spPr>
        <a:xfrm>
          <a:off x="828514" y="26224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半年期的紅利</a:t>
          </a:r>
          <a:endParaRPr lang="zh-TW" altLang="en-US" sz="1800" b="1" kern="1200" dirty="0">
            <a:solidFill>
              <a:srgbClr val="C00000"/>
            </a:solidFill>
          </a:endParaRPr>
        </a:p>
      </dsp:txBody>
      <dsp:txXfrm>
        <a:off x="828514" y="26224"/>
        <a:ext cx="3025043" cy="489077"/>
      </dsp:txXfrm>
    </dsp:sp>
    <dsp:sp modelId="{07A1DE0A-E232-4009-AEA7-D828DBB7AF7A}">
      <dsp:nvSpPr>
        <dsp:cNvPr id="0" name=""/>
        <dsp:cNvSpPr/>
      </dsp:nvSpPr>
      <dsp:spPr>
        <a:xfrm>
          <a:off x="770711" y="515301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86A4C-F2EE-4C99-95DD-16EEC6AD0B9D}">
      <dsp:nvSpPr>
        <dsp:cNvPr id="0" name=""/>
        <dsp:cNvSpPr/>
      </dsp:nvSpPr>
      <dsp:spPr>
        <a:xfrm>
          <a:off x="828514" y="539755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企業內部餐飲</a:t>
          </a:r>
          <a:endParaRPr lang="zh-TW" altLang="en-US" sz="1800" b="1" kern="1200" dirty="0">
            <a:solidFill>
              <a:srgbClr val="C00000"/>
            </a:solidFill>
          </a:endParaRPr>
        </a:p>
      </dsp:txBody>
      <dsp:txXfrm>
        <a:off x="828514" y="539755"/>
        <a:ext cx="3025043" cy="489077"/>
      </dsp:txXfrm>
    </dsp:sp>
    <dsp:sp modelId="{42837471-7343-4CA3-B300-AD262995AD92}">
      <dsp:nvSpPr>
        <dsp:cNvPr id="0" name=""/>
        <dsp:cNvSpPr/>
      </dsp:nvSpPr>
      <dsp:spPr>
        <a:xfrm>
          <a:off x="770711" y="1028833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114F9-D5C2-4E7F-95A2-53360335DDC1}">
      <dsp:nvSpPr>
        <dsp:cNvPr id="0" name=""/>
        <dsp:cNvSpPr/>
      </dsp:nvSpPr>
      <dsp:spPr>
        <a:xfrm>
          <a:off x="828514" y="1053287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便宜宿舍</a:t>
          </a:r>
          <a:endParaRPr lang="en-US" altLang="zh-TW" sz="1800" b="1" kern="1200" dirty="0" smtClean="0">
            <a:solidFill>
              <a:srgbClr val="C00000"/>
            </a:solidFill>
          </a:endParaRPr>
        </a:p>
      </dsp:txBody>
      <dsp:txXfrm>
        <a:off x="828514" y="1053287"/>
        <a:ext cx="3025043" cy="489077"/>
      </dsp:txXfrm>
    </dsp:sp>
    <dsp:sp modelId="{24DB0C1C-6CEC-4FBE-AC6F-5751DACEF49A}">
      <dsp:nvSpPr>
        <dsp:cNvPr id="0" name=""/>
        <dsp:cNvSpPr/>
      </dsp:nvSpPr>
      <dsp:spPr>
        <a:xfrm>
          <a:off x="770711" y="1542364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4A4AA-94CE-44FD-9BB7-5F44CDAAA37E}">
      <dsp:nvSpPr>
        <dsp:cNvPr id="0" name=""/>
        <dsp:cNvSpPr/>
      </dsp:nvSpPr>
      <dsp:spPr>
        <a:xfrm>
          <a:off x="828514" y="1566818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度假</a:t>
          </a:r>
          <a:endParaRPr lang="en-US" altLang="zh-TW" sz="1800" b="1" kern="1200" dirty="0" smtClean="0">
            <a:solidFill>
              <a:srgbClr val="C00000"/>
            </a:solidFill>
          </a:endParaRPr>
        </a:p>
      </dsp:txBody>
      <dsp:txXfrm>
        <a:off x="828514" y="1566818"/>
        <a:ext cx="3025043" cy="489077"/>
      </dsp:txXfrm>
    </dsp:sp>
    <dsp:sp modelId="{CB3496F1-D63F-4EBA-9084-EBC11BDAAB82}">
      <dsp:nvSpPr>
        <dsp:cNvPr id="0" name=""/>
        <dsp:cNvSpPr/>
      </dsp:nvSpPr>
      <dsp:spPr>
        <a:xfrm>
          <a:off x="770711" y="2055895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343E4-7361-46C3-8B5E-61F050B26029}">
      <dsp:nvSpPr>
        <dsp:cNvPr id="0" name=""/>
        <dsp:cNvSpPr/>
      </dsp:nvSpPr>
      <dsp:spPr>
        <a:xfrm>
          <a:off x="828514" y="2080349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C00000"/>
              </a:solidFill>
            </a:rPr>
            <a:t>住宅</a:t>
          </a:r>
          <a:endParaRPr lang="en-US" altLang="zh-TW" sz="1800" b="1" kern="1200" dirty="0" smtClean="0">
            <a:solidFill>
              <a:srgbClr val="C00000"/>
            </a:solidFill>
          </a:endParaRPr>
        </a:p>
      </dsp:txBody>
      <dsp:txXfrm>
        <a:off x="828514" y="2080349"/>
        <a:ext cx="3025043" cy="489077"/>
      </dsp:txXfrm>
    </dsp:sp>
    <dsp:sp modelId="{4EF58701-1C63-410B-90C7-D9E8CDB6F556}">
      <dsp:nvSpPr>
        <dsp:cNvPr id="0" name=""/>
        <dsp:cNvSpPr/>
      </dsp:nvSpPr>
      <dsp:spPr>
        <a:xfrm>
          <a:off x="770711" y="2569427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225DD-36C1-4D92-8931-23CA58AE9ADB}">
      <dsp:nvSpPr>
        <dsp:cNvPr id="0" name=""/>
        <dsp:cNvSpPr/>
      </dsp:nvSpPr>
      <dsp:spPr>
        <a:xfrm>
          <a:off x="828514" y="2593881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800" b="1" kern="1200" dirty="0" smtClean="0">
              <a:solidFill>
                <a:srgbClr val="C00000"/>
              </a:solidFill>
            </a:rPr>
            <a:t>福利與努力表現的鼓勵</a:t>
          </a:r>
          <a:r>
            <a:rPr lang="en-US" altLang="zh-TW" sz="1800" b="1" kern="1200" dirty="0" smtClean="0">
              <a:solidFill>
                <a:srgbClr val="C00000"/>
              </a:solidFill>
            </a:rPr>
            <a:t>(</a:t>
          </a:r>
          <a:r>
            <a:rPr lang="zh-TW" altLang="zh-TW" sz="1800" b="1" kern="1200" dirty="0" smtClean="0">
              <a:solidFill>
                <a:srgbClr val="C00000"/>
              </a:solidFill>
            </a:rPr>
            <a:t>獎金</a:t>
          </a:r>
          <a:r>
            <a:rPr lang="en-US" altLang="zh-TW" sz="1800" b="1" kern="1200" dirty="0" smtClean="0">
              <a:solidFill>
                <a:srgbClr val="C00000"/>
              </a:solidFill>
            </a:rPr>
            <a:t>)</a:t>
          </a:r>
        </a:p>
      </dsp:txBody>
      <dsp:txXfrm>
        <a:off x="828514" y="2593881"/>
        <a:ext cx="3025043" cy="489077"/>
      </dsp:txXfrm>
    </dsp:sp>
    <dsp:sp modelId="{CE5C27BC-82E2-4099-9F1F-9E0F29EAC3F5}">
      <dsp:nvSpPr>
        <dsp:cNvPr id="0" name=""/>
        <dsp:cNvSpPr/>
      </dsp:nvSpPr>
      <dsp:spPr>
        <a:xfrm>
          <a:off x="770711" y="3082958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478C9-14AD-47F3-A1AE-A5C604A81C40}">
      <dsp:nvSpPr>
        <dsp:cNvPr id="0" name=""/>
        <dsp:cNvSpPr/>
      </dsp:nvSpPr>
      <dsp:spPr>
        <a:xfrm>
          <a:off x="828514" y="3107412"/>
          <a:ext cx="3025043" cy="489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800" b="1" kern="1200" dirty="0" smtClean="0">
              <a:solidFill>
                <a:srgbClr val="C00000"/>
              </a:solidFill>
            </a:rPr>
            <a:t>員工可從組織的合作社借錢</a:t>
          </a:r>
          <a:endParaRPr lang="en-US" altLang="zh-TW" sz="1800" b="1" kern="1200" dirty="0" smtClean="0">
            <a:solidFill>
              <a:srgbClr val="C00000"/>
            </a:solidFill>
          </a:endParaRPr>
        </a:p>
      </dsp:txBody>
      <dsp:txXfrm>
        <a:off x="828514" y="3107412"/>
        <a:ext cx="3025043" cy="489077"/>
      </dsp:txXfrm>
    </dsp:sp>
    <dsp:sp modelId="{0EA656D2-2F49-47C2-A559-E3FF68839470}">
      <dsp:nvSpPr>
        <dsp:cNvPr id="0" name=""/>
        <dsp:cNvSpPr/>
      </dsp:nvSpPr>
      <dsp:spPr>
        <a:xfrm>
          <a:off x="770711" y="3596489"/>
          <a:ext cx="30828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標籤清單"/>
  <dgm:desc val="用來顯示非連續或分成群組的資訊方塊。適合用在少量階層 1 文字的情況。第一個階層 2 文字會顯示在階層 1 文字旁邊，而其餘的階層 2 文字會出現在階層 1 文字下方。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21A7B-956F-4C87-9A8C-E2EBCF49B497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CE444-A2FB-4741-8B12-D9FAAD4971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82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CE444-A2FB-4741-8B12-D9FAAD49711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287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CE444-A2FB-4741-8B12-D9FAAD49711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2817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CE444-A2FB-4741-8B12-D9FAAD497119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281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5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19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602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107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33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65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63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847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273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407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58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B7124-5733-41DD-9B42-BEB26094C764}" type="datetimeFigureOut">
              <a:rPr lang="zh-TW" altLang="en-US" smtClean="0"/>
              <a:t>2013/5/5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9150-AF4A-4F3E-9906-B839D6F41B8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65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22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diagramLayout" Target="../diagrams/layout11.xml"/><Relationship Id="rId7" Type="http://schemas.openxmlformats.org/officeDocument/2006/relationships/image" Target="../media/image24.wmf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image" Target="../media/image28.png"/><Relationship Id="rId18" Type="http://schemas.openxmlformats.org/officeDocument/2006/relationships/diagramColors" Target="../diagrams/colors14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17" Type="http://schemas.openxmlformats.org/officeDocument/2006/relationships/diagramQuickStyle" Target="../diagrams/quickStyle14.xml"/><Relationship Id="rId2" Type="http://schemas.openxmlformats.org/officeDocument/2006/relationships/image" Target="../media/image27.jpeg"/><Relationship Id="rId16" Type="http://schemas.openxmlformats.org/officeDocument/2006/relationships/diagramLayout" Target="../diagrams/layout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5" Type="http://schemas.openxmlformats.org/officeDocument/2006/relationships/diagramData" Target="../diagrams/data14.xml"/><Relationship Id="rId10" Type="http://schemas.openxmlformats.org/officeDocument/2006/relationships/diagramQuickStyle" Target="../diagrams/quickStyle13.xml"/><Relationship Id="rId19" Type="http://schemas.microsoft.com/office/2007/relationships/diagramDrawing" Target="../diagrams/drawing14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13" Type="http://schemas.openxmlformats.org/officeDocument/2006/relationships/diagramLayout" Target="../diagrams/layout17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12" Type="http://schemas.openxmlformats.org/officeDocument/2006/relationships/diagramData" Target="../diagrams/data17.xml"/><Relationship Id="rId2" Type="http://schemas.openxmlformats.org/officeDocument/2006/relationships/diagramData" Target="../diagrams/data15.xml"/><Relationship Id="rId16" Type="http://schemas.microsoft.com/office/2007/relationships/diagramDrawing" Target="../diagrams/drawing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5" Type="http://schemas.openxmlformats.org/officeDocument/2006/relationships/diagramColors" Target="../diagrams/colors17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Relationship Id="rId14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12" Type="http://schemas.openxmlformats.org/officeDocument/2006/relationships/image" Target="../media/image32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6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8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9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373" y="4203955"/>
            <a:ext cx="1440160" cy="167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橢圓 4"/>
          <p:cNvSpPr/>
          <p:nvPr/>
        </p:nvSpPr>
        <p:spPr>
          <a:xfrm>
            <a:off x="2411760" y="1412776"/>
            <a:ext cx="4464496" cy="41044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i="1" dirty="0" smtClean="0">
                <a:solidFill>
                  <a:schemeClr val="tx1"/>
                </a:solidFill>
              </a:rPr>
              <a:t>The Japanese Economy</a:t>
            </a:r>
            <a:endParaRPr lang="zh-TW" altLang="en-US" sz="3600" b="1" i="1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0" y="100399"/>
            <a:ext cx="4067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A71F13"/>
                </a:solidFill>
                <a:latin typeface="冬青黑体简体中文 W6"/>
                <a:ea typeface="冬青黑体简体中文 W6"/>
                <a:cs typeface="冬青黑体简体中文 W6"/>
              </a:rPr>
              <a:t>Introduction to Japanese Politics</a:t>
            </a:r>
          </a:p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6228184" y="5866953"/>
            <a:ext cx="3794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學生：蘇文呈</a:t>
            </a:r>
            <a:r>
              <a:rPr lang="en-US" altLang="zh-TW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M016070012</a:t>
            </a:r>
            <a:endParaRPr lang="zh-TW" altLang="en-US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endParaRPr lang="zh-TW" altLang="en-US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指導教授：郭育仁　博士</a:t>
            </a:r>
            <a:endParaRPr lang="zh-TW" altLang="en-US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7437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latin typeface="標楷體" pitchFamily="65" charset="-120"/>
                  <a:ea typeface="標楷體" pitchFamily="65" charset="-120"/>
                </a:rPr>
                <a:t>工資</a:t>
              </a:r>
            </a:p>
          </p:txBody>
        </p: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595794846"/>
              </p:ext>
            </p:extLst>
          </p:nvPr>
        </p:nvGraphicFramePr>
        <p:xfrm>
          <a:off x="790450" y="2107181"/>
          <a:ext cx="3595241" cy="330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7" name="肘形接點 16"/>
          <p:cNvCxnSpPr/>
          <p:nvPr/>
        </p:nvCxnSpPr>
        <p:spPr>
          <a:xfrm>
            <a:off x="-1620688" y="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接點 18"/>
          <p:cNvCxnSpPr/>
          <p:nvPr/>
        </p:nvCxnSpPr>
        <p:spPr>
          <a:xfrm flipV="1">
            <a:off x="3131840" y="3781683"/>
            <a:ext cx="1800200" cy="60512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570467"/>
              </p:ext>
            </p:extLst>
          </p:nvPr>
        </p:nvGraphicFramePr>
        <p:xfrm>
          <a:off x="4929733" y="2181483"/>
          <a:ext cx="2471936" cy="3200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71936"/>
              </a:tblGrid>
              <a:tr h="149736">
                <a:tc>
                  <a:txBody>
                    <a:bodyPr/>
                    <a:lstStyle/>
                    <a:p>
                      <a:r>
                        <a:rPr lang="zh-TW" altLang="en-US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教育</a:t>
                      </a:r>
                      <a:endParaRPr lang="zh-TW" altLang="en-US" b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家庭責任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住房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交通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其他增加的生活開支，如下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退休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病假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24852"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保險程序</a:t>
                      </a:r>
                      <a:endParaRPr lang="zh-TW" altLang="en-US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49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latin typeface="標楷體" pitchFamily="65" charset="-120"/>
                  <a:ea typeface="標楷體" pitchFamily="65" charset="-120"/>
                </a:rPr>
                <a:t>工資</a:t>
              </a:r>
            </a:p>
          </p:txBody>
        </p: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727959333"/>
              </p:ext>
            </p:extLst>
          </p:nvPr>
        </p:nvGraphicFramePr>
        <p:xfrm>
          <a:off x="790450" y="2107180"/>
          <a:ext cx="3853558" cy="362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7" name="肘形接點 16"/>
          <p:cNvCxnSpPr/>
          <p:nvPr/>
        </p:nvCxnSpPr>
        <p:spPr>
          <a:xfrm>
            <a:off x="-1620688" y="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向右箭號 6"/>
          <p:cNvSpPr/>
          <p:nvPr/>
        </p:nvSpPr>
        <p:spPr>
          <a:xfrm>
            <a:off x="3183284" y="2967891"/>
            <a:ext cx="2664296" cy="1584176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公司與員工</a:t>
            </a:r>
            <a:r>
              <a:rPr lang="zh-TW" altLang="zh-TW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</a:t>
            </a:r>
            <a:endParaRPr lang="en-US" altLang="zh-TW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zh-TW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個人</a:t>
            </a:r>
            <a:r>
              <a:rPr lang="zh-TW" altLang="zh-TW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生活關係密切</a:t>
            </a:r>
            <a:endParaRPr lang="zh-TW" altLang="en-US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213" y="2276872"/>
            <a:ext cx="3121701" cy="383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09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latin typeface="標楷體" pitchFamily="65" charset="-120"/>
                  <a:ea typeface="標楷體" pitchFamily="65" charset="-120"/>
                </a:rPr>
                <a:t>工資</a:t>
              </a:r>
            </a:p>
          </p:txBody>
        </p: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084665764"/>
              </p:ext>
            </p:extLst>
          </p:nvPr>
        </p:nvGraphicFramePr>
        <p:xfrm>
          <a:off x="790450" y="2107180"/>
          <a:ext cx="4429622" cy="362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7" name="肘形接點 16"/>
          <p:cNvCxnSpPr/>
          <p:nvPr/>
        </p:nvCxnSpPr>
        <p:spPr>
          <a:xfrm>
            <a:off x="-1620688" y="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005" y="2204864"/>
            <a:ext cx="386785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橢圓 7"/>
          <p:cNvSpPr/>
          <p:nvPr/>
        </p:nvSpPr>
        <p:spPr>
          <a:xfrm>
            <a:off x="5496098" y="1643658"/>
            <a:ext cx="1440160" cy="50405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員工</a:t>
            </a:r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7236296" y="1643658"/>
            <a:ext cx="1440160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管理者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6220716" y="2204864"/>
            <a:ext cx="1728192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薪資差不多</a:t>
            </a:r>
            <a:endParaRPr lang="zh-TW" alt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74" y="3007717"/>
            <a:ext cx="676276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圓角矩形 14"/>
          <p:cNvSpPr/>
          <p:nvPr/>
        </p:nvSpPr>
        <p:spPr>
          <a:xfrm>
            <a:off x="6216178" y="5229200"/>
            <a:ext cx="1728192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心靈</a:t>
            </a:r>
            <a:r>
              <a:rPr lang="zh-TW" altLang="en-US" dirty="0" smtClean="0"/>
              <a:t>共同體</a:t>
            </a:r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4477641" y="5657492"/>
            <a:ext cx="457200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他們把勞工視為人，而不是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生產過程中類似於原物料或機械的元素。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終身</a:t>
              </a:r>
              <a:endParaRPr lang="en-US" altLang="zh-TW" b="1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僱用</a:t>
              </a:r>
              <a:endParaRPr lang="zh-TW" altLang="en-US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813746188"/>
              </p:ext>
            </p:extLst>
          </p:nvPr>
        </p:nvGraphicFramePr>
        <p:xfrm>
          <a:off x="1115616" y="2276872"/>
          <a:ext cx="4824536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/>
          <p:cNvSpPr/>
          <p:nvPr/>
        </p:nvSpPr>
        <p:spPr>
          <a:xfrm>
            <a:off x="698413" y="5157192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終身雇用制主要都是大型企業和公共部門才有。</a:t>
            </a:r>
            <a:endParaRPr lang="en-US" altLang="zh-TW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中小企業無法為他們勞工營造長期就業機會的環境。</a:t>
            </a:r>
            <a:endParaRPr lang="zh-TW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橢圓形圖說文字 8"/>
          <p:cNvSpPr/>
          <p:nvPr/>
        </p:nvSpPr>
        <p:spPr>
          <a:xfrm>
            <a:off x="3786162" y="260648"/>
            <a:ext cx="3168352" cy="2384884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zh-TW" b="1" dirty="0">
                <a:solidFill>
                  <a:srgbClr val="002060"/>
                </a:solidFill>
              </a:rPr>
              <a:t>年輕勞工對於傳統價值觀的忠誠，競爭力，和辛勤工作跟他們的前輩比是越來越低。</a:t>
            </a:r>
            <a:endParaRPr lang="zh-TW" altLang="en-US" b="1" dirty="0">
              <a:solidFill>
                <a:srgbClr val="002060"/>
              </a:solidFill>
            </a:endParaRPr>
          </a:p>
        </p:txBody>
      </p:sp>
      <p:pic>
        <p:nvPicPr>
          <p:cNvPr id="12291" name="Picture 3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085" y="1268760"/>
            <a:ext cx="1818742" cy="18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Program Files (x86)\Microsoft Office\MEDIA\CAGCAT10\j0285360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086" y="3078358"/>
            <a:ext cx="1474013" cy="181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WIN7\AppData\Local\Microsoft\Windows\Temporary Internet Files\Content.IE5\RBR6284R\MP900427738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56" y="3429000"/>
            <a:ext cx="1243108" cy="127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直線單箭頭接點 10"/>
          <p:cNvCxnSpPr/>
          <p:nvPr/>
        </p:nvCxnSpPr>
        <p:spPr>
          <a:xfrm>
            <a:off x="8054701" y="2583693"/>
            <a:ext cx="193129" cy="8453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H="1">
            <a:off x="6819092" y="2583693"/>
            <a:ext cx="737008" cy="629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7256118" y="972108"/>
            <a:ext cx="1224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大企業</a:t>
            </a:r>
            <a:endParaRPr lang="zh-TW" alt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7802144" y="4972526"/>
            <a:ext cx="1224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服務部門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6082086" y="4972526"/>
            <a:ext cx="1224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製造部門</a:t>
            </a:r>
          </a:p>
        </p:txBody>
      </p:sp>
      <p:cxnSp>
        <p:nvCxnSpPr>
          <p:cNvPr id="20" name="直線單箭頭接點 19"/>
          <p:cNvCxnSpPr/>
          <p:nvPr/>
        </p:nvCxnSpPr>
        <p:spPr>
          <a:xfrm>
            <a:off x="8604448" y="5341858"/>
            <a:ext cx="0" cy="6794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7223187" y="6031371"/>
            <a:ext cx="19208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吸納剩餘員工</a:t>
            </a:r>
          </a:p>
        </p:txBody>
      </p:sp>
    </p:spTree>
    <p:extLst>
      <p:ext uri="{BB962C8B-B14F-4D97-AF65-F5344CB8AC3E}">
        <p14:creationId xmlns:p14="http://schemas.microsoft.com/office/powerpoint/2010/main" val="23669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795984" y="5804"/>
            <a:ext cx="5349752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泡沫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經濟與制度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改革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流程圖: 打孔紙帶 4"/>
          <p:cNvSpPr/>
          <p:nvPr/>
        </p:nvSpPr>
        <p:spPr>
          <a:xfrm>
            <a:off x="179512" y="359747"/>
            <a:ext cx="3456384" cy="1341061"/>
          </a:xfrm>
          <a:prstGeom prst="flowChartPunchedTap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泡沫經濟發生</a:t>
            </a:r>
            <a:endParaRPr lang="zh-TW" altLang="en-US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11138"/>
            <a:ext cx="848790" cy="1081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2026665844"/>
              </p:ext>
            </p:extLst>
          </p:nvPr>
        </p:nvGraphicFramePr>
        <p:xfrm>
          <a:off x="-7442" y="1916832"/>
          <a:ext cx="2347194" cy="2545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757066252"/>
              </p:ext>
            </p:extLst>
          </p:nvPr>
        </p:nvGraphicFramePr>
        <p:xfrm>
          <a:off x="2411760" y="2060848"/>
          <a:ext cx="2304256" cy="260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791" y="4725145"/>
            <a:ext cx="2832331" cy="2124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97151"/>
            <a:ext cx="1661608" cy="220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209697" y="4437112"/>
            <a:ext cx="160123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金融界領袖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2555776" y="4355813"/>
            <a:ext cx="1800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大藏</a:t>
            </a:r>
            <a:r>
              <a:rPr lang="zh-TW" altLang="en-US" dirty="0" smtClean="0"/>
              <a:t>省</a:t>
            </a:r>
            <a:r>
              <a:rPr lang="en-US" altLang="zh-TW" dirty="0" smtClean="0"/>
              <a:t>(</a:t>
            </a:r>
            <a:r>
              <a:rPr lang="zh-TW" altLang="en-US" dirty="0" smtClean="0"/>
              <a:t>財務省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8" name="向右箭號 7"/>
          <p:cNvSpPr/>
          <p:nvPr/>
        </p:nvSpPr>
        <p:spPr>
          <a:xfrm>
            <a:off x="1810936" y="4149080"/>
            <a:ext cx="864096" cy="864096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聽命</a:t>
            </a:r>
            <a:endParaRPr lang="zh-TW" altLang="en-US" dirty="0"/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1260461147"/>
              </p:ext>
            </p:extLst>
          </p:nvPr>
        </p:nvGraphicFramePr>
        <p:xfrm>
          <a:off x="5113164" y="1030277"/>
          <a:ext cx="3997672" cy="5589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360217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795984" y="5804"/>
            <a:ext cx="5349752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泡沫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經濟與制度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改革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流程圖: 打孔紙帶 4"/>
          <p:cNvSpPr/>
          <p:nvPr/>
        </p:nvSpPr>
        <p:spPr>
          <a:xfrm>
            <a:off x="206425" y="359746"/>
            <a:ext cx="3456384" cy="1341061"/>
          </a:xfrm>
          <a:prstGeom prst="flowChartPunchedTap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TW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泡沫</a:t>
            </a:r>
            <a:r>
              <a:rPr lang="zh-TW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經濟</a:t>
            </a:r>
            <a:r>
              <a:rPr lang="zh-TW" altLang="en-US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後</a:t>
            </a:r>
            <a:endParaRPr lang="zh-TW" altLang="en-US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074930392"/>
              </p:ext>
            </p:extLst>
          </p:nvPr>
        </p:nvGraphicFramePr>
        <p:xfrm>
          <a:off x="25" y="2348880"/>
          <a:ext cx="5076031" cy="3618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558284202"/>
              </p:ext>
            </p:extLst>
          </p:nvPr>
        </p:nvGraphicFramePr>
        <p:xfrm>
          <a:off x="4860032" y="800991"/>
          <a:ext cx="4032448" cy="3070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953021439"/>
              </p:ext>
            </p:extLst>
          </p:nvPr>
        </p:nvGraphicFramePr>
        <p:xfrm>
          <a:off x="5148064" y="4005064"/>
          <a:ext cx="3717522" cy="2852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2234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795984" y="5804"/>
            <a:ext cx="5349752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泡沫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經濟與制度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改革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283659191"/>
              </p:ext>
            </p:extLst>
          </p:nvPr>
        </p:nvGraphicFramePr>
        <p:xfrm>
          <a:off x="5041727" y="783522"/>
          <a:ext cx="4080629" cy="373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矩形 2"/>
          <p:cNvSpPr/>
          <p:nvPr/>
        </p:nvSpPr>
        <p:spPr>
          <a:xfrm>
            <a:off x="5076056" y="458937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而</a:t>
            </a:r>
            <a:r>
              <a:rPr lang="zh-TW" altLang="en-US" dirty="0"/>
              <a:t>具體措施</a:t>
            </a:r>
            <a:r>
              <a:rPr lang="zh-TW" altLang="en-US" dirty="0" smtClean="0"/>
              <a:t>包括</a:t>
            </a:r>
            <a:r>
              <a:rPr lang="zh-TW" altLang="en-US" dirty="0"/>
              <a:t>：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大權</a:t>
            </a:r>
            <a:r>
              <a:rPr lang="zh-TW" altLang="en-US" dirty="0"/>
              <a:t>集中在</a:t>
            </a:r>
            <a:r>
              <a:rPr lang="zh-TW" altLang="en-US" dirty="0" smtClean="0"/>
              <a:t>首相。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引進</a:t>
            </a:r>
            <a:r>
              <a:rPr lang="zh-TW" altLang="en-US" dirty="0"/>
              <a:t>獨立的行政法人</a:t>
            </a:r>
            <a:r>
              <a:rPr lang="zh-TW" altLang="en-US" dirty="0" smtClean="0"/>
              <a:t>制度。</a:t>
            </a:r>
            <a:endParaRPr lang="en-US" altLang="zh-TW" dirty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行政</a:t>
            </a:r>
            <a:r>
              <a:rPr lang="zh-TW" altLang="en-US" dirty="0"/>
              <a:t>指導改成事後</a:t>
            </a:r>
            <a:r>
              <a:rPr lang="zh-TW" altLang="en-US" dirty="0" smtClean="0"/>
              <a:t>監督。</a:t>
            </a:r>
            <a:endParaRPr lang="en-US" altLang="zh-TW" dirty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削弱</a:t>
            </a:r>
            <a:r>
              <a:rPr lang="zh-TW" altLang="en-US" dirty="0"/>
              <a:t>行政機關的</a:t>
            </a:r>
            <a:r>
              <a:rPr lang="zh-TW" altLang="en-US" dirty="0" smtClean="0"/>
              <a:t>地位。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增加</a:t>
            </a:r>
            <a:r>
              <a:rPr lang="zh-TW" altLang="en-US" dirty="0"/>
              <a:t>司法機關的重要性等。</a:t>
            </a: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782642488"/>
              </p:ext>
            </p:extLst>
          </p:nvPr>
        </p:nvGraphicFramePr>
        <p:xfrm>
          <a:off x="-25698" y="2261442"/>
          <a:ext cx="50058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481387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75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479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45890" y="4293096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TW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</a:t>
            </a:r>
            <a:r>
              <a:rPr lang="zh-TW" alt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何謂泡沫經濟</a:t>
            </a:r>
            <a:r>
              <a:rPr lang="en-US" altLang="zh-TW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r>
              <a:rPr lang="zh-TW" alt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泡沫經濟崩潰後，政府具體且有效的改革措施有</a:t>
            </a:r>
            <a:r>
              <a:rPr lang="en-US" altLang="zh-TW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zh-TW" alt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11560" y="2852936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TW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</a:t>
            </a:r>
            <a:r>
              <a:rPr lang="zh-TW" alt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甚麼是</a:t>
            </a:r>
            <a:r>
              <a:rPr lang="zh-TW" alt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「</a:t>
            </a:r>
            <a:r>
              <a:rPr lang="en-US" altLang="zh-TW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JAPAN,INC</a:t>
            </a:r>
            <a:r>
              <a:rPr lang="zh-TW" alt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」</a:t>
            </a:r>
            <a:r>
              <a:rPr lang="en-US" altLang="zh-TW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?</a:t>
            </a:r>
            <a:r>
              <a:rPr lang="zh-TW" alt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這</a:t>
            </a:r>
            <a:r>
              <a:rPr lang="zh-TW" alt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種概念是否可解釋日本管理階層的想法</a:t>
            </a:r>
            <a:r>
              <a:rPr lang="en-US" altLang="zh-TW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新細明體"/>
                <a:ea typeface="新細明體"/>
              </a:rPr>
              <a:t>?</a:t>
            </a:r>
            <a:endParaRPr lang="zh-TW" alt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20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6684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739734" y="2007197"/>
            <a:ext cx="1046440" cy="40324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          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主要優勢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經濟特色</a:t>
            </a:r>
            <a:endParaRPr lang="en-US" altLang="zh-TW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一、日本</a:t>
            </a:r>
            <a:r>
              <a:rPr lang="zh-TW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戰後經濟特色與</a:t>
            </a:r>
            <a:r>
              <a:rPr lang="zh-TW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優勢</a:t>
            </a:r>
            <a:endParaRPr lang="zh-TW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844" y="10294"/>
            <a:ext cx="2485276" cy="202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3146851" y="2073650"/>
            <a:ext cx="1877437" cy="28536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          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終身僱用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/>
              <a:t>          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工資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日本地出口角色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管理者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勞工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</a:t>
            </a:r>
            <a:r>
              <a:rPr lang="zh-TW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、日本經濟重點</a:t>
            </a:r>
            <a:endParaRPr lang="en-US" altLang="zh-TW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308027" y="4549676"/>
            <a:ext cx="861125" cy="2308324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361" y="10294"/>
            <a:ext cx="2589434" cy="199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8314425" y="260648"/>
            <a:ext cx="461665" cy="18130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狂</a:t>
            </a:r>
            <a:r>
              <a:rPr lang="ja-JP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いの</a:t>
            </a:r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銀行</a:t>
            </a:r>
            <a:endParaRPr lang="zh-TW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796136" y="2034086"/>
            <a:ext cx="1600438" cy="33123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          </a:t>
            </a:r>
            <a:r>
              <a:rPr lang="zh-TW" alt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泡沫經濟後與</a:t>
            </a:r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改革</a:t>
            </a:r>
            <a:endParaRPr lang="en-US" altLang="zh-TW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泡沫經濟發生</a:t>
            </a:r>
            <a:endParaRPr lang="en-US" altLang="zh-TW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三、泡沫經濟與制度改革</a:t>
            </a:r>
            <a:endParaRPr lang="zh-TW" alt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763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0" y="0"/>
            <a:ext cx="6084168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日本戰後經濟特色與優勢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梯形 7"/>
          <p:cNvSpPr/>
          <p:nvPr/>
        </p:nvSpPr>
        <p:spPr>
          <a:xfrm>
            <a:off x="1043608" y="997297"/>
            <a:ext cx="3674235" cy="2270694"/>
          </a:xfrm>
          <a:prstGeom prst="trapezoid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bg1"/>
                </a:solidFill>
              </a:rPr>
              <a:t>日本經濟主要兩層特色</a:t>
            </a:r>
            <a:endParaRPr lang="en-US" altLang="zh-TW" b="1" dirty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u"/>
            </a:pPr>
            <a:r>
              <a:rPr lang="zh-TW" altLang="zh-TW" dirty="0">
                <a:solidFill>
                  <a:schemeClr val="bg1"/>
                </a:solidFill>
              </a:rPr>
              <a:t>高度複雜且大量的出口活動。</a:t>
            </a:r>
            <a:endParaRPr lang="en-US" altLang="zh-TW" dirty="0">
              <a:solidFill>
                <a:schemeClr val="bg1"/>
              </a:solidFill>
            </a:endParaRPr>
          </a:p>
          <a:p>
            <a:pPr marL="285750" lvl="0" indent="-285750">
              <a:buFont typeface="Wingdings" pitchFamily="2" charset="2"/>
              <a:buChar char="u"/>
            </a:pPr>
            <a:r>
              <a:rPr lang="zh-TW" altLang="zh-TW" dirty="0">
                <a:solidFill>
                  <a:schemeClr val="bg1"/>
                </a:solidFill>
              </a:rPr>
              <a:t>國內市場的汽車與電子大型</a:t>
            </a:r>
            <a:r>
              <a:rPr lang="zh-TW" altLang="zh-TW" dirty="0" smtClean="0">
                <a:solidFill>
                  <a:schemeClr val="bg1"/>
                </a:solidFill>
              </a:rPr>
              <a:t>企業</a:t>
            </a:r>
            <a:r>
              <a:rPr lang="zh-TW" altLang="en-US" dirty="0" smtClean="0">
                <a:solidFill>
                  <a:schemeClr val="bg1"/>
                </a:solidFill>
              </a:rPr>
              <a:t>，</a:t>
            </a:r>
            <a:r>
              <a:rPr lang="zh-TW" altLang="zh-TW" dirty="0" smtClean="0">
                <a:solidFill>
                  <a:schemeClr val="bg1"/>
                </a:solidFill>
              </a:rPr>
              <a:t>各種</a:t>
            </a:r>
            <a:r>
              <a:rPr lang="zh-TW" altLang="zh-TW" dirty="0">
                <a:solidFill>
                  <a:schemeClr val="bg1"/>
                </a:solidFill>
              </a:rPr>
              <a:t>形式的製造</a:t>
            </a:r>
            <a:r>
              <a:rPr lang="zh-TW" altLang="zh-TW" dirty="0" smtClean="0">
                <a:solidFill>
                  <a:schemeClr val="bg1"/>
                </a:solidFill>
              </a:rPr>
              <a:t>元件供給</a:t>
            </a:r>
            <a:r>
              <a:rPr lang="zh-TW" altLang="zh-TW" dirty="0">
                <a:solidFill>
                  <a:schemeClr val="bg1"/>
                </a:solidFill>
              </a:rPr>
              <a:t>。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24" y="3285052"/>
            <a:ext cx="4242916" cy="1855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50" y="4998044"/>
            <a:ext cx="1340534" cy="1742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線單箭頭接點 9"/>
          <p:cNvCxnSpPr/>
          <p:nvPr/>
        </p:nvCxnSpPr>
        <p:spPr>
          <a:xfrm>
            <a:off x="2437485" y="5377529"/>
            <a:ext cx="1473386" cy="871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3955989" y="5856720"/>
            <a:ext cx="39421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政府</a:t>
            </a:r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4385475" y="5833166"/>
            <a:ext cx="360040" cy="230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4430757" y="6044960"/>
            <a:ext cx="253855" cy="4078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4762161" y="5694782"/>
            <a:ext cx="7920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權威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952782" y="6371406"/>
            <a:ext cx="84335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資源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481076" y="36322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增加經濟效率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減少超額競爭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保護國內經濟的基礎原物料生產。</a:t>
            </a:r>
            <a:endParaRPr lang="zh-TW" altLang="en-US" dirty="0"/>
          </a:p>
        </p:txBody>
      </p:sp>
      <p:cxnSp>
        <p:nvCxnSpPr>
          <p:cNvPr id="24" name="直線接點 23"/>
          <p:cNvCxnSpPr/>
          <p:nvPr/>
        </p:nvCxnSpPr>
        <p:spPr>
          <a:xfrm>
            <a:off x="4350206" y="3789040"/>
            <a:ext cx="2074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4350206" y="4365104"/>
            <a:ext cx="2074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73" name="直線接點 3072"/>
          <p:cNvCxnSpPr/>
          <p:nvPr/>
        </p:nvCxnSpPr>
        <p:spPr>
          <a:xfrm>
            <a:off x="4283968" y="4093909"/>
            <a:ext cx="2737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0" name="文字方塊 3079"/>
          <p:cNvSpPr txBox="1"/>
          <p:nvPr/>
        </p:nvSpPr>
        <p:spPr>
          <a:xfrm>
            <a:off x="2387408" y="3909243"/>
            <a:ext cx="84634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政策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082" name="肘形接點 3081"/>
          <p:cNvCxnSpPr/>
          <p:nvPr/>
        </p:nvCxnSpPr>
        <p:spPr>
          <a:xfrm rot="10800000">
            <a:off x="3064103" y="4182051"/>
            <a:ext cx="2177988" cy="1512731"/>
          </a:xfrm>
          <a:prstGeom prst="bentConnector3">
            <a:avLst>
              <a:gd name="adj1" fmla="val 41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85" name="肘形接點 3084"/>
          <p:cNvCxnSpPr>
            <a:stCxn id="21" idx="1"/>
          </p:cNvCxnSpPr>
          <p:nvPr/>
        </p:nvCxnSpPr>
        <p:spPr>
          <a:xfrm rot="10800000">
            <a:off x="3042084" y="4365104"/>
            <a:ext cx="1910698" cy="219096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9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5201997"/>
            <a:ext cx="2705100" cy="1685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93" name="文字方塊 3092"/>
          <p:cNvSpPr txBox="1"/>
          <p:nvPr/>
        </p:nvSpPr>
        <p:spPr>
          <a:xfrm>
            <a:off x="6104135" y="369539"/>
            <a:ext cx="12032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經濟特色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7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0" y="0"/>
            <a:ext cx="6084168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日本戰後經濟特色與優勢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19868" y="1268760"/>
            <a:ext cx="914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1990</a:t>
            </a:r>
            <a:r>
              <a:rPr lang="zh-TW" altLang="en-US" dirty="0" smtClean="0"/>
              <a:t>年前日本企業的主要資金都是透過借貸而來，而資金處理方式與西方不一樣如下：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286977822"/>
              </p:ext>
            </p:extLst>
          </p:nvPr>
        </p:nvGraphicFramePr>
        <p:xfrm>
          <a:off x="2826459" y="2132856"/>
          <a:ext cx="3491880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550814807"/>
              </p:ext>
            </p:extLst>
          </p:nvPr>
        </p:nvGraphicFramePr>
        <p:xfrm>
          <a:off x="-155308" y="2132856"/>
          <a:ext cx="3619760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398" y="5018285"/>
            <a:ext cx="2070883" cy="14847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禁止標誌 4"/>
          <p:cNvSpPr/>
          <p:nvPr/>
        </p:nvSpPr>
        <p:spPr>
          <a:xfrm>
            <a:off x="3123735" y="5018285"/>
            <a:ext cx="1872208" cy="1628800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</a:rPr>
              <a:t>私人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</a:rPr>
              <a:t>不透明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78508" y="1661696"/>
            <a:ext cx="11521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西方國家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860599" y="1623179"/>
            <a:ext cx="138408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日本</a:t>
            </a:r>
          </a:p>
        </p:txBody>
      </p:sp>
      <p:sp>
        <p:nvSpPr>
          <p:cNvPr id="8" name="矩形 7"/>
          <p:cNvSpPr/>
          <p:nvPr/>
        </p:nvSpPr>
        <p:spPr>
          <a:xfrm>
            <a:off x="5796136" y="31409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銀行與企業相互依賴與聯合。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交叉持股。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獨立的股東不影響管理決策。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0" y="707886"/>
            <a:ext cx="9144000" cy="6150114"/>
            <a:chOff x="0" y="707886"/>
            <a:chExt cx="9144000" cy="6150114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07886"/>
              <a:ext cx="9144000" cy="6150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5095281" y="2217638"/>
              <a:ext cx="311296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altLang="zh-TW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JAPAN,INC</a:t>
              </a:r>
              <a:endParaRPr lang="zh-TW" altLang="en-US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6088707" y="353943"/>
            <a:ext cx="12032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經濟特色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850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0" y="0"/>
            <a:ext cx="6084168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日本戰後經濟特色與優勢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102424" y="338554"/>
            <a:ext cx="120322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經濟優勢</a:t>
            </a:r>
            <a:endParaRPr lang="zh-TW" altLang="en-US" dirty="0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959113218"/>
              </p:ext>
            </p:extLst>
          </p:nvPr>
        </p:nvGraphicFramePr>
        <p:xfrm>
          <a:off x="0" y="980728"/>
          <a:ext cx="74523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20" y="2564904"/>
            <a:ext cx="2261279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061" y="755312"/>
            <a:ext cx="2273829" cy="170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20" y="4725144"/>
            <a:ext cx="2256169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43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3" name="矩形 2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勞工</a:t>
              </a:r>
              <a:endParaRPr lang="zh-TW" altLang="en-US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603624279"/>
              </p:ext>
            </p:extLst>
          </p:nvPr>
        </p:nvGraphicFramePr>
        <p:xfrm>
          <a:off x="766439" y="1953939"/>
          <a:ext cx="4608512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81" y="1178172"/>
            <a:ext cx="1875555" cy="233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97805"/>
            <a:ext cx="1566863" cy="2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橢圓形圖說文字 7"/>
          <p:cNvSpPr/>
          <p:nvPr/>
        </p:nvSpPr>
        <p:spPr>
          <a:xfrm>
            <a:off x="7672858" y="152551"/>
            <a:ext cx="1368152" cy="1004512"/>
          </a:xfrm>
          <a:prstGeom prst="wedgeEllipse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我在</a:t>
            </a:r>
            <a:r>
              <a:rPr lang="en-US" altLang="zh-TW" dirty="0" smtClean="0"/>
              <a:t>TOYOTA</a:t>
            </a:r>
            <a:r>
              <a:rPr lang="zh-TW" altLang="en-US" dirty="0" smtClean="0"/>
              <a:t>工作</a:t>
            </a:r>
            <a:endParaRPr lang="zh-TW" altLang="en-US" dirty="0"/>
          </a:p>
        </p:txBody>
      </p:sp>
      <p:sp>
        <p:nvSpPr>
          <p:cNvPr id="11" name="流程圖: 循序存取儲存裝置 10"/>
          <p:cNvSpPr/>
          <p:nvPr/>
        </p:nvSpPr>
        <p:spPr>
          <a:xfrm>
            <a:off x="4716016" y="570602"/>
            <a:ext cx="1440160" cy="803012"/>
          </a:xfrm>
          <a:prstGeom prst="flowChartMagneticTap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I am a engineer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5561954" y="3694528"/>
            <a:ext cx="3087687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日本勞工</a:t>
            </a:r>
            <a:r>
              <a:rPr lang="zh-TW" altLang="en-US" b="1" dirty="0" smtClean="0"/>
              <a:t>勤勞</a:t>
            </a:r>
            <a:r>
              <a:rPr lang="zh-TW" altLang="en-US" dirty="0"/>
              <a:t>、有</a:t>
            </a:r>
            <a:r>
              <a:rPr lang="zh-TW" altLang="en-US" dirty="0" smtClean="0"/>
              <a:t>秩序，並將管理概念與文化結合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 smtClean="0"/>
              <a:t>日本勞工生產力</a:t>
            </a:r>
            <a:r>
              <a:rPr lang="en-US" altLang="zh-TW" dirty="0" smtClean="0"/>
              <a:t>=</a:t>
            </a:r>
            <a:r>
              <a:rPr lang="zh-TW" altLang="zh-TW" dirty="0" smtClean="0"/>
              <a:t>陷入</a:t>
            </a:r>
            <a:r>
              <a:rPr lang="en-US" altLang="zh-TW" dirty="0"/>
              <a:t>(immersion</a:t>
            </a:r>
            <a:r>
              <a:rPr lang="en-US" altLang="zh-TW" dirty="0" smtClean="0"/>
              <a:t>)</a:t>
            </a:r>
            <a:r>
              <a:rPr lang="zh-TW" altLang="en-US" dirty="0" smtClean="0"/>
              <a:t>公司的程度</a:t>
            </a:r>
            <a:endParaRPr lang="en-US" altLang="zh-TW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zh-TW" altLang="en-US" dirty="0"/>
              <a:t>日本勞動中斷少</a:t>
            </a:r>
          </a:p>
        </p:txBody>
      </p:sp>
      <p:cxnSp>
        <p:nvCxnSpPr>
          <p:cNvPr id="16" name="直線單箭頭接點 15"/>
          <p:cNvCxnSpPr/>
          <p:nvPr/>
        </p:nvCxnSpPr>
        <p:spPr>
          <a:xfrm flipH="1">
            <a:off x="8237858" y="3511489"/>
            <a:ext cx="119076" cy="24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3693739" y="5259486"/>
            <a:ext cx="543644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en-US" dirty="0"/>
              <a:t>罷工都為</a:t>
            </a:r>
            <a:r>
              <a:rPr lang="zh-TW" altLang="en-US" dirty="0" smtClean="0"/>
              <a:t>短期與慣例的彈性攻擊</a:t>
            </a:r>
            <a:r>
              <a:rPr lang="en-US" altLang="zh-TW" dirty="0" smtClean="0"/>
              <a:t>(spring offensive)</a:t>
            </a:r>
            <a:r>
              <a:rPr lang="zh-TW" altLang="en-US" dirty="0" smtClean="0"/>
              <a:t>，如「春鬥」</a:t>
            </a:r>
            <a:endParaRPr lang="zh-TW" altLang="en-US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471" y="2068973"/>
            <a:ext cx="365176" cy="24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043" y="5685398"/>
            <a:ext cx="1820912" cy="120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53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34417" y="0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latin typeface="標楷體" pitchFamily="65" charset="-120"/>
                  <a:ea typeface="標楷體" pitchFamily="65" charset="-120"/>
                </a:rPr>
                <a:t>管理者</a:t>
              </a:r>
            </a:p>
          </p:txBody>
        </p:sp>
      </p:grp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675666398"/>
              </p:ext>
            </p:extLst>
          </p:nvPr>
        </p:nvGraphicFramePr>
        <p:xfrm>
          <a:off x="746396" y="1962522"/>
          <a:ext cx="8397603" cy="4895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8404"/>
            <a:ext cx="24288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11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53293" y="-25673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出口</a:t>
              </a:r>
              <a:endParaRPr lang="en-US" altLang="zh-TW" b="1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角色</a:t>
              </a:r>
              <a:endParaRPr lang="zh-TW" altLang="en-US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1385936" y="3084366"/>
            <a:ext cx="4745634" cy="2859226"/>
            <a:chOff x="760442" y="1708474"/>
            <a:chExt cx="5810250" cy="27051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442" y="1708474"/>
              <a:ext cx="5810250" cy="2705100"/>
            </a:xfrm>
            <a:prstGeom prst="rect">
              <a:avLst/>
            </a:prstGeom>
            <a:noFill/>
            <a:ln>
              <a:noFill/>
            </a:ln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文字方塊 1"/>
            <p:cNvSpPr txBox="1"/>
            <p:nvPr/>
          </p:nvSpPr>
          <p:spPr>
            <a:xfrm>
              <a:off x="2104558" y="2204864"/>
              <a:ext cx="4295771" cy="20882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  <a:p>
              <a:endPara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出口出口出口口出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出口出口口出出口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出口出口出口出出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出口出口導向口出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出口死會口出不口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出口會死出口出口</a:t>
              </a:r>
            </a:p>
            <a:p>
              <a:r>
                <a:rPr lang="zh-TW" altLang="en-US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口</a:t>
              </a:r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出口導向會出口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出口出口導死出口</a:t>
              </a:r>
            </a:p>
            <a:p>
              <a:r>
                <a:rPr lang="zh-TW" altLang="en-US" b="1" dirty="0" smtClean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出口不出口會死不</a:t>
              </a:r>
            </a:p>
            <a:p>
              <a:endParaRPr lang="zh-TW" altLang="en-US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2694462" cy="1794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143508" y="6237312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日本決策者將經常帳的概念嵌入在思維內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2291645543"/>
              </p:ext>
            </p:extLst>
          </p:nvPr>
        </p:nvGraphicFramePr>
        <p:xfrm>
          <a:off x="4007768" y="66581"/>
          <a:ext cx="5136232" cy="3542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4" name="直線單箭頭接點 13"/>
          <p:cNvCxnSpPr/>
          <p:nvPr/>
        </p:nvCxnSpPr>
        <p:spPr>
          <a:xfrm flipV="1">
            <a:off x="4824028" y="2714625"/>
            <a:ext cx="533785" cy="3697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07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4337" y="-25673"/>
            <a:ext cx="720080" cy="3785652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本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經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濟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</a:t>
            </a:r>
            <a:endParaRPr lang="en-US" altLang="zh-TW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點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53293" y="-25673"/>
            <a:ext cx="3024336" cy="1944216"/>
            <a:chOff x="1547664" y="188640"/>
            <a:chExt cx="3024336" cy="1944216"/>
          </a:xfrm>
        </p:grpSpPr>
        <p:sp>
          <p:nvSpPr>
            <p:cNvPr id="4" name="矩形 3"/>
            <p:cNvSpPr/>
            <p:nvPr/>
          </p:nvSpPr>
          <p:spPr>
            <a:xfrm>
              <a:off x="1547664" y="188640"/>
              <a:ext cx="3024336" cy="1944216"/>
            </a:xfrm>
            <a:prstGeom prst="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橢圓 4"/>
            <p:cNvSpPr/>
            <p:nvPr/>
          </p:nvSpPr>
          <p:spPr>
            <a:xfrm>
              <a:off x="2430636" y="584684"/>
              <a:ext cx="1296144" cy="115212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出口</a:t>
              </a:r>
              <a:endParaRPr lang="en-US" altLang="zh-TW" b="1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lang="zh-TW" altLang="en-US" b="1" dirty="0" smtClean="0">
                  <a:latin typeface="標楷體" pitchFamily="65" charset="-120"/>
                  <a:ea typeface="標楷體" pitchFamily="65" charset="-120"/>
                </a:rPr>
                <a:t>角色</a:t>
              </a:r>
              <a:endParaRPr lang="zh-TW" altLang="en-US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3068412" y="334393"/>
            <a:ext cx="610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對進口品的主要</a:t>
            </a:r>
            <a:r>
              <a:rPr lang="zh-TW" alt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障礙</a:t>
            </a:r>
            <a:endParaRPr lang="zh-TW" alt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1038239779"/>
              </p:ext>
            </p:extLst>
          </p:nvPr>
        </p:nvGraphicFramePr>
        <p:xfrm>
          <a:off x="3923928" y="1412776"/>
          <a:ext cx="5159460" cy="2873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" y="4286250"/>
            <a:ext cx="9137079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5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2833</TotalTime>
  <Words>1426</Words>
  <Application>Microsoft Office PowerPoint</Application>
  <PresentationFormat>如螢幕大小 (4:3)</PresentationFormat>
  <Paragraphs>298</Paragraphs>
  <Slides>17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WIN7</dc:creator>
  <cp:lastModifiedBy>WIN7</cp:lastModifiedBy>
  <cp:revision>72</cp:revision>
  <dcterms:created xsi:type="dcterms:W3CDTF">2013-05-02T16:47:46Z</dcterms:created>
  <dcterms:modified xsi:type="dcterms:W3CDTF">2013-05-05T07:46:30Z</dcterms:modified>
</cp:coreProperties>
</file>