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diagrams/data34.xml" ContentType="application/vnd.openxmlformats-officedocument.drawingml.diagramData+xml"/>
  <Override PartName="/ppt/diagrams/layout34.xml" ContentType="application/vnd.openxmlformats-officedocument.drawingml.diagramLayout+xml"/>
  <Override PartName="/ppt/diagrams/quickStyle34.xml" ContentType="application/vnd.openxmlformats-officedocument.drawingml.diagramStyle+xml"/>
  <Override PartName="/ppt/diagrams/colors34.xml" ContentType="application/vnd.openxmlformats-officedocument.drawingml.diagramColors+xml"/>
  <Override PartName="/ppt/diagrams/drawing34.xml" ContentType="application/vnd.ms-office.drawingml.diagramDrawing+xml"/>
  <Override PartName="/ppt/diagrams/data35.xml" ContentType="application/vnd.openxmlformats-officedocument.drawingml.diagramData+xml"/>
  <Override PartName="/ppt/diagrams/layout35.xml" ContentType="application/vnd.openxmlformats-officedocument.drawingml.diagramLayout+xml"/>
  <Override PartName="/ppt/diagrams/quickStyle35.xml" ContentType="application/vnd.openxmlformats-officedocument.drawingml.diagramStyle+xml"/>
  <Override PartName="/ppt/diagrams/colors35.xml" ContentType="application/vnd.openxmlformats-officedocument.drawingml.diagramColors+xml"/>
  <Override PartName="/ppt/diagrams/drawing35.xml" ContentType="application/vnd.ms-office.drawingml.diagramDrawing+xml"/>
  <Override PartName="/ppt/diagrams/data36.xml" ContentType="application/vnd.openxmlformats-officedocument.drawingml.diagramData+xml"/>
  <Override PartName="/ppt/diagrams/layout36.xml" ContentType="application/vnd.openxmlformats-officedocument.drawingml.diagramLayout+xml"/>
  <Override PartName="/ppt/diagrams/quickStyle36.xml" ContentType="application/vnd.openxmlformats-officedocument.drawingml.diagramStyle+xml"/>
  <Override PartName="/ppt/diagrams/colors36.xml" ContentType="application/vnd.openxmlformats-officedocument.drawingml.diagramColors+xml"/>
  <Override PartName="/ppt/diagrams/drawing36.xml" ContentType="application/vnd.ms-office.drawingml.diagramDrawing+xml"/>
  <Override PartName="/ppt/diagrams/data37.xml" ContentType="application/vnd.openxmlformats-officedocument.drawingml.diagramData+xml"/>
  <Override PartName="/ppt/diagrams/layout37.xml" ContentType="application/vnd.openxmlformats-officedocument.drawingml.diagramLayout+xml"/>
  <Override PartName="/ppt/diagrams/quickStyle37.xml" ContentType="application/vnd.openxmlformats-officedocument.drawingml.diagramStyle+xml"/>
  <Override PartName="/ppt/diagrams/colors37.xml" ContentType="application/vnd.openxmlformats-officedocument.drawingml.diagramColors+xml"/>
  <Override PartName="/ppt/diagrams/drawing37.xml" ContentType="application/vnd.ms-office.drawingml.diagramDrawing+xml"/>
  <Override PartName="/ppt/diagrams/data38.xml" ContentType="application/vnd.openxmlformats-officedocument.drawingml.diagramData+xml"/>
  <Override PartName="/ppt/diagrams/layout38.xml" ContentType="application/vnd.openxmlformats-officedocument.drawingml.diagramLayout+xml"/>
  <Override PartName="/ppt/diagrams/quickStyle38.xml" ContentType="application/vnd.openxmlformats-officedocument.drawingml.diagramStyle+xml"/>
  <Override PartName="/ppt/diagrams/colors38.xml" ContentType="application/vnd.openxmlformats-officedocument.drawingml.diagramColors+xml"/>
  <Override PartName="/ppt/diagrams/drawing38.xml" ContentType="application/vnd.ms-office.drawingml.diagramDrawing+xml"/>
  <Override PartName="/ppt/diagrams/data39.xml" ContentType="application/vnd.openxmlformats-officedocument.drawingml.diagramData+xml"/>
  <Override PartName="/ppt/diagrams/layout39.xml" ContentType="application/vnd.openxmlformats-officedocument.drawingml.diagramLayout+xml"/>
  <Override PartName="/ppt/diagrams/quickStyle39.xml" ContentType="application/vnd.openxmlformats-officedocument.drawingml.diagramStyle+xml"/>
  <Override PartName="/ppt/diagrams/colors39.xml" ContentType="application/vnd.openxmlformats-officedocument.drawingml.diagramColors+xml"/>
  <Override PartName="/ppt/diagrams/drawing39.xml" ContentType="application/vnd.ms-office.drawingml.diagramDrawing+xml"/>
  <Override PartName="/ppt/diagrams/data40.xml" ContentType="application/vnd.openxmlformats-officedocument.drawingml.diagramData+xml"/>
  <Override PartName="/ppt/diagrams/layout40.xml" ContentType="application/vnd.openxmlformats-officedocument.drawingml.diagramLayout+xml"/>
  <Override PartName="/ppt/diagrams/quickStyle40.xml" ContentType="application/vnd.openxmlformats-officedocument.drawingml.diagramStyle+xml"/>
  <Override PartName="/ppt/diagrams/colors40.xml" ContentType="application/vnd.openxmlformats-officedocument.drawingml.diagramColors+xml"/>
  <Override PartName="/ppt/diagrams/drawing40.xml" ContentType="application/vnd.ms-office.drawingml.diagramDrawing+xml"/>
  <Override PartName="/ppt/diagrams/data41.xml" ContentType="application/vnd.openxmlformats-officedocument.drawingml.diagramData+xml"/>
  <Override PartName="/ppt/diagrams/layout41.xml" ContentType="application/vnd.openxmlformats-officedocument.drawingml.diagramLayout+xml"/>
  <Override PartName="/ppt/diagrams/quickStyle41.xml" ContentType="application/vnd.openxmlformats-officedocument.drawingml.diagramStyle+xml"/>
  <Override PartName="/ppt/diagrams/colors41.xml" ContentType="application/vnd.openxmlformats-officedocument.drawingml.diagramColors+xml"/>
  <Override PartName="/ppt/diagrams/drawing41.xml" ContentType="application/vnd.ms-office.drawingml.diagramDrawing+xml"/>
  <Override PartName="/ppt/diagrams/data42.xml" ContentType="application/vnd.openxmlformats-officedocument.drawingml.diagramData+xml"/>
  <Override PartName="/ppt/diagrams/layout42.xml" ContentType="application/vnd.openxmlformats-officedocument.drawingml.diagramLayout+xml"/>
  <Override PartName="/ppt/diagrams/quickStyle42.xml" ContentType="application/vnd.openxmlformats-officedocument.drawingml.diagramStyle+xml"/>
  <Override PartName="/ppt/diagrams/colors42.xml" ContentType="application/vnd.openxmlformats-officedocument.drawingml.diagramColors+xml"/>
  <Override PartName="/ppt/diagrams/drawing42.xml" ContentType="application/vnd.ms-office.drawingml.diagramDrawing+xml"/>
  <Override PartName="/ppt/diagrams/data43.xml" ContentType="application/vnd.openxmlformats-officedocument.drawingml.diagramData+xml"/>
  <Override PartName="/ppt/diagrams/layout43.xml" ContentType="application/vnd.openxmlformats-officedocument.drawingml.diagramLayout+xml"/>
  <Override PartName="/ppt/diagrams/quickStyle43.xml" ContentType="application/vnd.openxmlformats-officedocument.drawingml.diagramStyle+xml"/>
  <Override PartName="/ppt/diagrams/colors43.xml" ContentType="application/vnd.openxmlformats-officedocument.drawingml.diagramColors+xml"/>
  <Override PartName="/ppt/diagrams/drawing43.xml" ContentType="application/vnd.ms-office.drawingml.diagramDrawing+xml"/>
  <Override PartName="/ppt/diagrams/data44.xml" ContentType="application/vnd.openxmlformats-officedocument.drawingml.diagramData+xml"/>
  <Override PartName="/ppt/diagrams/layout44.xml" ContentType="application/vnd.openxmlformats-officedocument.drawingml.diagramLayout+xml"/>
  <Override PartName="/ppt/diagrams/quickStyle44.xml" ContentType="application/vnd.openxmlformats-officedocument.drawingml.diagramStyle+xml"/>
  <Override PartName="/ppt/diagrams/colors44.xml" ContentType="application/vnd.openxmlformats-officedocument.drawingml.diagramColors+xml"/>
  <Override PartName="/ppt/diagrams/drawing44.xml" ContentType="application/vnd.ms-office.drawingml.diagramDrawing+xml"/>
  <Override PartName="/ppt/diagrams/data45.xml" ContentType="application/vnd.openxmlformats-officedocument.drawingml.diagramData+xml"/>
  <Override PartName="/ppt/diagrams/layout45.xml" ContentType="application/vnd.openxmlformats-officedocument.drawingml.diagramLayout+xml"/>
  <Override PartName="/ppt/diagrams/quickStyle45.xml" ContentType="application/vnd.openxmlformats-officedocument.drawingml.diagramStyle+xml"/>
  <Override PartName="/ppt/diagrams/colors45.xml" ContentType="application/vnd.openxmlformats-officedocument.drawingml.diagramColors+xml"/>
  <Override PartName="/ppt/diagrams/drawing45.xml" ContentType="application/vnd.ms-office.drawingml.diagramDrawing+xml"/>
  <Override PartName="/ppt/diagrams/data46.xml" ContentType="application/vnd.openxmlformats-officedocument.drawingml.diagramData+xml"/>
  <Override PartName="/ppt/diagrams/layout46.xml" ContentType="application/vnd.openxmlformats-officedocument.drawingml.diagramLayout+xml"/>
  <Override PartName="/ppt/diagrams/quickStyle46.xml" ContentType="application/vnd.openxmlformats-officedocument.drawingml.diagramStyle+xml"/>
  <Override PartName="/ppt/diagrams/colors46.xml" ContentType="application/vnd.openxmlformats-officedocument.drawingml.diagramColors+xml"/>
  <Override PartName="/ppt/diagrams/drawing46.xml" ContentType="application/vnd.ms-office.drawingml.diagramDrawing+xml"/>
  <Override PartName="/ppt/diagrams/data47.xml" ContentType="application/vnd.openxmlformats-officedocument.drawingml.diagramData+xml"/>
  <Override PartName="/ppt/diagrams/layout47.xml" ContentType="application/vnd.openxmlformats-officedocument.drawingml.diagramLayout+xml"/>
  <Override PartName="/ppt/diagrams/quickStyle47.xml" ContentType="application/vnd.openxmlformats-officedocument.drawingml.diagramStyle+xml"/>
  <Override PartName="/ppt/diagrams/colors47.xml" ContentType="application/vnd.openxmlformats-officedocument.drawingml.diagramColors+xml"/>
  <Override PartName="/ppt/diagrams/drawing47.xml" ContentType="application/vnd.ms-office.drawingml.diagramDrawing+xml"/>
  <Override PartName="/ppt/diagrams/data48.xml" ContentType="application/vnd.openxmlformats-officedocument.drawingml.diagramData+xml"/>
  <Override PartName="/ppt/diagrams/layout48.xml" ContentType="application/vnd.openxmlformats-officedocument.drawingml.diagramLayout+xml"/>
  <Override PartName="/ppt/diagrams/quickStyle48.xml" ContentType="application/vnd.openxmlformats-officedocument.drawingml.diagramStyle+xml"/>
  <Override PartName="/ppt/diagrams/colors48.xml" ContentType="application/vnd.openxmlformats-officedocument.drawingml.diagramColors+xml"/>
  <Override PartName="/ppt/diagrams/drawing48.xml" ContentType="application/vnd.ms-office.drawingml.diagramDrawing+xml"/>
  <Override PartName="/ppt/diagrams/data49.xml" ContentType="application/vnd.openxmlformats-officedocument.drawingml.diagramData+xml"/>
  <Override PartName="/ppt/diagrams/layout49.xml" ContentType="application/vnd.openxmlformats-officedocument.drawingml.diagramLayout+xml"/>
  <Override PartName="/ppt/diagrams/quickStyle49.xml" ContentType="application/vnd.openxmlformats-officedocument.drawingml.diagramStyle+xml"/>
  <Override PartName="/ppt/diagrams/colors49.xml" ContentType="application/vnd.openxmlformats-officedocument.drawingml.diagramColors+xml"/>
  <Override PartName="/ppt/diagrams/drawing4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8" r:id="rId3"/>
    <p:sldId id="257" r:id="rId4"/>
    <p:sldId id="259" r:id="rId5"/>
    <p:sldId id="261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302" r:id="rId41"/>
    <p:sldId id="295" r:id="rId42"/>
    <p:sldId id="308" r:id="rId43"/>
    <p:sldId id="300" r:id="rId44"/>
    <p:sldId id="296" r:id="rId45"/>
    <p:sldId id="297" r:id="rId46"/>
    <p:sldId id="298" r:id="rId47"/>
    <p:sldId id="299" r:id="rId48"/>
    <p:sldId id="311" r:id="rId49"/>
    <p:sldId id="303" r:id="rId50"/>
    <p:sldId id="304" r:id="rId51"/>
    <p:sldId id="309" r:id="rId52"/>
    <p:sldId id="305" r:id="rId53"/>
    <p:sldId id="310" r:id="rId54"/>
    <p:sldId id="306" r:id="rId55"/>
    <p:sldId id="307" r:id="rId56"/>
    <p:sldId id="312" r:id="rId57"/>
    <p:sldId id="313" r:id="rId58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E8EB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236" y="22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9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FAA99A3-0738-4571-8BDE-0A45567F1822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EE729267-31A5-4663-8331-A4912768E354}">
      <dgm:prSet phldrT="[文字]"/>
      <dgm:spPr/>
      <dgm:t>
        <a:bodyPr/>
        <a:lstStyle/>
        <a:p>
          <a:r>
            <a:rPr lang="zh-TW" altLang="en-US" dirty="0" smtClean="0"/>
            <a:t>冷戰時期</a:t>
          </a:r>
          <a:endParaRPr lang="zh-TW" altLang="en-US" dirty="0"/>
        </a:p>
      </dgm:t>
    </dgm:pt>
    <dgm:pt modelId="{C81AE791-93DA-4792-B7E5-2C1C63E8051F}" type="parTrans" cxnId="{E2824019-BD81-4CB4-811B-951BEC0A730B}">
      <dgm:prSet/>
      <dgm:spPr/>
      <dgm:t>
        <a:bodyPr/>
        <a:lstStyle/>
        <a:p>
          <a:endParaRPr lang="zh-TW" altLang="en-US"/>
        </a:p>
      </dgm:t>
    </dgm:pt>
    <dgm:pt modelId="{88AD850F-1DA9-4F27-A5E8-B6066AD5F01E}" type="sibTrans" cxnId="{E2824019-BD81-4CB4-811B-951BEC0A730B}">
      <dgm:prSet/>
      <dgm:spPr/>
      <dgm:t>
        <a:bodyPr/>
        <a:lstStyle/>
        <a:p>
          <a:endParaRPr lang="zh-TW" altLang="en-US"/>
        </a:p>
      </dgm:t>
    </dgm:pt>
    <dgm:pt modelId="{E6C97D08-C609-466F-A92A-853672D8321C}">
      <dgm:prSet phldrT="[文字]"/>
      <dgm:spPr/>
      <dgm:t>
        <a:bodyPr/>
        <a:lstStyle/>
        <a:p>
          <a:r>
            <a:rPr lang="en-US" altLang="zh-TW" b="1" dirty="0" smtClean="0"/>
            <a:t>1. </a:t>
          </a:r>
          <a:r>
            <a:rPr lang="zh-TW" b="1" dirty="0" smtClean="0"/>
            <a:t>前言</a:t>
          </a:r>
          <a:endParaRPr lang="zh-TW" altLang="en-US" dirty="0"/>
        </a:p>
      </dgm:t>
    </dgm:pt>
    <dgm:pt modelId="{73AEAFE9-1134-4FC1-8EE0-5B9F4856B65E}" type="parTrans" cxnId="{C3070BF0-3D21-42F0-97A4-8DFB88DFC271}">
      <dgm:prSet/>
      <dgm:spPr/>
      <dgm:t>
        <a:bodyPr/>
        <a:lstStyle/>
        <a:p>
          <a:endParaRPr lang="zh-TW" altLang="en-US"/>
        </a:p>
      </dgm:t>
    </dgm:pt>
    <dgm:pt modelId="{D01133FD-8C81-4EB0-AEA1-97943F01F372}" type="sibTrans" cxnId="{C3070BF0-3D21-42F0-97A4-8DFB88DFC271}">
      <dgm:prSet/>
      <dgm:spPr/>
      <dgm:t>
        <a:bodyPr/>
        <a:lstStyle/>
        <a:p>
          <a:endParaRPr lang="zh-TW" altLang="en-US"/>
        </a:p>
      </dgm:t>
    </dgm:pt>
    <dgm:pt modelId="{430EF261-E97D-47CF-9E80-C533C699128E}">
      <dgm:prSet phldrT="[文字]"/>
      <dgm:spPr/>
      <dgm:t>
        <a:bodyPr/>
        <a:lstStyle/>
        <a:p>
          <a:r>
            <a:rPr lang="en-US" altLang="zh-TW" b="1" dirty="0" smtClean="0"/>
            <a:t>2. </a:t>
          </a:r>
          <a:r>
            <a:rPr lang="zh-TW" b="1" dirty="0" smtClean="0"/>
            <a:t>韓戰與《舊金山和約》</a:t>
          </a:r>
          <a:endParaRPr lang="zh-TW" altLang="en-US" dirty="0"/>
        </a:p>
      </dgm:t>
    </dgm:pt>
    <dgm:pt modelId="{B2B4367E-3F3D-417B-BAEE-FEE192933E95}" type="parTrans" cxnId="{156146BC-3758-4786-8E94-A05593798578}">
      <dgm:prSet/>
      <dgm:spPr/>
      <dgm:t>
        <a:bodyPr/>
        <a:lstStyle/>
        <a:p>
          <a:endParaRPr lang="zh-TW" altLang="en-US"/>
        </a:p>
      </dgm:t>
    </dgm:pt>
    <dgm:pt modelId="{C6300758-815F-451C-B738-368D5DF4C637}" type="sibTrans" cxnId="{156146BC-3758-4786-8E94-A05593798578}">
      <dgm:prSet/>
      <dgm:spPr/>
      <dgm:t>
        <a:bodyPr/>
        <a:lstStyle/>
        <a:p>
          <a:endParaRPr lang="zh-TW" altLang="en-US"/>
        </a:p>
      </dgm:t>
    </dgm:pt>
    <dgm:pt modelId="{73B9565A-C03D-4DB7-86F7-71CC8F2A0D24}">
      <dgm:prSet phldrT="[文字]"/>
      <dgm:spPr/>
      <dgm:t>
        <a:bodyPr/>
        <a:lstStyle/>
        <a:p>
          <a:r>
            <a:rPr lang="en-US" altLang="zh-TW" b="1" dirty="0" smtClean="0"/>
            <a:t>3. </a:t>
          </a:r>
          <a:r>
            <a:rPr lang="zh-TW" b="1" dirty="0" smtClean="0"/>
            <a:t>吉田茂與鳩山一郎</a:t>
          </a:r>
          <a:endParaRPr lang="zh-TW" altLang="en-US" dirty="0"/>
        </a:p>
      </dgm:t>
    </dgm:pt>
    <dgm:pt modelId="{C936674D-A82C-4FEF-94B0-F4F44679AF81}" type="parTrans" cxnId="{4F21C212-08A0-4DD9-92B4-F346F84AEFBB}">
      <dgm:prSet/>
      <dgm:spPr/>
      <dgm:t>
        <a:bodyPr/>
        <a:lstStyle/>
        <a:p>
          <a:endParaRPr lang="zh-TW" altLang="en-US"/>
        </a:p>
      </dgm:t>
    </dgm:pt>
    <dgm:pt modelId="{37E85301-481C-4193-90D2-EC6C0427A436}" type="sibTrans" cxnId="{4F21C212-08A0-4DD9-92B4-F346F84AEFBB}">
      <dgm:prSet/>
      <dgm:spPr/>
      <dgm:t>
        <a:bodyPr/>
        <a:lstStyle/>
        <a:p>
          <a:endParaRPr lang="zh-TW" altLang="en-US"/>
        </a:p>
      </dgm:t>
    </dgm:pt>
    <dgm:pt modelId="{8900414F-936A-4967-8CB0-4A9AFCD7D684}">
      <dgm:prSet phldrT="[文字]"/>
      <dgm:spPr/>
      <dgm:t>
        <a:bodyPr/>
        <a:lstStyle/>
        <a:p>
          <a:r>
            <a:rPr lang="en-US" altLang="zh-TW" b="1" dirty="0" smtClean="0"/>
            <a:t>4. </a:t>
          </a:r>
          <a:r>
            <a:rPr lang="zh-TW" b="1" dirty="0" smtClean="0"/>
            <a:t>岸信介與《日美共同合作和安全保障條約》</a:t>
          </a:r>
          <a:endParaRPr lang="zh-TW" altLang="en-US" dirty="0"/>
        </a:p>
      </dgm:t>
    </dgm:pt>
    <dgm:pt modelId="{D0E0557A-7836-481E-BEE7-E93D02D481C2}" type="parTrans" cxnId="{D56BBC46-5A0F-4114-AA65-C08FA54BC069}">
      <dgm:prSet/>
      <dgm:spPr/>
      <dgm:t>
        <a:bodyPr/>
        <a:lstStyle/>
        <a:p>
          <a:endParaRPr lang="zh-TW" altLang="en-US"/>
        </a:p>
      </dgm:t>
    </dgm:pt>
    <dgm:pt modelId="{78A567F7-C8B0-401F-A70D-CE95650EEA2F}" type="sibTrans" cxnId="{D56BBC46-5A0F-4114-AA65-C08FA54BC069}">
      <dgm:prSet/>
      <dgm:spPr/>
      <dgm:t>
        <a:bodyPr/>
        <a:lstStyle/>
        <a:p>
          <a:endParaRPr lang="zh-TW" altLang="en-US"/>
        </a:p>
      </dgm:t>
    </dgm:pt>
    <dgm:pt modelId="{73C353D0-1AE9-4E2F-9630-2D4682D14B78}">
      <dgm:prSet phldrT="[文字]"/>
      <dgm:spPr/>
      <dgm:t>
        <a:bodyPr/>
        <a:lstStyle/>
        <a:p>
          <a:r>
            <a:rPr lang="en-US" altLang="zh-TW" b="1" dirty="0" smtClean="0"/>
            <a:t>5. </a:t>
          </a:r>
          <a:r>
            <a:rPr lang="zh-TW" b="1" dirty="0" smtClean="0"/>
            <a:t>池田勇人的經濟外交</a:t>
          </a:r>
          <a:endParaRPr lang="zh-TW" altLang="en-US" dirty="0"/>
        </a:p>
      </dgm:t>
    </dgm:pt>
    <dgm:pt modelId="{917A74FB-3C83-43DF-86AF-93F0C569AC95}" type="parTrans" cxnId="{3D0FF7BA-1BED-4F7B-ADFE-35677314CB90}">
      <dgm:prSet/>
      <dgm:spPr/>
      <dgm:t>
        <a:bodyPr/>
        <a:lstStyle/>
        <a:p>
          <a:endParaRPr lang="zh-TW" altLang="en-US"/>
        </a:p>
      </dgm:t>
    </dgm:pt>
    <dgm:pt modelId="{E7DE5635-4364-447F-AAF1-3BF422FB267F}" type="sibTrans" cxnId="{3D0FF7BA-1BED-4F7B-ADFE-35677314CB90}">
      <dgm:prSet/>
      <dgm:spPr/>
      <dgm:t>
        <a:bodyPr/>
        <a:lstStyle/>
        <a:p>
          <a:endParaRPr lang="zh-TW" altLang="en-US"/>
        </a:p>
      </dgm:t>
    </dgm:pt>
    <dgm:pt modelId="{23F3525A-4A47-4BFF-A8EA-73F41AE9ED99}">
      <dgm:prSet phldrT="[文字]"/>
      <dgm:spPr/>
      <dgm:t>
        <a:bodyPr/>
        <a:lstStyle/>
        <a:p>
          <a:r>
            <a:rPr lang="en-US" altLang="zh-TW" b="1" dirty="0" smtClean="0"/>
            <a:t>6. </a:t>
          </a:r>
          <a:r>
            <a:rPr lang="zh-TW" b="1" dirty="0" smtClean="0"/>
            <a:t>佐藤榮作與沖繩的歸還</a:t>
          </a:r>
          <a:endParaRPr lang="zh-TW" altLang="en-US" dirty="0"/>
        </a:p>
      </dgm:t>
    </dgm:pt>
    <dgm:pt modelId="{3BC07CA2-3D43-4586-9B87-B688770A6C8B}" type="parTrans" cxnId="{D6409034-91FB-48ED-81B8-BFBBC87C5757}">
      <dgm:prSet/>
      <dgm:spPr/>
      <dgm:t>
        <a:bodyPr/>
        <a:lstStyle/>
        <a:p>
          <a:endParaRPr lang="zh-TW" altLang="en-US"/>
        </a:p>
      </dgm:t>
    </dgm:pt>
    <dgm:pt modelId="{C8A60AC0-2D0D-474C-8D8B-28103C7FE1D7}" type="sibTrans" cxnId="{D6409034-91FB-48ED-81B8-BFBBC87C5757}">
      <dgm:prSet/>
      <dgm:spPr/>
      <dgm:t>
        <a:bodyPr/>
        <a:lstStyle/>
        <a:p>
          <a:endParaRPr lang="zh-TW" altLang="en-US"/>
        </a:p>
      </dgm:t>
    </dgm:pt>
    <dgm:pt modelId="{8B13AE1C-C16B-42ED-B3B6-A65B9C31E87B}">
      <dgm:prSet phldrT="[文字]"/>
      <dgm:spPr/>
      <dgm:t>
        <a:bodyPr/>
        <a:lstStyle/>
        <a:p>
          <a:r>
            <a:rPr lang="en-US" altLang="zh-TW" b="1" dirty="0" smtClean="0"/>
            <a:t>7. </a:t>
          </a:r>
          <a:r>
            <a:rPr lang="zh-TW" b="1" dirty="0" smtClean="0"/>
            <a:t>田中角榮到福田赳夫的「全方位外交」</a:t>
          </a:r>
          <a:endParaRPr lang="zh-TW" altLang="en-US" dirty="0"/>
        </a:p>
      </dgm:t>
    </dgm:pt>
    <dgm:pt modelId="{759CE417-35F5-4B2E-8F57-1A8BA75CA643}" type="parTrans" cxnId="{800515B6-D937-4268-8BEC-4B823E35871D}">
      <dgm:prSet/>
      <dgm:spPr/>
      <dgm:t>
        <a:bodyPr/>
        <a:lstStyle/>
        <a:p>
          <a:endParaRPr lang="zh-TW" altLang="en-US"/>
        </a:p>
      </dgm:t>
    </dgm:pt>
    <dgm:pt modelId="{20C67D26-75B7-49C7-B415-9172801085ED}" type="sibTrans" cxnId="{800515B6-D937-4268-8BEC-4B823E35871D}">
      <dgm:prSet/>
      <dgm:spPr/>
      <dgm:t>
        <a:bodyPr/>
        <a:lstStyle/>
        <a:p>
          <a:endParaRPr lang="zh-TW" altLang="en-US"/>
        </a:p>
      </dgm:t>
    </dgm:pt>
    <dgm:pt modelId="{69A2DA05-588A-4DC4-BB22-5C6388CDDF8D}">
      <dgm:prSet phldrT="[文字]"/>
      <dgm:spPr/>
      <dgm:t>
        <a:bodyPr/>
        <a:lstStyle/>
        <a:p>
          <a:r>
            <a:rPr lang="en-US" altLang="zh-TW" b="1" dirty="0" smtClean="0"/>
            <a:t>8. </a:t>
          </a:r>
          <a:r>
            <a:rPr lang="zh-TW" b="1" dirty="0" smtClean="0"/>
            <a:t>大平正芳到竹下登的「大國外交」</a:t>
          </a:r>
          <a:endParaRPr lang="zh-TW" altLang="en-US" dirty="0"/>
        </a:p>
      </dgm:t>
    </dgm:pt>
    <dgm:pt modelId="{19C0783B-79DD-4FB3-B8E5-51320B7253C6}" type="parTrans" cxnId="{74DC47BD-111E-4A2B-AA80-2D48699C93F5}">
      <dgm:prSet/>
      <dgm:spPr/>
      <dgm:t>
        <a:bodyPr/>
        <a:lstStyle/>
        <a:p>
          <a:endParaRPr lang="zh-TW" altLang="en-US"/>
        </a:p>
      </dgm:t>
    </dgm:pt>
    <dgm:pt modelId="{D2444EAD-705F-45CA-B07B-490F0A732B02}" type="sibTrans" cxnId="{74DC47BD-111E-4A2B-AA80-2D48699C93F5}">
      <dgm:prSet/>
      <dgm:spPr/>
      <dgm:t>
        <a:bodyPr/>
        <a:lstStyle/>
        <a:p>
          <a:endParaRPr lang="zh-TW" altLang="en-US"/>
        </a:p>
      </dgm:t>
    </dgm:pt>
    <dgm:pt modelId="{0020C9D0-C1B7-4899-819D-5611D8ACC823}" type="pres">
      <dgm:prSet presAssocID="{FFAA99A3-0738-4571-8BDE-0A45567F1822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zh-TW" altLang="en-US"/>
        </a:p>
      </dgm:t>
    </dgm:pt>
    <dgm:pt modelId="{16D13CE0-61A7-4052-95D8-CC397DD73217}" type="pres">
      <dgm:prSet presAssocID="{EE729267-31A5-4663-8331-A4912768E354}" presName="thickLine" presStyleLbl="alignNode1" presStyleIdx="0" presStyleCnt="1"/>
      <dgm:spPr/>
    </dgm:pt>
    <dgm:pt modelId="{367E6E84-54D0-45F9-9BE5-C10434FD9F2B}" type="pres">
      <dgm:prSet presAssocID="{EE729267-31A5-4663-8331-A4912768E354}" presName="horz1" presStyleCnt="0"/>
      <dgm:spPr/>
    </dgm:pt>
    <dgm:pt modelId="{1873C1F5-8290-48E5-B8B8-D7CAFF58BC7D}" type="pres">
      <dgm:prSet presAssocID="{EE729267-31A5-4663-8331-A4912768E354}" presName="tx1" presStyleLbl="revTx" presStyleIdx="0" presStyleCnt="9" custScaleX="76471"/>
      <dgm:spPr/>
      <dgm:t>
        <a:bodyPr/>
        <a:lstStyle/>
        <a:p>
          <a:endParaRPr lang="zh-TW" altLang="en-US"/>
        </a:p>
      </dgm:t>
    </dgm:pt>
    <dgm:pt modelId="{DA6E1AF4-1988-48C2-AF46-17B20090B37D}" type="pres">
      <dgm:prSet presAssocID="{EE729267-31A5-4663-8331-A4912768E354}" presName="vert1" presStyleCnt="0"/>
      <dgm:spPr/>
    </dgm:pt>
    <dgm:pt modelId="{482A1162-26BD-4941-8F0B-B88416D86734}" type="pres">
      <dgm:prSet presAssocID="{E6C97D08-C609-466F-A92A-853672D8321C}" presName="vertSpace2a" presStyleCnt="0"/>
      <dgm:spPr/>
    </dgm:pt>
    <dgm:pt modelId="{F4C6D9E2-B186-4F46-8315-5134A92CE8F9}" type="pres">
      <dgm:prSet presAssocID="{E6C97D08-C609-466F-A92A-853672D8321C}" presName="horz2" presStyleCnt="0"/>
      <dgm:spPr/>
    </dgm:pt>
    <dgm:pt modelId="{FEBF23F6-B38D-4C57-BC4C-E389B4697944}" type="pres">
      <dgm:prSet presAssocID="{E6C97D08-C609-466F-A92A-853672D8321C}" presName="horzSpace2" presStyleCnt="0"/>
      <dgm:spPr/>
    </dgm:pt>
    <dgm:pt modelId="{6958E17B-9EE1-4EF7-B44F-791A671B1187}" type="pres">
      <dgm:prSet presAssocID="{E6C97D08-C609-466F-A92A-853672D8321C}" presName="tx2" presStyleLbl="revTx" presStyleIdx="1" presStyleCnt="9"/>
      <dgm:spPr/>
      <dgm:t>
        <a:bodyPr/>
        <a:lstStyle/>
        <a:p>
          <a:endParaRPr lang="zh-TW" altLang="en-US"/>
        </a:p>
      </dgm:t>
    </dgm:pt>
    <dgm:pt modelId="{F2C9C33D-C29E-48B1-A2E3-A9E34D529FAF}" type="pres">
      <dgm:prSet presAssocID="{E6C97D08-C609-466F-A92A-853672D8321C}" presName="vert2" presStyleCnt="0"/>
      <dgm:spPr/>
    </dgm:pt>
    <dgm:pt modelId="{64C0520F-E179-4BF1-B26E-9E349C686C80}" type="pres">
      <dgm:prSet presAssocID="{E6C97D08-C609-466F-A92A-853672D8321C}" presName="thinLine2b" presStyleLbl="callout" presStyleIdx="0" presStyleCnt="8"/>
      <dgm:spPr/>
    </dgm:pt>
    <dgm:pt modelId="{35E272B3-4C51-4714-9CB2-CAD24EE2F532}" type="pres">
      <dgm:prSet presAssocID="{E6C97D08-C609-466F-A92A-853672D8321C}" presName="vertSpace2b" presStyleCnt="0"/>
      <dgm:spPr/>
    </dgm:pt>
    <dgm:pt modelId="{A0D1F025-5228-4C34-AD54-E11D334863D1}" type="pres">
      <dgm:prSet presAssocID="{430EF261-E97D-47CF-9E80-C533C699128E}" presName="horz2" presStyleCnt="0"/>
      <dgm:spPr/>
    </dgm:pt>
    <dgm:pt modelId="{7C7E780A-E31C-444F-906E-1480D1A2C638}" type="pres">
      <dgm:prSet presAssocID="{430EF261-E97D-47CF-9E80-C533C699128E}" presName="horzSpace2" presStyleCnt="0"/>
      <dgm:spPr/>
    </dgm:pt>
    <dgm:pt modelId="{4DBCC238-0C88-4E05-B26B-0603BDE93D01}" type="pres">
      <dgm:prSet presAssocID="{430EF261-E97D-47CF-9E80-C533C699128E}" presName="tx2" presStyleLbl="revTx" presStyleIdx="2" presStyleCnt="9"/>
      <dgm:spPr/>
      <dgm:t>
        <a:bodyPr/>
        <a:lstStyle/>
        <a:p>
          <a:endParaRPr lang="zh-TW" altLang="en-US"/>
        </a:p>
      </dgm:t>
    </dgm:pt>
    <dgm:pt modelId="{196BED8A-E64A-44ED-9AD5-736CB0764897}" type="pres">
      <dgm:prSet presAssocID="{430EF261-E97D-47CF-9E80-C533C699128E}" presName="vert2" presStyleCnt="0"/>
      <dgm:spPr/>
    </dgm:pt>
    <dgm:pt modelId="{9CB07C58-7210-4A37-988C-C1EF0C52E774}" type="pres">
      <dgm:prSet presAssocID="{430EF261-E97D-47CF-9E80-C533C699128E}" presName="thinLine2b" presStyleLbl="callout" presStyleIdx="1" presStyleCnt="8"/>
      <dgm:spPr/>
    </dgm:pt>
    <dgm:pt modelId="{1A144BC9-E2EB-4EAD-94D9-E265593BAF62}" type="pres">
      <dgm:prSet presAssocID="{430EF261-E97D-47CF-9E80-C533C699128E}" presName="vertSpace2b" presStyleCnt="0"/>
      <dgm:spPr/>
    </dgm:pt>
    <dgm:pt modelId="{7783752E-5ED2-44DF-93BF-66660FDC2221}" type="pres">
      <dgm:prSet presAssocID="{73B9565A-C03D-4DB7-86F7-71CC8F2A0D24}" presName="horz2" presStyleCnt="0"/>
      <dgm:spPr/>
    </dgm:pt>
    <dgm:pt modelId="{F72A4B53-1FB9-4BC1-93CE-29DF9D635FC6}" type="pres">
      <dgm:prSet presAssocID="{73B9565A-C03D-4DB7-86F7-71CC8F2A0D24}" presName="horzSpace2" presStyleCnt="0"/>
      <dgm:spPr/>
    </dgm:pt>
    <dgm:pt modelId="{95A51824-B30C-4A9A-A6E2-91DDA4F8B72F}" type="pres">
      <dgm:prSet presAssocID="{73B9565A-C03D-4DB7-86F7-71CC8F2A0D24}" presName="tx2" presStyleLbl="revTx" presStyleIdx="3" presStyleCnt="9"/>
      <dgm:spPr/>
      <dgm:t>
        <a:bodyPr/>
        <a:lstStyle/>
        <a:p>
          <a:endParaRPr lang="zh-TW" altLang="en-US"/>
        </a:p>
      </dgm:t>
    </dgm:pt>
    <dgm:pt modelId="{146375F1-7E9A-401A-AAD8-ECCD0A598E10}" type="pres">
      <dgm:prSet presAssocID="{73B9565A-C03D-4DB7-86F7-71CC8F2A0D24}" presName="vert2" presStyleCnt="0"/>
      <dgm:spPr/>
    </dgm:pt>
    <dgm:pt modelId="{3C770F3C-58A2-499D-AC84-08ED6516D035}" type="pres">
      <dgm:prSet presAssocID="{73B9565A-C03D-4DB7-86F7-71CC8F2A0D24}" presName="thinLine2b" presStyleLbl="callout" presStyleIdx="2" presStyleCnt="8"/>
      <dgm:spPr/>
    </dgm:pt>
    <dgm:pt modelId="{D96D9B2A-1BC0-4CEF-AEC3-2208D7155B4F}" type="pres">
      <dgm:prSet presAssocID="{73B9565A-C03D-4DB7-86F7-71CC8F2A0D24}" presName="vertSpace2b" presStyleCnt="0"/>
      <dgm:spPr/>
    </dgm:pt>
    <dgm:pt modelId="{FC674C30-C426-4C6F-A411-A9E6486B7F4C}" type="pres">
      <dgm:prSet presAssocID="{8900414F-936A-4967-8CB0-4A9AFCD7D684}" presName="horz2" presStyleCnt="0"/>
      <dgm:spPr/>
    </dgm:pt>
    <dgm:pt modelId="{E2540578-FB9C-4593-9AB3-00DFC45A1E23}" type="pres">
      <dgm:prSet presAssocID="{8900414F-936A-4967-8CB0-4A9AFCD7D684}" presName="horzSpace2" presStyleCnt="0"/>
      <dgm:spPr/>
    </dgm:pt>
    <dgm:pt modelId="{77179296-ACF9-4678-92AF-0FEDAF82CA55}" type="pres">
      <dgm:prSet presAssocID="{8900414F-936A-4967-8CB0-4A9AFCD7D684}" presName="tx2" presStyleLbl="revTx" presStyleIdx="4" presStyleCnt="9"/>
      <dgm:spPr/>
      <dgm:t>
        <a:bodyPr/>
        <a:lstStyle/>
        <a:p>
          <a:endParaRPr lang="zh-TW" altLang="en-US"/>
        </a:p>
      </dgm:t>
    </dgm:pt>
    <dgm:pt modelId="{3A08C442-E214-4189-B8A5-BB33643F5FC3}" type="pres">
      <dgm:prSet presAssocID="{8900414F-936A-4967-8CB0-4A9AFCD7D684}" presName="vert2" presStyleCnt="0"/>
      <dgm:spPr/>
    </dgm:pt>
    <dgm:pt modelId="{F9F8B219-37A9-4DAD-A413-C89509475991}" type="pres">
      <dgm:prSet presAssocID="{8900414F-936A-4967-8CB0-4A9AFCD7D684}" presName="thinLine2b" presStyleLbl="callout" presStyleIdx="3" presStyleCnt="8"/>
      <dgm:spPr/>
    </dgm:pt>
    <dgm:pt modelId="{700B2525-FC0B-49F8-84BD-47A30930EBDE}" type="pres">
      <dgm:prSet presAssocID="{8900414F-936A-4967-8CB0-4A9AFCD7D684}" presName="vertSpace2b" presStyleCnt="0"/>
      <dgm:spPr/>
    </dgm:pt>
    <dgm:pt modelId="{6F113B68-D6A1-4E54-BEBE-9FE0A2BC86DF}" type="pres">
      <dgm:prSet presAssocID="{73C353D0-1AE9-4E2F-9630-2D4682D14B78}" presName="horz2" presStyleCnt="0"/>
      <dgm:spPr/>
    </dgm:pt>
    <dgm:pt modelId="{067D8555-A7F8-4BD3-A3F2-75EB28404866}" type="pres">
      <dgm:prSet presAssocID="{73C353D0-1AE9-4E2F-9630-2D4682D14B78}" presName="horzSpace2" presStyleCnt="0"/>
      <dgm:spPr/>
    </dgm:pt>
    <dgm:pt modelId="{E1105AAF-2BCC-4243-BDD9-31A704F0D04C}" type="pres">
      <dgm:prSet presAssocID="{73C353D0-1AE9-4E2F-9630-2D4682D14B78}" presName="tx2" presStyleLbl="revTx" presStyleIdx="5" presStyleCnt="9"/>
      <dgm:spPr/>
      <dgm:t>
        <a:bodyPr/>
        <a:lstStyle/>
        <a:p>
          <a:endParaRPr lang="zh-TW" altLang="en-US"/>
        </a:p>
      </dgm:t>
    </dgm:pt>
    <dgm:pt modelId="{1839CE8B-12CB-4E6E-82C4-AD13EB76A908}" type="pres">
      <dgm:prSet presAssocID="{73C353D0-1AE9-4E2F-9630-2D4682D14B78}" presName="vert2" presStyleCnt="0"/>
      <dgm:spPr/>
    </dgm:pt>
    <dgm:pt modelId="{B7DE8274-8CE2-4D7D-970A-779A3037C685}" type="pres">
      <dgm:prSet presAssocID="{73C353D0-1AE9-4E2F-9630-2D4682D14B78}" presName="thinLine2b" presStyleLbl="callout" presStyleIdx="4" presStyleCnt="8"/>
      <dgm:spPr/>
    </dgm:pt>
    <dgm:pt modelId="{6E6D7418-1D40-4DCE-956A-215160611284}" type="pres">
      <dgm:prSet presAssocID="{73C353D0-1AE9-4E2F-9630-2D4682D14B78}" presName="vertSpace2b" presStyleCnt="0"/>
      <dgm:spPr/>
    </dgm:pt>
    <dgm:pt modelId="{546F4707-D6D7-40EF-8964-F07175995FBC}" type="pres">
      <dgm:prSet presAssocID="{23F3525A-4A47-4BFF-A8EA-73F41AE9ED99}" presName="horz2" presStyleCnt="0"/>
      <dgm:spPr/>
    </dgm:pt>
    <dgm:pt modelId="{5193205B-9E5D-492E-BA0D-D7D9F0C46769}" type="pres">
      <dgm:prSet presAssocID="{23F3525A-4A47-4BFF-A8EA-73F41AE9ED99}" presName="horzSpace2" presStyleCnt="0"/>
      <dgm:spPr/>
    </dgm:pt>
    <dgm:pt modelId="{799B1489-4938-4D34-B3E6-75314E90CB5C}" type="pres">
      <dgm:prSet presAssocID="{23F3525A-4A47-4BFF-A8EA-73F41AE9ED99}" presName="tx2" presStyleLbl="revTx" presStyleIdx="6" presStyleCnt="9"/>
      <dgm:spPr/>
      <dgm:t>
        <a:bodyPr/>
        <a:lstStyle/>
        <a:p>
          <a:endParaRPr lang="zh-TW" altLang="en-US"/>
        </a:p>
      </dgm:t>
    </dgm:pt>
    <dgm:pt modelId="{3E24AABC-2D58-4B27-997B-A61A13184CF7}" type="pres">
      <dgm:prSet presAssocID="{23F3525A-4A47-4BFF-A8EA-73F41AE9ED99}" presName="vert2" presStyleCnt="0"/>
      <dgm:spPr/>
    </dgm:pt>
    <dgm:pt modelId="{305B1DE9-1073-4555-A6C8-D7324C8D5EA0}" type="pres">
      <dgm:prSet presAssocID="{23F3525A-4A47-4BFF-A8EA-73F41AE9ED99}" presName="thinLine2b" presStyleLbl="callout" presStyleIdx="5" presStyleCnt="8"/>
      <dgm:spPr/>
    </dgm:pt>
    <dgm:pt modelId="{0736632E-C4B0-42EB-B4E5-CD09BE0DCCD9}" type="pres">
      <dgm:prSet presAssocID="{23F3525A-4A47-4BFF-A8EA-73F41AE9ED99}" presName="vertSpace2b" presStyleCnt="0"/>
      <dgm:spPr/>
    </dgm:pt>
    <dgm:pt modelId="{77FEAFD9-F698-4A6C-A1D1-51033D364D29}" type="pres">
      <dgm:prSet presAssocID="{8B13AE1C-C16B-42ED-B3B6-A65B9C31E87B}" presName="horz2" presStyleCnt="0"/>
      <dgm:spPr/>
    </dgm:pt>
    <dgm:pt modelId="{37CECD02-4A1E-42CE-A501-1E05E06A15CC}" type="pres">
      <dgm:prSet presAssocID="{8B13AE1C-C16B-42ED-B3B6-A65B9C31E87B}" presName="horzSpace2" presStyleCnt="0"/>
      <dgm:spPr/>
    </dgm:pt>
    <dgm:pt modelId="{D1189161-4AB6-4074-AA23-9E0A2FE51A5B}" type="pres">
      <dgm:prSet presAssocID="{8B13AE1C-C16B-42ED-B3B6-A65B9C31E87B}" presName="tx2" presStyleLbl="revTx" presStyleIdx="7" presStyleCnt="9"/>
      <dgm:spPr/>
      <dgm:t>
        <a:bodyPr/>
        <a:lstStyle/>
        <a:p>
          <a:endParaRPr lang="zh-TW" altLang="en-US"/>
        </a:p>
      </dgm:t>
    </dgm:pt>
    <dgm:pt modelId="{B7F0F263-9DB7-4E93-B366-7B0DE350E561}" type="pres">
      <dgm:prSet presAssocID="{8B13AE1C-C16B-42ED-B3B6-A65B9C31E87B}" presName="vert2" presStyleCnt="0"/>
      <dgm:spPr/>
    </dgm:pt>
    <dgm:pt modelId="{C06E89C6-7FF0-4B5E-BEE4-4ED737767D76}" type="pres">
      <dgm:prSet presAssocID="{8B13AE1C-C16B-42ED-B3B6-A65B9C31E87B}" presName="thinLine2b" presStyleLbl="callout" presStyleIdx="6" presStyleCnt="8"/>
      <dgm:spPr/>
    </dgm:pt>
    <dgm:pt modelId="{092518EA-7089-40EE-8FA4-E7B168918CDA}" type="pres">
      <dgm:prSet presAssocID="{8B13AE1C-C16B-42ED-B3B6-A65B9C31E87B}" presName="vertSpace2b" presStyleCnt="0"/>
      <dgm:spPr/>
    </dgm:pt>
    <dgm:pt modelId="{1ABAB47F-CA30-4F63-8F1D-E5D3E73BC637}" type="pres">
      <dgm:prSet presAssocID="{69A2DA05-588A-4DC4-BB22-5C6388CDDF8D}" presName="horz2" presStyleCnt="0"/>
      <dgm:spPr/>
    </dgm:pt>
    <dgm:pt modelId="{AAB40323-2F38-4B1A-AC43-490AEC5204F0}" type="pres">
      <dgm:prSet presAssocID="{69A2DA05-588A-4DC4-BB22-5C6388CDDF8D}" presName="horzSpace2" presStyleCnt="0"/>
      <dgm:spPr/>
    </dgm:pt>
    <dgm:pt modelId="{728D4B2E-E2E7-4848-A8AE-19960BCF842F}" type="pres">
      <dgm:prSet presAssocID="{69A2DA05-588A-4DC4-BB22-5C6388CDDF8D}" presName="tx2" presStyleLbl="revTx" presStyleIdx="8" presStyleCnt="9"/>
      <dgm:spPr/>
      <dgm:t>
        <a:bodyPr/>
        <a:lstStyle/>
        <a:p>
          <a:endParaRPr lang="zh-TW" altLang="en-US"/>
        </a:p>
      </dgm:t>
    </dgm:pt>
    <dgm:pt modelId="{CCF777D6-FCB6-47B1-850A-EDF7E7CD2FBC}" type="pres">
      <dgm:prSet presAssocID="{69A2DA05-588A-4DC4-BB22-5C6388CDDF8D}" presName="vert2" presStyleCnt="0"/>
      <dgm:spPr/>
    </dgm:pt>
    <dgm:pt modelId="{9602DB6A-292A-487A-91D6-0447FCB9FF51}" type="pres">
      <dgm:prSet presAssocID="{69A2DA05-588A-4DC4-BB22-5C6388CDDF8D}" presName="thinLine2b" presStyleLbl="callout" presStyleIdx="7" presStyleCnt="8"/>
      <dgm:spPr/>
    </dgm:pt>
    <dgm:pt modelId="{223975CD-E5BA-437C-BB54-CFDB5FA3E48E}" type="pres">
      <dgm:prSet presAssocID="{69A2DA05-588A-4DC4-BB22-5C6388CDDF8D}" presName="vertSpace2b" presStyleCnt="0"/>
      <dgm:spPr/>
    </dgm:pt>
  </dgm:ptLst>
  <dgm:cxnLst>
    <dgm:cxn modelId="{800515B6-D937-4268-8BEC-4B823E35871D}" srcId="{EE729267-31A5-4663-8331-A4912768E354}" destId="{8B13AE1C-C16B-42ED-B3B6-A65B9C31E87B}" srcOrd="6" destOrd="0" parTransId="{759CE417-35F5-4B2E-8F57-1A8BA75CA643}" sibTransId="{20C67D26-75B7-49C7-B415-9172801085ED}"/>
    <dgm:cxn modelId="{156146BC-3758-4786-8E94-A05593798578}" srcId="{EE729267-31A5-4663-8331-A4912768E354}" destId="{430EF261-E97D-47CF-9E80-C533C699128E}" srcOrd="1" destOrd="0" parTransId="{B2B4367E-3F3D-417B-BAEE-FEE192933E95}" sibTransId="{C6300758-815F-451C-B738-368D5DF4C637}"/>
    <dgm:cxn modelId="{D56BBC46-5A0F-4114-AA65-C08FA54BC069}" srcId="{EE729267-31A5-4663-8331-A4912768E354}" destId="{8900414F-936A-4967-8CB0-4A9AFCD7D684}" srcOrd="3" destOrd="0" parTransId="{D0E0557A-7836-481E-BEE7-E93D02D481C2}" sibTransId="{78A567F7-C8B0-401F-A70D-CE95650EEA2F}"/>
    <dgm:cxn modelId="{3D0FF7BA-1BED-4F7B-ADFE-35677314CB90}" srcId="{EE729267-31A5-4663-8331-A4912768E354}" destId="{73C353D0-1AE9-4E2F-9630-2D4682D14B78}" srcOrd="4" destOrd="0" parTransId="{917A74FB-3C83-43DF-86AF-93F0C569AC95}" sibTransId="{E7DE5635-4364-447F-AAF1-3BF422FB267F}"/>
    <dgm:cxn modelId="{2D4CBC5D-81CB-45D0-A069-689F44125E48}" type="presOf" srcId="{8900414F-936A-4967-8CB0-4A9AFCD7D684}" destId="{77179296-ACF9-4678-92AF-0FEDAF82CA55}" srcOrd="0" destOrd="0" presId="urn:microsoft.com/office/officeart/2008/layout/LinedList"/>
    <dgm:cxn modelId="{D6409034-91FB-48ED-81B8-BFBBC87C5757}" srcId="{EE729267-31A5-4663-8331-A4912768E354}" destId="{23F3525A-4A47-4BFF-A8EA-73F41AE9ED99}" srcOrd="5" destOrd="0" parTransId="{3BC07CA2-3D43-4586-9B87-B688770A6C8B}" sibTransId="{C8A60AC0-2D0D-474C-8D8B-28103C7FE1D7}"/>
    <dgm:cxn modelId="{C3070BF0-3D21-42F0-97A4-8DFB88DFC271}" srcId="{EE729267-31A5-4663-8331-A4912768E354}" destId="{E6C97D08-C609-466F-A92A-853672D8321C}" srcOrd="0" destOrd="0" parTransId="{73AEAFE9-1134-4FC1-8EE0-5B9F4856B65E}" sibTransId="{D01133FD-8C81-4EB0-AEA1-97943F01F372}"/>
    <dgm:cxn modelId="{74DC47BD-111E-4A2B-AA80-2D48699C93F5}" srcId="{EE729267-31A5-4663-8331-A4912768E354}" destId="{69A2DA05-588A-4DC4-BB22-5C6388CDDF8D}" srcOrd="7" destOrd="0" parTransId="{19C0783B-79DD-4FB3-B8E5-51320B7253C6}" sibTransId="{D2444EAD-705F-45CA-B07B-490F0A732B02}"/>
    <dgm:cxn modelId="{E51A5436-4620-40A2-BA34-2E2DBA8ECFAE}" type="presOf" srcId="{E6C97D08-C609-466F-A92A-853672D8321C}" destId="{6958E17B-9EE1-4EF7-B44F-791A671B1187}" srcOrd="0" destOrd="0" presId="urn:microsoft.com/office/officeart/2008/layout/LinedList"/>
    <dgm:cxn modelId="{9B214F3D-26B4-478A-96C4-FB869D69D2D2}" type="presOf" srcId="{69A2DA05-588A-4DC4-BB22-5C6388CDDF8D}" destId="{728D4B2E-E2E7-4848-A8AE-19960BCF842F}" srcOrd="0" destOrd="0" presId="urn:microsoft.com/office/officeart/2008/layout/LinedList"/>
    <dgm:cxn modelId="{C6461A54-1DE7-43DC-B2E3-6AEF4ACC734B}" type="presOf" srcId="{23F3525A-4A47-4BFF-A8EA-73F41AE9ED99}" destId="{799B1489-4938-4D34-B3E6-75314E90CB5C}" srcOrd="0" destOrd="0" presId="urn:microsoft.com/office/officeart/2008/layout/LinedList"/>
    <dgm:cxn modelId="{E2824019-BD81-4CB4-811B-951BEC0A730B}" srcId="{FFAA99A3-0738-4571-8BDE-0A45567F1822}" destId="{EE729267-31A5-4663-8331-A4912768E354}" srcOrd="0" destOrd="0" parTransId="{C81AE791-93DA-4792-B7E5-2C1C63E8051F}" sibTransId="{88AD850F-1DA9-4F27-A5E8-B6066AD5F01E}"/>
    <dgm:cxn modelId="{6C7F5C85-D348-4B3C-8536-8132C5AD0DFD}" type="presOf" srcId="{FFAA99A3-0738-4571-8BDE-0A45567F1822}" destId="{0020C9D0-C1B7-4899-819D-5611D8ACC823}" srcOrd="0" destOrd="0" presId="urn:microsoft.com/office/officeart/2008/layout/LinedList"/>
    <dgm:cxn modelId="{A11483FE-076F-4171-84F9-AF53E4AACA70}" type="presOf" srcId="{EE729267-31A5-4663-8331-A4912768E354}" destId="{1873C1F5-8290-48E5-B8B8-D7CAFF58BC7D}" srcOrd="0" destOrd="0" presId="urn:microsoft.com/office/officeart/2008/layout/LinedList"/>
    <dgm:cxn modelId="{05F29119-A2AE-48C3-A76D-E3BCDA879B5F}" type="presOf" srcId="{430EF261-E97D-47CF-9E80-C533C699128E}" destId="{4DBCC238-0C88-4E05-B26B-0603BDE93D01}" srcOrd="0" destOrd="0" presId="urn:microsoft.com/office/officeart/2008/layout/LinedList"/>
    <dgm:cxn modelId="{4F21C212-08A0-4DD9-92B4-F346F84AEFBB}" srcId="{EE729267-31A5-4663-8331-A4912768E354}" destId="{73B9565A-C03D-4DB7-86F7-71CC8F2A0D24}" srcOrd="2" destOrd="0" parTransId="{C936674D-A82C-4FEF-94B0-F4F44679AF81}" sibTransId="{37E85301-481C-4193-90D2-EC6C0427A436}"/>
    <dgm:cxn modelId="{314D3B79-C616-4DE8-9328-21EA1EAAA6E9}" type="presOf" srcId="{73C353D0-1AE9-4E2F-9630-2D4682D14B78}" destId="{E1105AAF-2BCC-4243-BDD9-31A704F0D04C}" srcOrd="0" destOrd="0" presId="urn:microsoft.com/office/officeart/2008/layout/LinedList"/>
    <dgm:cxn modelId="{F74BF90D-9E8F-4207-A4A9-CBFB976B9042}" type="presOf" srcId="{73B9565A-C03D-4DB7-86F7-71CC8F2A0D24}" destId="{95A51824-B30C-4A9A-A6E2-91DDA4F8B72F}" srcOrd="0" destOrd="0" presId="urn:microsoft.com/office/officeart/2008/layout/LinedList"/>
    <dgm:cxn modelId="{B00C3567-B192-4891-97E2-EC4592747704}" type="presOf" srcId="{8B13AE1C-C16B-42ED-B3B6-A65B9C31E87B}" destId="{D1189161-4AB6-4074-AA23-9E0A2FE51A5B}" srcOrd="0" destOrd="0" presId="urn:microsoft.com/office/officeart/2008/layout/LinedList"/>
    <dgm:cxn modelId="{9BED18AF-2E5E-4EAE-BFC2-DA4CBE0FD029}" type="presParOf" srcId="{0020C9D0-C1B7-4899-819D-5611D8ACC823}" destId="{16D13CE0-61A7-4052-95D8-CC397DD73217}" srcOrd="0" destOrd="0" presId="urn:microsoft.com/office/officeart/2008/layout/LinedList"/>
    <dgm:cxn modelId="{A7FE27DF-6C89-420F-9780-249071498E2D}" type="presParOf" srcId="{0020C9D0-C1B7-4899-819D-5611D8ACC823}" destId="{367E6E84-54D0-45F9-9BE5-C10434FD9F2B}" srcOrd="1" destOrd="0" presId="urn:microsoft.com/office/officeart/2008/layout/LinedList"/>
    <dgm:cxn modelId="{8DC4B851-39E6-4944-B7F7-535438DDAE38}" type="presParOf" srcId="{367E6E84-54D0-45F9-9BE5-C10434FD9F2B}" destId="{1873C1F5-8290-48E5-B8B8-D7CAFF58BC7D}" srcOrd="0" destOrd="0" presId="urn:microsoft.com/office/officeart/2008/layout/LinedList"/>
    <dgm:cxn modelId="{5A751D3C-8B3F-459B-95BF-B346B20C0052}" type="presParOf" srcId="{367E6E84-54D0-45F9-9BE5-C10434FD9F2B}" destId="{DA6E1AF4-1988-48C2-AF46-17B20090B37D}" srcOrd="1" destOrd="0" presId="urn:microsoft.com/office/officeart/2008/layout/LinedList"/>
    <dgm:cxn modelId="{069CCB4C-CA6F-440E-A395-F3C9CA3EFF35}" type="presParOf" srcId="{DA6E1AF4-1988-48C2-AF46-17B20090B37D}" destId="{482A1162-26BD-4941-8F0B-B88416D86734}" srcOrd="0" destOrd="0" presId="urn:microsoft.com/office/officeart/2008/layout/LinedList"/>
    <dgm:cxn modelId="{563A1850-25EA-4E35-87C8-E0FF208FF171}" type="presParOf" srcId="{DA6E1AF4-1988-48C2-AF46-17B20090B37D}" destId="{F4C6D9E2-B186-4F46-8315-5134A92CE8F9}" srcOrd="1" destOrd="0" presId="urn:microsoft.com/office/officeart/2008/layout/LinedList"/>
    <dgm:cxn modelId="{6FABE50C-3FB8-44AF-B7FA-73CFDE888423}" type="presParOf" srcId="{F4C6D9E2-B186-4F46-8315-5134A92CE8F9}" destId="{FEBF23F6-B38D-4C57-BC4C-E389B4697944}" srcOrd="0" destOrd="0" presId="urn:microsoft.com/office/officeart/2008/layout/LinedList"/>
    <dgm:cxn modelId="{9B2C4EE4-1079-477F-B6B4-A10EEB4D5341}" type="presParOf" srcId="{F4C6D9E2-B186-4F46-8315-5134A92CE8F9}" destId="{6958E17B-9EE1-4EF7-B44F-791A671B1187}" srcOrd="1" destOrd="0" presId="urn:microsoft.com/office/officeart/2008/layout/LinedList"/>
    <dgm:cxn modelId="{5EEAC60C-E000-40A5-8CD4-AC5C04DDA07A}" type="presParOf" srcId="{F4C6D9E2-B186-4F46-8315-5134A92CE8F9}" destId="{F2C9C33D-C29E-48B1-A2E3-A9E34D529FAF}" srcOrd="2" destOrd="0" presId="urn:microsoft.com/office/officeart/2008/layout/LinedList"/>
    <dgm:cxn modelId="{02E6C4BA-84CD-4D05-B8B9-B81445359A40}" type="presParOf" srcId="{DA6E1AF4-1988-48C2-AF46-17B20090B37D}" destId="{64C0520F-E179-4BF1-B26E-9E349C686C80}" srcOrd="2" destOrd="0" presId="urn:microsoft.com/office/officeart/2008/layout/LinedList"/>
    <dgm:cxn modelId="{675D5C1A-229F-4112-A2B9-84ACDFEF5508}" type="presParOf" srcId="{DA6E1AF4-1988-48C2-AF46-17B20090B37D}" destId="{35E272B3-4C51-4714-9CB2-CAD24EE2F532}" srcOrd="3" destOrd="0" presId="urn:microsoft.com/office/officeart/2008/layout/LinedList"/>
    <dgm:cxn modelId="{5AA14082-9F92-4028-AF26-2DC5C00D1DFA}" type="presParOf" srcId="{DA6E1AF4-1988-48C2-AF46-17B20090B37D}" destId="{A0D1F025-5228-4C34-AD54-E11D334863D1}" srcOrd="4" destOrd="0" presId="urn:microsoft.com/office/officeart/2008/layout/LinedList"/>
    <dgm:cxn modelId="{D37E0268-644A-4596-8660-A46A2199DA5C}" type="presParOf" srcId="{A0D1F025-5228-4C34-AD54-E11D334863D1}" destId="{7C7E780A-E31C-444F-906E-1480D1A2C638}" srcOrd="0" destOrd="0" presId="urn:microsoft.com/office/officeart/2008/layout/LinedList"/>
    <dgm:cxn modelId="{CB223D78-9F51-4EFF-A4DB-CDA71DB5003E}" type="presParOf" srcId="{A0D1F025-5228-4C34-AD54-E11D334863D1}" destId="{4DBCC238-0C88-4E05-B26B-0603BDE93D01}" srcOrd="1" destOrd="0" presId="urn:microsoft.com/office/officeart/2008/layout/LinedList"/>
    <dgm:cxn modelId="{8C11CA9F-0FCB-4F44-874A-DC0C62854A8C}" type="presParOf" srcId="{A0D1F025-5228-4C34-AD54-E11D334863D1}" destId="{196BED8A-E64A-44ED-9AD5-736CB0764897}" srcOrd="2" destOrd="0" presId="urn:microsoft.com/office/officeart/2008/layout/LinedList"/>
    <dgm:cxn modelId="{68D884AE-0639-49BC-8AD2-E626476DC078}" type="presParOf" srcId="{DA6E1AF4-1988-48C2-AF46-17B20090B37D}" destId="{9CB07C58-7210-4A37-988C-C1EF0C52E774}" srcOrd="5" destOrd="0" presId="urn:microsoft.com/office/officeart/2008/layout/LinedList"/>
    <dgm:cxn modelId="{CF16B129-147D-4B80-B3ED-FABEB218E2C0}" type="presParOf" srcId="{DA6E1AF4-1988-48C2-AF46-17B20090B37D}" destId="{1A144BC9-E2EB-4EAD-94D9-E265593BAF62}" srcOrd="6" destOrd="0" presId="urn:microsoft.com/office/officeart/2008/layout/LinedList"/>
    <dgm:cxn modelId="{5599D656-C99A-46AA-BB10-6ADEA3D123BC}" type="presParOf" srcId="{DA6E1AF4-1988-48C2-AF46-17B20090B37D}" destId="{7783752E-5ED2-44DF-93BF-66660FDC2221}" srcOrd="7" destOrd="0" presId="urn:microsoft.com/office/officeart/2008/layout/LinedList"/>
    <dgm:cxn modelId="{2F98ACAB-A237-4CF3-BD0A-007C5D421109}" type="presParOf" srcId="{7783752E-5ED2-44DF-93BF-66660FDC2221}" destId="{F72A4B53-1FB9-4BC1-93CE-29DF9D635FC6}" srcOrd="0" destOrd="0" presId="urn:microsoft.com/office/officeart/2008/layout/LinedList"/>
    <dgm:cxn modelId="{4292A2CB-0DD5-4F1F-9AD0-2899C6C4025C}" type="presParOf" srcId="{7783752E-5ED2-44DF-93BF-66660FDC2221}" destId="{95A51824-B30C-4A9A-A6E2-91DDA4F8B72F}" srcOrd="1" destOrd="0" presId="urn:microsoft.com/office/officeart/2008/layout/LinedList"/>
    <dgm:cxn modelId="{F2D8BE5B-02B9-4909-B425-44702E29C052}" type="presParOf" srcId="{7783752E-5ED2-44DF-93BF-66660FDC2221}" destId="{146375F1-7E9A-401A-AAD8-ECCD0A598E10}" srcOrd="2" destOrd="0" presId="urn:microsoft.com/office/officeart/2008/layout/LinedList"/>
    <dgm:cxn modelId="{38264186-8690-47DA-96CE-A4FFC8D86638}" type="presParOf" srcId="{DA6E1AF4-1988-48C2-AF46-17B20090B37D}" destId="{3C770F3C-58A2-499D-AC84-08ED6516D035}" srcOrd="8" destOrd="0" presId="urn:microsoft.com/office/officeart/2008/layout/LinedList"/>
    <dgm:cxn modelId="{306CB4FC-F741-42BE-B75B-C4FFB731AE76}" type="presParOf" srcId="{DA6E1AF4-1988-48C2-AF46-17B20090B37D}" destId="{D96D9B2A-1BC0-4CEF-AEC3-2208D7155B4F}" srcOrd="9" destOrd="0" presId="urn:microsoft.com/office/officeart/2008/layout/LinedList"/>
    <dgm:cxn modelId="{454F9BA4-F28F-4301-8DE2-33D708138098}" type="presParOf" srcId="{DA6E1AF4-1988-48C2-AF46-17B20090B37D}" destId="{FC674C30-C426-4C6F-A411-A9E6486B7F4C}" srcOrd="10" destOrd="0" presId="urn:microsoft.com/office/officeart/2008/layout/LinedList"/>
    <dgm:cxn modelId="{03EEDBB0-CCC1-4A60-9046-3A120D4AFBAA}" type="presParOf" srcId="{FC674C30-C426-4C6F-A411-A9E6486B7F4C}" destId="{E2540578-FB9C-4593-9AB3-00DFC45A1E23}" srcOrd="0" destOrd="0" presId="urn:microsoft.com/office/officeart/2008/layout/LinedList"/>
    <dgm:cxn modelId="{6AC846CE-468F-42B3-B30B-9E614D59FA7F}" type="presParOf" srcId="{FC674C30-C426-4C6F-A411-A9E6486B7F4C}" destId="{77179296-ACF9-4678-92AF-0FEDAF82CA55}" srcOrd="1" destOrd="0" presId="urn:microsoft.com/office/officeart/2008/layout/LinedList"/>
    <dgm:cxn modelId="{1082134D-843E-4B4A-ADAB-C9B0BE75FC64}" type="presParOf" srcId="{FC674C30-C426-4C6F-A411-A9E6486B7F4C}" destId="{3A08C442-E214-4189-B8A5-BB33643F5FC3}" srcOrd="2" destOrd="0" presId="urn:microsoft.com/office/officeart/2008/layout/LinedList"/>
    <dgm:cxn modelId="{D80F0260-C48E-4AC1-81C6-EF914780F58F}" type="presParOf" srcId="{DA6E1AF4-1988-48C2-AF46-17B20090B37D}" destId="{F9F8B219-37A9-4DAD-A413-C89509475991}" srcOrd="11" destOrd="0" presId="urn:microsoft.com/office/officeart/2008/layout/LinedList"/>
    <dgm:cxn modelId="{B5CBE5E9-7FEB-460A-B9D5-6CD7A808604B}" type="presParOf" srcId="{DA6E1AF4-1988-48C2-AF46-17B20090B37D}" destId="{700B2525-FC0B-49F8-84BD-47A30930EBDE}" srcOrd="12" destOrd="0" presId="urn:microsoft.com/office/officeart/2008/layout/LinedList"/>
    <dgm:cxn modelId="{F851724F-B802-45C5-ABC4-1733EEACB286}" type="presParOf" srcId="{DA6E1AF4-1988-48C2-AF46-17B20090B37D}" destId="{6F113B68-D6A1-4E54-BEBE-9FE0A2BC86DF}" srcOrd="13" destOrd="0" presId="urn:microsoft.com/office/officeart/2008/layout/LinedList"/>
    <dgm:cxn modelId="{7EEF2758-5797-4F71-B1C4-328A9582E3E5}" type="presParOf" srcId="{6F113B68-D6A1-4E54-BEBE-9FE0A2BC86DF}" destId="{067D8555-A7F8-4BD3-A3F2-75EB28404866}" srcOrd="0" destOrd="0" presId="urn:microsoft.com/office/officeart/2008/layout/LinedList"/>
    <dgm:cxn modelId="{62009DC4-29E5-41A5-85B2-583932B7D772}" type="presParOf" srcId="{6F113B68-D6A1-4E54-BEBE-9FE0A2BC86DF}" destId="{E1105AAF-2BCC-4243-BDD9-31A704F0D04C}" srcOrd="1" destOrd="0" presId="urn:microsoft.com/office/officeart/2008/layout/LinedList"/>
    <dgm:cxn modelId="{41FE05AB-5163-4AC0-8300-4B80BED450CD}" type="presParOf" srcId="{6F113B68-D6A1-4E54-BEBE-9FE0A2BC86DF}" destId="{1839CE8B-12CB-4E6E-82C4-AD13EB76A908}" srcOrd="2" destOrd="0" presId="urn:microsoft.com/office/officeart/2008/layout/LinedList"/>
    <dgm:cxn modelId="{3C2BC239-0272-4F3A-8F05-30EAB327D504}" type="presParOf" srcId="{DA6E1AF4-1988-48C2-AF46-17B20090B37D}" destId="{B7DE8274-8CE2-4D7D-970A-779A3037C685}" srcOrd="14" destOrd="0" presId="urn:microsoft.com/office/officeart/2008/layout/LinedList"/>
    <dgm:cxn modelId="{E05456BE-6EA1-4E4E-A5BA-13863BA3B5F2}" type="presParOf" srcId="{DA6E1AF4-1988-48C2-AF46-17B20090B37D}" destId="{6E6D7418-1D40-4DCE-956A-215160611284}" srcOrd="15" destOrd="0" presId="urn:microsoft.com/office/officeart/2008/layout/LinedList"/>
    <dgm:cxn modelId="{D3CCC461-BA24-45A0-98C0-5674BC7752BC}" type="presParOf" srcId="{DA6E1AF4-1988-48C2-AF46-17B20090B37D}" destId="{546F4707-D6D7-40EF-8964-F07175995FBC}" srcOrd="16" destOrd="0" presId="urn:microsoft.com/office/officeart/2008/layout/LinedList"/>
    <dgm:cxn modelId="{89F1B703-24BB-42C6-8685-1DE6730F0BC1}" type="presParOf" srcId="{546F4707-D6D7-40EF-8964-F07175995FBC}" destId="{5193205B-9E5D-492E-BA0D-D7D9F0C46769}" srcOrd="0" destOrd="0" presId="urn:microsoft.com/office/officeart/2008/layout/LinedList"/>
    <dgm:cxn modelId="{6D1665A4-F8AA-42B3-BBF0-7E4AC64FB31B}" type="presParOf" srcId="{546F4707-D6D7-40EF-8964-F07175995FBC}" destId="{799B1489-4938-4D34-B3E6-75314E90CB5C}" srcOrd="1" destOrd="0" presId="urn:microsoft.com/office/officeart/2008/layout/LinedList"/>
    <dgm:cxn modelId="{7BF06F2D-D8B0-45E6-9DC4-6960A3023F0B}" type="presParOf" srcId="{546F4707-D6D7-40EF-8964-F07175995FBC}" destId="{3E24AABC-2D58-4B27-997B-A61A13184CF7}" srcOrd="2" destOrd="0" presId="urn:microsoft.com/office/officeart/2008/layout/LinedList"/>
    <dgm:cxn modelId="{E3726FD8-6A81-42ED-8507-0A84DBB7A7B0}" type="presParOf" srcId="{DA6E1AF4-1988-48C2-AF46-17B20090B37D}" destId="{305B1DE9-1073-4555-A6C8-D7324C8D5EA0}" srcOrd="17" destOrd="0" presId="urn:microsoft.com/office/officeart/2008/layout/LinedList"/>
    <dgm:cxn modelId="{6E6ED8F0-5FE7-4D1D-B943-CEFF3FC2E9C2}" type="presParOf" srcId="{DA6E1AF4-1988-48C2-AF46-17B20090B37D}" destId="{0736632E-C4B0-42EB-B4E5-CD09BE0DCCD9}" srcOrd="18" destOrd="0" presId="urn:microsoft.com/office/officeart/2008/layout/LinedList"/>
    <dgm:cxn modelId="{FE2A9CB9-3D2A-4BA3-AA37-16CCF9835184}" type="presParOf" srcId="{DA6E1AF4-1988-48C2-AF46-17B20090B37D}" destId="{77FEAFD9-F698-4A6C-A1D1-51033D364D29}" srcOrd="19" destOrd="0" presId="urn:microsoft.com/office/officeart/2008/layout/LinedList"/>
    <dgm:cxn modelId="{A12EC766-69DE-463F-B1DB-FF45182BCF29}" type="presParOf" srcId="{77FEAFD9-F698-4A6C-A1D1-51033D364D29}" destId="{37CECD02-4A1E-42CE-A501-1E05E06A15CC}" srcOrd="0" destOrd="0" presId="urn:microsoft.com/office/officeart/2008/layout/LinedList"/>
    <dgm:cxn modelId="{77B548AE-4AA6-4CCE-9182-5A904357E0EE}" type="presParOf" srcId="{77FEAFD9-F698-4A6C-A1D1-51033D364D29}" destId="{D1189161-4AB6-4074-AA23-9E0A2FE51A5B}" srcOrd="1" destOrd="0" presId="urn:microsoft.com/office/officeart/2008/layout/LinedList"/>
    <dgm:cxn modelId="{66950E08-FD6B-4BDD-BCE8-41D03AC2D4FE}" type="presParOf" srcId="{77FEAFD9-F698-4A6C-A1D1-51033D364D29}" destId="{B7F0F263-9DB7-4E93-B366-7B0DE350E561}" srcOrd="2" destOrd="0" presId="urn:microsoft.com/office/officeart/2008/layout/LinedList"/>
    <dgm:cxn modelId="{E3120F38-24DD-4237-9665-6643D08027CF}" type="presParOf" srcId="{DA6E1AF4-1988-48C2-AF46-17B20090B37D}" destId="{C06E89C6-7FF0-4B5E-BEE4-4ED737767D76}" srcOrd="20" destOrd="0" presId="urn:microsoft.com/office/officeart/2008/layout/LinedList"/>
    <dgm:cxn modelId="{19CDE1E5-D75A-426C-9DF8-391E74399FDB}" type="presParOf" srcId="{DA6E1AF4-1988-48C2-AF46-17B20090B37D}" destId="{092518EA-7089-40EE-8FA4-E7B168918CDA}" srcOrd="21" destOrd="0" presId="urn:microsoft.com/office/officeart/2008/layout/LinedList"/>
    <dgm:cxn modelId="{0826212E-9A1F-490F-8854-2A6834976AEE}" type="presParOf" srcId="{DA6E1AF4-1988-48C2-AF46-17B20090B37D}" destId="{1ABAB47F-CA30-4F63-8F1D-E5D3E73BC637}" srcOrd="22" destOrd="0" presId="urn:microsoft.com/office/officeart/2008/layout/LinedList"/>
    <dgm:cxn modelId="{DDAF3898-5FF1-42FE-933F-118B3AA3AF71}" type="presParOf" srcId="{1ABAB47F-CA30-4F63-8F1D-E5D3E73BC637}" destId="{AAB40323-2F38-4B1A-AC43-490AEC5204F0}" srcOrd="0" destOrd="0" presId="urn:microsoft.com/office/officeart/2008/layout/LinedList"/>
    <dgm:cxn modelId="{2D39FEB2-350A-456F-A283-F139A6040D0C}" type="presParOf" srcId="{1ABAB47F-CA30-4F63-8F1D-E5D3E73BC637}" destId="{728D4B2E-E2E7-4848-A8AE-19960BCF842F}" srcOrd="1" destOrd="0" presId="urn:microsoft.com/office/officeart/2008/layout/LinedList"/>
    <dgm:cxn modelId="{67399FCD-AE11-4316-B843-9118A28A410D}" type="presParOf" srcId="{1ABAB47F-CA30-4F63-8F1D-E5D3E73BC637}" destId="{CCF777D6-FCB6-47B1-850A-EDF7E7CD2FBC}" srcOrd="2" destOrd="0" presId="urn:microsoft.com/office/officeart/2008/layout/LinedList"/>
    <dgm:cxn modelId="{A66839CA-4604-4DA4-9917-EFEAC114BD4E}" type="presParOf" srcId="{DA6E1AF4-1988-48C2-AF46-17B20090B37D}" destId="{9602DB6A-292A-487A-91D6-0447FCB9FF51}" srcOrd="23" destOrd="0" presId="urn:microsoft.com/office/officeart/2008/layout/LinedList"/>
    <dgm:cxn modelId="{A4604B40-FC55-4D5D-BAB7-8F0EE8AF8971}" type="presParOf" srcId="{DA6E1AF4-1988-48C2-AF46-17B20090B37D}" destId="{223975CD-E5BA-437C-BB54-CFDB5FA3E48E}" srcOrd="24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B64A557-B575-425B-B742-63356CBBBF3E}" type="doc">
      <dgm:prSet loTypeId="urn:microsoft.com/office/officeart/2008/layout/IncreasingCircleProcess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zh-TW" altLang="en-US"/>
        </a:p>
      </dgm:t>
    </dgm:pt>
    <dgm:pt modelId="{BDCD2E8C-9177-48BC-8F58-891B4E6D0DDD}">
      <dgm:prSet phldrT="[文字]" custT="1"/>
      <dgm:spPr/>
      <dgm:t>
        <a:bodyPr/>
        <a:lstStyle/>
        <a:p>
          <a:r>
            <a:rPr lang="en-US" altLang="zh-TW" sz="2800" dirty="0" smtClean="0"/>
            <a:t>1954</a:t>
          </a:r>
          <a:endParaRPr lang="zh-TW" altLang="en-US" sz="2800" dirty="0"/>
        </a:p>
      </dgm:t>
    </dgm:pt>
    <dgm:pt modelId="{2D58100B-2CBF-4315-A925-5E9BAAF333F4}" type="parTrans" cxnId="{2C2152EB-0945-4200-B665-A66528C841EE}">
      <dgm:prSet/>
      <dgm:spPr/>
      <dgm:t>
        <a:bodyPr/>
        <a:lstStyle/>
        <a:p>
          <a:endParaRPr lang="zh-TW" altLang="en-US"/>
        </a:p>
      </dgm:t>
    </dgm:pt>
    <dgm:pt modelId="{94D55605-D939-4712-B00F-838786560168}" type="sibTrans" cxnId="{2C2152EB-0945-4200-B665-A66528C841EE}">
      <dgm:prSet/>
      <dgm:spPr/>
      <dgm:t>
        <a:bodyPr/>
        <a:lstStyle/>
        <a:p>
          <a:endParaRPr lang="zh-TW" altLang="en-US"/>
        </a:p>
      </dgm:t>
    </dgm:pt>
    <dgm:pt modelId="{DC920246-D4E4-40B5-8E09-D556D4B8C126}">
      <dgm:prSet phldrT="[文字]" custT="1"/>
      <dgm:spPr/>
      <dgm:t>
        <a:bodyPr/>
        <a:lstStyle/>
        <a:p>
          <a:r>
            <a:rPr lang="en-US" altLang="zh-TW" sz="2800" dirty="0" smtClean="0"/>
            <a:t>《</a:t>
          </a:r>
          <a:r>
            <a:rPr lang="zh-TW" altLang="en-US" sz="2800" dirty="0" smtClean="0"/>
            <a:t>美日共同防禦援助條約</a:t>
          </a:r>
          <a:r>
            <a:rPr lang="en-US" altLang="zh-TW" sz="2800" dirty="0" smtClean="0"/>
            <a:t>》</a:t>
          </a:r>
          <a:endParaRPr lang="zh-TW" altLang="en-US" sz="2800" dirty="0"/>
        </a:p>
      </dgm:t>
    </dgm:pt>
    <dgm:pt modelId="{6F0E6A27-5047-4525-8C65-2BA498274A62}" type="parTrans" cxnId="{45AE9EE6-A9CA-4DDE-95C6-C5772932CF61}">
      <dgm:prSet/>
      <dgm:spPr/>
      <dgm:t>
        <a:bodyPr/>
        <a:lstStyle/>
        <a:p>
          <a:endParaRPr lang="zh-TW" altLang="en-US"/>
        </a:p>
      </dgm:t>
    </dgm:pt>
    <dgm:pt modelId="{F7A5C01E-9CDC-4276-9CCD-33AC1FFF133F}" type="sibTrans" cxnId="{45AE9EE6-A9CA-4DDE-95C6-C5772932CF61}">
      <dgm:prSet/>
      <dgm:spPr/>
      <dgm:t>
        <a:bodyPr/>
        <a:lstStyle/>
        <a:p>
          <a:endParaRPr lang="zh-TW" altLang="en-US"/>
        </a:p>
      </dgm:t>
    </dgm:pt>
    <dgm:pt modelId="{977437DC-20F0-4AC9-9A70-931CC759AF03}">
      <dgm:prSet phldrT="[文字]" custT="1"/>
      <dgm:spPr/>
      <dgm:t>
        <a:bodyPr/>
        <a:lstStyle/>
        <a:p>
          <a:r>
            <a:rPr lang="en-US" altLang="zh-TW" sz="2800" dirty="0" smtClean="0"/>
            <a:t>1956</a:t>
          </a:r>
          <a:endParaRPr lang="zh-TW" altLang="en-US" sz="2800" dirty="0"/>
        </a:p>
      </dgm:t>
    </dgm:pt>
    <dgm:pt modelId="{8290FE86-6578-4186-8A18-E41FC57709E2}" type="parTrans" cxnId="{A59B6ECA-5E59-405F-9B2C-FA5E8335E807}">
      <dgm:prSet/>
      <dgm:spPr/>
      <dgm:t>
        <a:bodyPr/>
        <a:lstStyle/>
        <a:p>
          <a:endParaRPr lang="zh-TW" altLang="en-US"/>
        </a:p>
      </dgm:t>
    </dgm:pt>
    <dgm:pt modelId="{D35DD2B7-25D3-4ACC-8E9F-C1AF245F15D9}" type="sibTrans" cxnId="{A59B6ECA-5E59-405F-9B2C-FA5E8335E807}">
      <dgm:prSet/>
      <dgm:spPr/>
      <dgm:t>
        <a:bodyPr/>
        <a:lstStyle/>
        <a:p>
          <a:endParaRPr lang="zh-TW" altLang="en-US"/>
        </a:p>
      </dgm:t>
    </dgm:pt>
    <dgm:pt modelId="{1C70E72D-17FA-4BBF-A24B-49C7B8845115}">
      <dgm:prSet phldrT="[文字]" custT="1"/>
      <dgm:spPr/>
      <dgm:t>
        <a:bodyPr/>
        <a:lstStyle/>
        <a:p>
          <a:r>
            <a:rPr lang="en-US" altLang="zh-TW" sz="2800" dirty="0" smtClean="0"/>
            <a:t>《</a:t>
          </a:r>
          <a:r>
            <a:rPr lang="zh-TW" altLang="en-US" sz="2800" dirty="0" smtClean="0"/>
            <a:t>日蘇聯合宣言</a:t>
          </a:r>
          <a:r>
            <a:rPr lang="en-US" altLang="zh-TW" sz="2800" dirty="0" smtClean="0"/>
            <a:t>》</a:t>
          </a:r>
          <a:endParaRPr lang="zh-TW" altLang="en-US" sz="2800" dirty="0"/>
        </a:p>
      </dgm:t>
    </dgm:pt>
    <dgm:pt modelId="{B61CA8D9-D63C-45DA-8823-99BB021D94FF}" type="parTrans" cxnId="{6614FDEB-FB68-403F-808E-8E24D91B5057}">
      <dgm:prSet/>
      <dgm:spPr/>
      <dgm:t>
        <a:bodyPr/>
        <a:lstStyle/>
        <a:p>
          <a:endParaRPr lang="zh-TW" altLang="en-US"/>
        </a:p>
      </dgm:t>
    </dgm:pt>
    <dgm:pt modelId="{38297997-D60C-4027-AE6D-38AD5039F5E6}" type="sibTrans" cxnId="{6614FDEB-FB68-403F-808E-8E24D91B5057}">
      <dgm:prSet/>
      <dgm:spPr/>
      <dgm:t>
        <a:bodyPr/>
        <a:lstStyle/>
        <a:p>
          <a:endParaRPr lang="zh-TW" altLang="en-US"/>
        </a:p>
      </dgm:t>
    </dgm:pt>
    <dgm:pt modelId="{11CC069E-50AC-41F5-B090-29B0AA234A03}" type="pres">
      <dgm:prSet presAssocID="{7B64A557-B575-425B-B742-63356CBBBF3E}" presName="Name0" presStyleCnt="0">
        <dgm:presLayoutVars>
          <dgm:chMax val="7"/>
          <dgm:chPref val="7"/>
          <dgm:dir/>
          <dgm:animOne val="branch"/>
          <dgm:animLvl val="lvl"/>
        </dgm:presLayoutVars>
      </dgm:prSet>
      <dgm:spPr/>
      <dgm:t>
        <a:bodyPr/>
        <a:lstStyle/>
        <a:p>
          <a:endParaRPr lang="zh-TW" altLang="en-US"/>
        </a:p>
      </dgm:t>
    </dgm:pt>
    <dgm:pt modelId="{9B8B9F9E-76A2-496C-9D85-6DE7E0947260}" type="pres">
      <dgm:prSet presAssocID="{BDCD2E8C-9177-48BC-8F58-891B4E6D0DDD}" presName="composite" presStyleCnt="0"/>
      <dgm:spPr/>
    </dgm:pt>
    <dgm:pt modelId="{B02DAECC-0D94-448B-9352-B51159083FA6}" type="pres">
      <dgm:prSet presAssocID="{BDCD2E8C-9177-48BC-8F58-891B4E6D0DDD}" presName="BackAccent" presStyleLbl="bgShp" presStyleIdx="0" presStyleCnt="2"/>
      <dgm:spPr/>
    </dgm:pt>
    <dgm:pt modelId="{8D52C810-881B-407A-B5E8-FC6672C3F284}" type="pres">
      <dgm:prSet presAssocID="{BDCD2E8C-9177-48BC-8F58-891B4E6D0DDD}" presName="Accent" presStyleLbl="alignNode1" presStyleIdx="0" presStyleCnt="2"/>
      <dgm:spPr/>
    </dgm:pt>
    <dgm:pt modelId="{A54BCD4E-44C8-4A66-BD87-6EBECDE295C5}" type="pres">
      <dgm:prSet presAssocID="{BDCD2E8C-9177-48BC-8F58-891B4E6D0DDD}" presName="Child" presStyleLbl="revTx" presStyleIdx="0" presStyleCnt="4" custScaleX="10291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32EBF54-FCE6-473C-8825-850250EE762D}" type="pres">
      <dgm:prSet presAssocID="{BDCD2E8C-9177-48BC-8F58-891B4E6D0DDD}" presName="Parent" presStyleLbl="revTx" presStyleIdx="1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5AD3D81-890E-463D-9C6C-0100DD7D00BB}" type="pres">
      <dgm:prSet presAssocID="{94D55605-D939-4712-B00F-838786560168}" presName="sibTrans" presStyleCnt="0"/>
      <dgm:spPr/>
    </dgm:pt>
    <dgm:pt modelId="{5988E3BC-6CD7-4436-A05A-F233C36902C6}" type="pres">
      <dgm:prSet presAssocID="{977437DC-20F0-4AC9-9A70-931CC759AF03}" presName="composite" presStyleCnt="0"/>
      <dgm:spPr/>
    </dgm:pt>
    <dgm:pt modelId="{689A61B6-40AB-4EA1-9FB6-3F5E43D1A03F}" type="pres">
      <dgm:prSet presAssocID="{977437DC-20F0-4AC9-9A70-931CC759AF03}" presName="BackAccent" presStyleLbl="bgShp" presStyleIdx="1" presStyleCnt="2"/>
      <dgm:spPr/>
    </dgm:pt>
    <dgm:pt modelId="{BDE95F21-0521-4731-A7A3-FEA9E4A61206}" type="pres">
      <dgm:prSet presAssocID="{977437DC-20F0-4AC9-9A70-931CC759AF03}" presName="Accent" presStyleLbl="alignNode1" presStyleIdx="1" presStyleCnt="2"/>
      <dgm:spPr/>
    </dgm:pt>
    <dgm:pt modelId="{C624CBC0-819C-42C4-ADD6-F3FDEEDFA1E3}" type="pres">
      <dgm:prSet presAssocID="{977437DC-20F0-4AC9-9A70-931CC759AF03}" presName="Child" presStyleLbl="revTx" presStyleIdx="2" presStyleCnt="4" custScaleX="13032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D217200-5E6D-45EF-B480-2F38847B7AB7}" type="pres">
      <dgm:prSet presAssocID="{977437DC-20F0-4AC9-9A70-931CC759AF03}" presName="Parent" presStyleLbl="revTx" presStyleIdx="3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6614FDEB-FB68-403F-808E-8E24D91B5057}" srcId="{977437DC-20F0-4AC9-9A70-931CC759AF03}" destId="{1C70E72D-17FA-4BBF-A24B-49C7B8845115}" srcOrd="0" destOrd="0" parTransId="{B61CA8D9-D63C-45DA-8823-99BB021D94FF}" sibTransId="{38297997-D60C-4027-AE6D-38AD5039F5E6}"/>
    <dgm:cxn modelId="{45AE9EE6-A9CA-4DDE-95C6-C5772932CF61}" srcId="{BDCD2E8C-9177-48BC-8F58-891B4E6D0DDD}" destId="{DC920246-D4E4-40B5-8E09-D556D4B8C126}" srcOrd="0" destOrd="0" parTransId="{6F0E6A27-5047-4525-8C65-2BA498274A62}" sibTransId="{F7A5C01E-9CDC-4276-9CCD-33AC1FFF133F}"/>
    <dgm:cxn modelId="{A59B6ECA-5E59-405F-9B2C-FA5E8335E807}" srcId="{7B64A557-B575-425B-B742-63356CBBBF3E}" destId="{977437DC-20F0-4AC9-9A70-931CC759AF03}" srcOrd="1" destOrd="0" parTransId="{8290FE86-6578-4186-8A18-E41FC57709E2}" sibTransId="{D35DD2B7-25D3-4ACC-8E9F-C1AF245F15D9}"/>
    <dgm:cxn modelId="{11F760B8-BD5F-42DF-8ED3-8F734675AAE2}" type="presOf" srcId="{977437DC-20F0-4AC9-9A70-931CC759AF03}" destId="{8D217200-5E6D-45EF-B480-2F38847B7AB7}" srcOrd="0" destOrd="0" presId="urn:microsoft.com/office/officeart/2008/layout/IncreasingCircleProcess"/>
    <dgm:cxn modelId="{C1BB26E2-311E-40DC-9449-27015AEFC694}" type="presOf" srcId="{7B64A557-B575-425B-B742-63356CBBBF3E}" destId="{11CC069E-50AC-41F5-B090-29B0AA234A03}" srcOrd="0" destOrd="0" presId="urn:microsoft.com/office/officeart/2008/layout/IncreasingCircleProcess"/>
    <dgm:cxn modelId="{3816C19D-2DA1-44D0-8950-36D01003AFEB}" type="presOf" srcId="{1C70E72D-17FA-4BBF-A24B-49C7B8845115}" destId="{C624CBC0-819C-42C4-ADD6-F3FDEEDFA1E3}" srcOrd="0" destOrd="0" presId="urn:microsoft.com/office/officeart/2008/layout/IncreasingCircleProcess"/>
    <dgm:cxn modelId="{BE77D779-0917-40DA-8A00-46B953338429}" type="presOf" srcId="{BDCD2E8C-9177-48BC-8F58-891B4E6D0DDD}" destId="{832EBF54-FCE6-473C-8825-850250EE762D}" srcOrd="0" destOrd="0" presId="urn:microsoft.com/office/officeart/2008/layout/IncreasingCircleProcess"/>
    <dgm:cxn modelId="{2C2152EB-0945-4200-B665-A66528C841EE}" srcId="{7B64A557-B575-425B-B742-63356CBBBF3E}" destId="{BDCD2E8C-9177-48BC-8F58-891B4E6D0DDD}" srcOrd="0" destOrd="0" parTransId="{2D58100B-2CBF-4315-A925-5E9BAAF333F4}" sibTransId="{94D55605-D939-4712-B00F-838786560168}"/>
    <dgm:cxn modelId="{D5FBF13B-CCCC-40C7-A75D-397B8DCC88A8}" type="presOf" srcId="{DC920246-D4E4-40B5-8E09-D556D4B8C126}" destId="{A54BCD4E-44C8-4A66-BD87-6EBECDE295C5}" srcOrd="0" destOrd="0" presId="urn:microsoft.com/office/officeart/2008/layout/IncreasingCircleProcess"/>
    <dgm:cxn modelId="{393F3E9A-66CF-4834-A40E-33D2254F759A}" type="presParOf" srcId="{11CC069E-50AC-41F5-B090-29B0AA234A03}" destId="{9B8B9F9E-76A2-496C-9D85-6DE7E0947260}" srcOrd="0" destOrd="0" presId="urn:microsoft.com/office/officeart/2008/layout/IncreasingCircleProcess"/>
    <dgm:cxn modelId="{FF661365-EE46-4ED7-8225-2F6C16924182}" type="presParOf" srcId="{9B8B9F9E-76A2-496C-9D85-6DE7E0947260}" destId="{B02DAECC-0D94-448B-9352-B51159083FA6}" srcOrd="0" destOrd="0" presId="urn:microsoft.com/office/officeart/2008/layout/IncreasingCircleProcess"/>
    <dgm:cxn modelId="{2A1A8D62-2E02-4F52-A9B8-A51B0A47B04E}" type="presParOf" srcId="{9B8B9F9E-76A2-496C-9D85-6DE7E0947260}" destId="{8D52C810-881B-407A-B5E8-FC6672C3F284}" srcOrd="1" destOrd="0" presId="urn:microsoft.com/office/officeart/2008/layout/IncreasingCircleProcess"/>
    <dgm:cxn modelId="{EE76CCBD-3795-4207-AC1F-BE62D2780A3B}" type="presParOf" srcId="{9B8B9F9E-76A2-496C-9D85-6DE7E0947260}" destId="{A54BCD4E-44C8-4A66-BD87-6EBECDE295C5}" srcOrd="2" destOrd="0" presId="urn:microsoft.com/office/officeart/2008/layout/IncreasingCircleProcess"/>
    <dgm:cxn modelId="{014C29C2-6D3C-476A-8EA0-9E7CFEA6A161}" type="presParOf" srcId="{9B8B9F9E-76A2-496C-9D85-6DE7E0947260}" destId="{832EBF54-FCE6-473C-8825-850250EE762D}" srcOrd="3" destOrd="0" presId="urn:microsoft.com/office/officeart/2008/layout/IncreasingCircleProcess"/>
    <dgm:cxn modelId="{06FDF03D-795E-4DE8-B98F-A31BE9309E5C}" type="presParOf" srcId="{11CC069E-50AC-41F5-B090-29B0AA234A03}" destId="{C5AD3D81-890E-463D-9C6C-0100DD7D00BB}" srcOrd="1" destOrd="0" presId="urn:microsoft.com/office/officeart/2008/layout/IncreasingCircleProcess"/>
    <dgm:cxn modelId="{FF4E2FC0-A345-4E03-B37C-ED52AC27B5A2}" type="presParOf" srcId="{11CC069E-50AC-41F5-B090-29B0AA234A03}" destId="{5988E3BC-6CD7-4436-A05A-F233C36902C6}" srcOrd="2" destOrd="0" presId="urn:microsoft.com/office/officeart/2008/layout/IncreasingCircleProcess"/>
    <dgm:cxn modelId="{C23C9169-20F0-4699-BB79-86797FE0010D}" type="presParOf" srcId="{5988E3BC-6CD7-4436-A05A-F233C36902C6}" destId="{689A61B6-40AB-4EA1-9FB6-3F5E43D1A03F}" srcOrd="0" destOrd="0" presId="urn:microsoft.com/office/officeart/2008/layout/IncreasingCircleProcess"/>
    <dgm:cxn modelId="{2D359BFC-AE99-44DE-B4F8-3CBC89343493}" type="presParOf" srcId="{5988E3BC-6CD7-4436-A05A-F233C36902C6}" destId="{BDE95F21-0521-4731-A7A3-FEA9E4A61206}" srcOrd="1" destOrd="0" presId="urn:microsoft.com/office/officeart/2008/layout/IncreasingCircleProcess"/>
    <dgm:cxn modelId="{B4FE23B3-C828-4134-A1D3-EE5E96981129}" type="presParOf" srcId="{5988E3BC-6CD7-4436-A05A-F233C36902C6}" destId="{C624CBC0-819C-42C4-ADD6-F3FDEEDFA1E3}" srcOrd="2" destOrd="0" presId="urn:microsoft.com/office/officeart/2008/layout/IncreasingCircleProcess"/>
    <dgm:cxn modelId="{97C1D5E3-AAD8-419A-B8FD-64BE1DDB29E7}" type="presParOf" srcId="{5988E3BC-6CD7-4436-A05A-F233C36902C6}" destId="{8D217200-5E6D-45EF-B480-2F38847B7AB7}" srcOrd="3" destOrd="0" presId="urn:microsoft.com/office/officeart/2008/layout/IncreasingCircle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E4F512EF-07D0-463D-B410-294F642B9B7D}" type="doc">
      <dgm:prSet loTypeId="urn:microsoft.com/office/officeart/2009/3/layout/HorizontalOrganizationChart" loCatId="hierarchy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7263E29D-1327-4EA1-8197-9A3ADC0142D7}">
      <dgm:prSet phldrT="[文字]" custT="1"/>
      <dgm:spPr/>
      <dgm:t>
        <a:bodyPr/>
        <a:lstStyle/>
        <a:p>
          <a:r>
            <a:rPr lang="en-US" altLang="zh-TW" sz="2800" dirty="0" smtClean="0"/>
            <a:t>《</a:t>
          </a:r>
          <a:r>
            <a:rPr lang="zh-TW" altLang="zh-TW" sz="2800" dirty="0" smtClean="0"/>
            <a:t>防衛廳設置法</a:t>
          </a:r>
          <a:r>
            <a:rPr lang="en-US" altLang="zh-TW" sz="2800" dirty="0" smtClean="0"/>
            <a:t>》</a:t>
          </a:r>
        </a:p>
        <a:p>
          <a:r>
            <a:rPr lang="en-US" altLang="zh-TW" sz="2800" dirty="0" smtClean="0"/>
            <a:t>《</a:t>
          </a:r>
          <a:r>
            <a:rPr lang="zh-TW" altLang="zh-TW" sz="2800" dirty="0" smtClean="0"/>
            <a:t>自衛隊法</a:t>
          </a:r>
          <a:r>
            <a:rPr lang="en-US" altLang="zh-TW" sz="2800" dirty="0" smtClean="0"/>
            <a:t>》</a:t>
          </a:r>
          <a:endParaRPr lang="zh-TW" altLang="en-US" sz="2800" dirty="0"/>
        </a:p>
      </dgm:t>
    </dgm:pt>
    <dgm:pt modelId="{73661516-F319-4BF0-99B1-11BB51E81CB7}" type="parTrans" cxnId="{393B8442-9A47-4983-B99E-A494A8A2B99B}">
      <dgm:prSet/>
      <dgm:spPr/>
      <dgm:t>
        <a:bodyPr/>
        <a:lstStyle/>
        <a:p>
          <a:endParaRPr lang="zh-TW" altLang="en-US"/>
        </a:p>
      </dgm:t>
    </dgm:pt>
    <dgm:pt modelId="{53FF7E3D-367B-46F9-9994-1778D1770F09}" type="sibTrans" cxnId="{393B8442-9A47-4983-B99E-A494A8A2B99B}">
      <dgm:prSet/>
      <dgm:spPr/>
      <dgm:t>
        <a:bodyPr/>
        <a:lstStyle/>
        <a:p>
          <a:endParaRPr lang="zh-TW" altLang="en-US"/>
        </a:p>
      </dgm:t>
    </dgm:pt>
    <dgm:pt modelId="{BA6A00CC-8805-4C96-9F32-D2B3318298BD}">
      <dgm:prSet phldrT="[文字]" custT="1"/>
      <dgm:spPr/>
      <dgm:t>
        <a:bodyPr/>
        <a:lstStyle/>
        <a:p>
          <a:r>
            <a:rPr lang="zh-TW" sz="2800" dirty="0" smtClean="0"/>
            <a:t>保安隊改組</a:t>
          </a:r>
          <a:endParaRPr lang="zh-TW" altLang="en-US" sz="2800" dirty="0"/>
        </a:p>
      </dgm:t>
    </dgm:pt>
    <dgm:pt modelId="{63B7BFDB-C727-4F9C-888B-EE914509A393}" type="parTrans" cxnId="{05623926-A9BD-4F2E-B398-D43664DEB9F7}">
      <dgm:prSet/>
      <dgm:spPr/>
      <dgm:t>
        <a:bodyPr/>
        <a:lstStyle/>
        <a:p>
          <a:endParaRPr lang="zh-TW" altLang="en-US"/>
        </a:p>
      </dgm:t>
    </dgm:pt>
    <dgm:pt modelId="{B91E6215-67C5-4BDF-8668-0F03FD7CF95D}" type="sibTrans" cxnId="{05623926-A9BD-4F2E-B398-D43664DEB9F7}">
      <dgm:prSet/>
      <dgm:spPr/>
      <dgm:t>
        <a:bodyPr/>
        <a:lstStyle/>
        <a:p>
          <a:endParaRPr lang="zh-TW" altLang="en-US"/>
        </a:p>
      </dgm:t>
    </dgm:pt>
    <dgm:pt modelId="{98EA8BFE-3360-480C-8A82-8CC04EE6E37C}">
      <dgm:prSet phldrT="[文字]" custT="1"/>
      <dgm:spPr/>
      <dgm:t>
        <a:bodyPr/>
        <a:lstStyle/>
        <a:p>
          <a:r>
            <a:rPr lang="zh-TW" sz="2800" dirty="0" smtClean="0"/>
            <a:t>航空自衛隊</a:t>
          </a:r>
          <a:r>
            <a:rPr lang="zh-TW" altLang="en-US" sz="2800" dirty="0" smtClean="0"/>
            <a:t>、</a:t>
          </a:r>
          <a:endParaRPr lang="en-US" altLang="zh-TW" sz="2800" dirty="0" smtClean="0"/>
        </a:p>
        <a:p>
          <a:r>
            <a:rPr lang="zh-TW" sz="2800" dirty="0" smtClean="0"/>
            <a:t>陸海空聯合參謀本部</a:t>
          </a:r>
          <a:r>
            <a:rPr lang="zh-TW" altLang="en-US" sz="2800" dirty="0" smtClean="0"/>
            <a:t>、</a:t>
          </a:r>
          <a:endParaRPr lang="en-US" altLang="zh-TW" sz="2800" dirty="0" smtClean="0"/>
        </a:p>
        <a:p>
          <a:r>
            <a:rPr lang="zh-TW" sz="2800" dirty="0" smtClean="0"/>
            <a:t>防衛大學</a:t>
          </a:r>
          <a:endParaRPr lang="zh-TW" altLang="en-US" sz="2800" dirty="0"/>
        </a:p>
      </dgm:t>
    </dgm:pt>
    <dgm:pt modelId="{92F63F6C-D25E-4D35-9831-5A16474E5229}" type="parTrans" cxnId="{C5F02A01-873A-4724-8E71-679BD13651D3}">
      <dgm:prSet/>
      <dgm:spPr/>
      <dgm:t>
        <a:bodyPr/>
        <a:lstStyle/>
        <a:p>
          <a:endParaRPr lang="zh-TW" altLang="en-US"/>
        </a:p>
      </dgm:t>
    </dgm:pt>
    <dgm:pt modelId="{6FA61A03-AFAB-4630-B396-158A12A3A69C}" type="sibTrans" cxnId="{C5F02A01-873A-4724-8E71-679BD13651D3}">
      <dgm:prSet/>
      <dgm:spPr/>
      <dgm:t>
        <a:bodyPr/>
        <a:lstStyle/>
        <a:p>
          <a:endParaRPr lang="zh-TW" altLang="en-US"/>
        </a:p>
      </dgm:t>
    </dgm:pt>
    <dgm:pt modelId="{A0ECB079-4FFF-4DAF-AE57-97B28F758E01}">
      <dgm:prSet phldrT="[文字]" custT="1"/>
      <dgm:spPr/>
      <dgm:t>
        <a:bodyPr/>
        <a:lstStyle/>
        <a:p>
          <a:r>
            <a:rPr lang="zh-TW" sz="2800" dirty="0" smtClean="0"/>
            <a:t>《購買農產品協定》</a:t>
          </a:r>
          <a:endParaRPr lang="en-US" altLang="zh-TW" sz="2800" dirty="0" smtClean="0"/>
        </a:p>
        <a:p>
          <a:r>
            <a:rPr lang="zh-TW" sz="2800" dirty="0" smtClean="0"/>
            <a:t>《經濟措施協定》</a:t>
          </a:r>
          <a:endParaRPr lang="en-US" altLang="zh-TW" sz="2800" dirty="0" smtClean="0"/>
        </a:p>
        <a:p>
          <a:r>
            <a:rPr lang="zh-TW" sz="2800" dirty="0" smtClean="0"/>
            <a:t>《保障投資協定》</a:t>
          </a:r>
          <a:endParaRPr lang="zh-TW" altLang="en-US" sz="2800" dirty="0"/>
        </a:p>
      </dgm:t>
    </dgm:pt>
    <dgm:pt modelId="{0307329D-5C95-4CAA-B27E-7A6C47717958}" type="parTrans" cxnId="{86812045-E25C-4562-9262-F2F596629B00}">
      <dgm:prSet/>
      <dgm:spPr/>
      <dgm:t>
        <a:bodyPr/>
        <a:lstStyle/>
        <a:p>
          <a:endParaRPr lang="zh-TW" altLang="en-US"/>
        </a:p>
      </dgm:t>
    </dgm:pt>
    <dgm:pt modelId="{694EDD53-A9BC-4A9A-8F0D-2CF97AE6738D}" type="sibTrans" cxnId="{86812045-E25C-4562-9262-F2F596629B00}">
      <dgm:prSet/>
      <dgm:spPr/>
      <dgm:t>
        <a:bodyPr/>
        <a:lstStyle/>
        <a:p>
          <a:endParaRPr lang="zh-TW" altLang="en-US"/>
        </a:p>
      </dgm:t>
    </dgm:pt>
    <dgm:pt modelId="{A1873B0E-6DB9-4264-ACEC-1AB5984A2F36}">
      <dgm:prSet phldrT="[文字]" custT="1"/>
      <dgm:spPr/>
      <dgm:t>
        <a:bodyPr/>
        <a:lstStyle/>
        <a:p>
          <a:r>
            <a:rPr lang="zh-TW" sz="2800" dirty="0" smtClean="0"/>
            <a:t>用日元購買美國的剩餘農產品</a:t>
          </a:r>
          <a:endParaRPr lang="zh-TW" altLang="en-US" sz="2800" dirty="0"/>
        </a:p>
      </dgm:t>
    </dgm:pt>
    <dgm:pt modelId="{461F926D-D553-49B9-B1A6-C4F1767BF1EA}" type="parTrans" cxnId="{4B3D2592-5439-4B27-A569-BE446B3D0DD3}">
      <dgm:prSet/>
      <dgm:spPr/>
      <dgm:t>
        <a:bodyPr/>
        <a:lstStyle/>
        <a:p>
          <a:endParaRPr lang="zh-TW" altLang="en-US"/>
        </a:p>
      </dgm:t>
    </dgm:pt>
    <dgm:pt modelId="{B5E66749-F749-4A0B-B393-78B1A7C5BC0F}" type="sibTrans" cxnId="{4B3D2592-5439-4B27-A569-BE446B3D0DD3}">
      <dgm:prSet/>
      <dgm:spPr/>
      <dgm:t>
        <a:bodyPr/>
        <a:lstStyle/>
        <a:p>
          <a:endParaRPr lang="zh-TW" altLang="en-US"/>
        </a:p>
      </dgm:t>
    </dgm:pt>
    <dgm:pt modelId="{EB9B48B7-D96B-4B3F-AAFA-80760D8D2C80}">
      <dgm:prSet phldrT="[文字]" custT="1"/>
      <dgm:spPr/>
      <dgm:t>
        <a:bodyPr/>
        <a:lstStyle/>
        <a:p>
          <a:r>
            <a:rPr lang="zh-TW" altLang="en-US" sz="2800" dirty="0" smtClean="0"/>
            <a:t>陸上自衛隊</a:t>
          </a:r>
          <a:endParaRPr lang="zh-TW" altLang="en-US" sz="2800" dirty="0"/>
        </a:p>
      </dgm:t>
    </dgm:pt>
    <dgm:pt modelId="{74EB2C00-C22C-4C16-BA29-55EB6A99DD07}" type="parTrans" cxnId="{D69F0E2F-0771-4AEE-A8EF-1CA3BD2DD135}">
      <dgm:prSet/>
      <dgm:spPr/>
      <dgm:t>
        <a:bodyPr/>
        <a:lstStyle/>
        <a:p>
          <a:endParaRPr lang="zh-TW" altLang="en-US"/>
        </a:p>
      </dgm:t>
    </dgm:pt>
    <dgm:pt modelId="{50A71099-9062-4769-8AFA-E629CFE4314F}" type="sibTrans" cxnId="{D69F0E2F-0771-4AEE-A8EF-1CA3BD2DD135}">
      <dgm:prSet/>
      <dgm:spPr/>
      <dgm:t>
        <a:bodyPr/>
        <a:lstStyle/>
        <a:p>
          <a:endParaRPr lang="zh-TW" altLang="en-US"/>
        </a:p>
      </dgm:t>
    </dgm:pt>
    <dgm:pt modelId="{46F48B76-9114-44B5-83C0-5E72E2887DE5}">
      <dgm:prSet phldrT="[文字]" custT="1"/>
      <dgm:spPr/>
      <dgm:t>
        <a:bodyPr/>
        <a:lstStyle/>
        <a:p>
          <a:r>
            <a:rPr lang="zh-TW" altLang="en-US" sz="2800" dirty="0" smtClean="0"/>
            <a:t>海上自衛隊</a:t>
          </a:r>
          <a:endParaRPr lang="zh-TW" altLang="en-US" sz="2800" dirty="0"/>
        </a:p>
      </dgm:t>
    </dgm:pt>
    <dgm:pt modelId="{59B54FDD-5734-4BCA-851F-86BBA1AE1439}" type="parTrans" cxnId="{353E5F75-4A16-4A43-9397-9D28878E99C4}">
      <dgm:prSet/>
      <dgm:spPr/>
      <dgm:t>
        <a:bodyPr/>
        <a:lstStyle/>
        <a:p>
          <a:endParaRPr lang="zh-TW" altLang="en-US"/>
        </a:p>
      </dgm:t>
    </dgm:pt>
    <dgm:pt modelId="{246DB93A-F8F2-412E-9989-1289935416FF}" type="sibTrans" cxnId="{353E5F75-4A16-4A43-9397-9D28878E99C4}">
      <dgm:prSet/>
      <dgm:spPr/>
      <dgm:t>
        <a:bodyPr/>
        <a:lstStyle/>
        <a:p>
          <a:endParaRPr lang="zh-TW" altLang="en-US"/>
        </a:p>
      </dgm:t>
    </dgm:pt>
    <dgm:pt modelId="{74F83867-B09E-4096-9F10-CBA2E8827469}" type="pres">
      <dgm:prSet presAssocID="{E4F512EF-07D0-463D-B410-294F642B9B7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zh-TW" altLang="en-US"/>
        </a:p>
      </dgm:t>
    </dgm:pt>
    <dgm:pt modelId="{9B4583FD-087F-4758-81D5-2E3A2FC621FB}" type="pres">
      <dgm:prSet presAssocID="{7263E29D-1327-4EA1-8197-9A3ADC0142D7}" presName="hierRoot1" presStyleCnt="0">
        <dgm:presLayoutVars>
          <dgm:hierBranch val="init"/>
        </dgm:presLayoutVars>
      </dgm:prSet>
      <dgm:spPr/>
      <dgm:t>
        <a:bodyPr/>
        <a:lstStyle/>
        <a:p>
          <a:endParaRPr lang="zh-TW" altLang="en-US"/>
        </a:p>
      </dgm:t>
    </dgm:pt>
    <dgm:pt modelId="{9527637F-F50A-4AB3-9BCE-B0ED85FA464E}" type="pres">
      <dgm:prSet presAssocID="{7263E29D-1327-4EA1-8197-9A3ADC0142D7}" presName="rootComposite1" presStyleCnt="0"/>
      <dgm:spPr/>
      <dgm:t>
        <a:bodyPr/>
        <a:lstStyle/>
        <a:p>
          <a:endParaRPr lang="zh-TW" altLang="en-US"/>
        </a:p>
      </dgm:t>
    </dgm:pt>
    <dgm:pt modelId="{C68072BB-BDA6-4F19-9238-C0A5A8C44CF2}" type="pres">
      <dgm:prSet presAssocID="{7263E29D-1327-4EA1-8197-9A3ADC0142D7}" presName="rootText1" presStyleLbl="node0" presStyleIdx="0" presStyleCnt="2" custScaleX="103798" custScaleY="161570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0FB2311E-367E-4BD8-B2D7-FD29F66A89D1}" type="pres">
      <dgm:prSet presAssocID="{7263E29D-1327-4EA1-8197-9A3ADC0142D7}" presName="rootConnector1" presStyleLbl="node1" presStyleIdx="0" presStyleCnt="0"/>
      <dgm:spPr/>
      <dgm:t>
        <a:bodyPr/>
        <a:lstStyle/>
        <a:p>
          <a:endParaRPr lang="zh-TW" altLang="en-US"/>
        </a:p>
      </dgm:t>
    </dgm:pt>
    <dgm:pt modelId="{B801CAEC-2B06-46C3-B983-C6C07BCADAFF}" type="pres">
      <dgm:prSet presAssocID="{7263E29D-1327-4EA1-8197-9A3ADC0142D7}" presName="hierChild2" presStyleCnt="0"/>
      <dgm:spPr/>
      <dgm:t>
        <a:bodyPr/>
        <a:lstStyle/>
        <a:p>
          <a:endParaRPr lang="zh-TW" altLang="en-US"/>
        </a:p>
      </dgm:t>
    </dgm:pt>
    <dgm:pt modelId="{BB02DDB7-2F9C-4ACB-9301-9993BC520403}" type="pres">
      <dgm:prSet presAssocID="{63B7BFDB-C727-4F9C-888B-EE914509A393}" presName="Name64" presStyleLbl="parChTrans1D2" presStyleIdx="0" presStyleCnt="3"/>
      <dgm:spPr/>
      <dgm:t>
        <a:bodyPr/>
        <a:lstStyle/>
        <a:p>
          <a:endParaRPr lang="zh-TW" altLang="en-US"/>
        </a:p>
      </dgm:t>
    </dgm:pt>
    <dgm:pt modelId="{EBD446D6-960B-4CF0-9A68-2B62E09785F1}" type="pres">
      <dgm:prSet presAssocID="{BA6A00CC-8805-4C96-9F32-D2B3318298BD}" presName="hierRoot2" presStyleCnt="0">
        <dgm:presLayoutVars>
          <dgm:hierBranch val="init"/>
        </dgm:presLayoutVars>
      </dgm:prSet>
      <dgm:spPr/>
      <dgm:t>
        <a:bodyPr/>
        <a:lstStyle/>
        <a:p>
          <a:endParaRPr lang="zh-TW" altLang="en-US"/>
        </a:p>
      </dgm:t>
    </dgm:pt>
    <dgm:pt modelId="{6BFC13E1-EE66-4664-A511-EB229BC54254}" type="pres">
      <dgm:prSet presAssocID="{BA6A00CC-8805-4C96-9F32-D2B3318298BD}" presName="rootComposite" presStyleCnt="0"/>
      <dgm:spPr/>
      <dgm:t>
        <a:bodyPr/>
        <a:lstStyle/>
        <a:p>
          <a:endParaRPr lang="zh-TW" altLang="en-US"/>
        </a:p>
      </dgm:t>
    </dgm:pt>
    <dgm:pt modelId="{1784CAB8-72A3-4F57-8A44-FB32E3FFE60E}" type="pres">
      <dgm:prSet presAssocID="{BA6A00CC-8805-4C96-9F32-D2B3318298BD}" presName="rootText" presStyleLbl="node2" presStyleIdx="0" presStyleCnt="3" custScaleY="92281" custLinFactNeighborX="583" custLinFactNeighborY="22797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AC4C9484-3DCB-4934-9E46-8CCFB6A23893}" type="pres">
      <dgm:prSet presAssocID="{BA6A00CC-8805-4C96-9F32-D2B3318298BD}" presName="rootConnector" presStyleLbl="node2" presStyleIdx="0" presStyleCnt="3"/>
      <dgm:spPr/>
      <dgm:t>
        <a:bodyPr/>
        <a:lstStyle/>
        <a:p>
          <a:endParaRPr lang="zh-TW" altLang="en-US"/>
        </a:p>
      </dgm:t>
    </dgm:pt>
    <dgm:pt modelId="{53571AAF-5661-4A84-B143-BB3596ADA4F5}" type="pres">
      <dgm:prSet presAssocID="{BA6A00CC-8805-4C96-9F32-D2B3318298BD}" presName="hierChild4" presStyleCnt="0"/>
      <dgm:spPr/>
      <dgm:t>
        <a:bodyPr/>
        <a:lstStyle/>
        <a:p>
          <a:endParaRPr lang="zh-TW" altLang="en-US"/>
        </a:p>
      </dgm:t>
    </dgm:pt>
    <dgm:pt modelId="{0E7E0B86-AF80-4C1F-9817-9BDEE984D40F}" type="pres">
      <dgm:prSet presAssocID="{74EB2C00-C22C-4C16-BA29-55EB6A99DD07}" presName="Name64" presStyleLbl="parChTrans1D3" presStyleIdx="0" presStyleCnt="2"/>
      <dgm:spPr/>
      <dgm:t>
        <a:bodyPr/>
        <a:lstStyle/>
        <a:p>
          <a:endParaRPr lang="zh-TW" altLang="en-US"/>
        </a:p>
      </dgm:t>
    </dgm:pt>
    <dgm:pt modelId="{33301FEA-B6C2-44E4-946D-89149150D61F}" type="pres">
      <dgm:prSet presAssocID="{EB9B48B7-D96B-4B3F-AAFA-80760D8D2C80}" presName="hierRoot2" presStyleCnt="0">
        <dgm:presLayoutVars>
          <dgm:hierBranch val="init"/>
        </dgm:presLayoutVars>
      </dgm:prSet>
      <dgm:spPr/>
      <dgm:t>
        <a:bodyPr/>
        <a:lstStyle/>
        <a:p>
          <a:endParaRPr lang="zh-TW" altLang="en-US"/>
        </a:p>
      </dgm:t>
    </dgm:pt>
    <dgm:pt modelId="{B226274F-6EE1-481E-97D5-AEF191CDA4D1}" type="pres">
      <dgm:prSet presAssocID="{EB9B48B7-D96B-4B3F-AAFA-80760D8D2C80}" presName="rootComposite" presStyleCnt="0"/>
      <dgm:spPr/>
      <dgm:t>
        <a:bodyPr/>
        <a:lstStyle/>
        <a:p>
          <a:endParaRPr lang="zh-TW" altLang="en-US"/>
        </a:p>
      </dgm:t>
    </dgm:pt>
    <dgm:pt modelId="{63BAC6A3-AB82-47F0-AE75-003FF6C1AD39}" type="pres">
      <dgm:prSet presAssocID="{EB9B48B7-D96B-4B3F-AAFA-80760D8D2C80}" presName="rootText" presStyleLbl="node3" presStyleIdx="0" presStyleCnt="2" custScaleX="91606" custLinFactNeighborY="77043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9095B0DA-1314-4717-9B35-92EFA9302560}" type="pres">
      <dgm:prSet presAssocID="{EB9B48B7-D96B-4B3F-AAFA-80760D8D2C80}" presName="rootConnector" presStyleLbl="node3" presStyleIdx="0" presStyleCnt="2"/>
      <dgm:spPr/>
      <dgm:t>
        <a:bodyPr/>
        <a:lstStyle/>
        <a:p>
          <a:endParaRPr lang="zh-TW" altLang="en-US"/>
        </a:p>
      </dgm:t>
    </dgm:pt>
    <dgm:pt modelId="{531DEE0D-8687-4030-8019-F5F34007D3E8}" type="pres">
      <dgm:prSet presAssocID="{EB9B48B7-D96B-4B3F-AAFA-80760D8D2C80}" presName="hierChild4" presStyleCnt="0"/>
      <dgm:spPr/>
      <dgm:t>
        <a:bodyPr/>
        <a:lstStyle/>
        <a:p>
          <a:endParaRPr lang="zh-TW" altLang="en-US"/>
        </a:p>
      </dgm:t>
    </dgm:pt>
    <dgm:pt modelId="{A688597B-A586-40AC-9475-BD386720BCB7}" type="pres">
      <dgm:prSet presAssocID="{EB9B48B7-D96B-4B3F-AAFA-80760D8D2C80}" presName="hierChild5" presStyleCnt="0"/>
      <dgm:spPr/>
      <dgm:t>
        <a:bodyPr/>
        <a:lstStyle/>
        <a:p>
          <a:endParaRPr lang="zh-TW" altLang="en-US"/>
        </a:p>
      </dgm:t>
    </dgm:pt>
    <dgm:pt modelId="{1C57A2F4-D6E7-45C9-9C30-119D95A6E240}" type="pres">
      <dgm:prSet presAssocID="{59B54FDD-5734-4BCA-851F-86BBA1AE1439}" presName="Name64" presStyleLbl="parChTrans1D3" presStyleIdx="1" presStyleCnt="2"/>
      <dgm:spPr/>
      <dgm:t>
        <a:bodyPr/>
        <a:lstStyle/>
        <a:p>
          <a:endParaRPr lang="zh-TW" altLang="en-US"/>
        </a:p>
      </dgm:t>
    </dgm:pt>
    <dgm:pt modelId="{0EA01EB4-298A-461F-ADBF-F3865B0C7797}" type="pres">
      <dgm:prSet presAssocID="{46F48B76-9114-44B5-83C0-5E72E2887DE5}" presName="hierRoot2" presStyleCnt="0">
        <dgm:presLayoutVars>
          <dgm:hierBranch val="init"/>
        </dgm:presLayoutVars>
      </dgm:prSet>
      <dgm:spPr/>
      <dgm:t>
        <a:bodyPr/>
        <a:lstStyle/>
        <a:p>
          <a:endParaRPr lang="zh-TW" altLang="en-US"/>
        </a:p>
      </dgm:t>
    </dgm:pt>
    <dgm:pt modelId="{E2E7C3A0-9A7C-4857-A590-92CD5977F611}" type="pres">
      <dgm:prSet presAssocID="{46F48B76-9114-44B5-83C0-5E72E2887DE5}" presName="rootComposite" presStyleCnt="0"/>
      <dgm:spPr/>
      <dgm:t>
        <a:bodyPr/>
        <a:lstStyle/>
        <a:p>
          <a:endParaRPr lang="zh-TW" altLang="en-US"/>
        </a:p>
      </dgm:t>
    </dgm:pt>
    <dgm:pt modelId="{02F8C550-D101-428D-A8E0-D823552AF7F3}" type="pres">
      <dgm:prSet presAssocID="{46F48B76-9114-44B5-83C0-5E72E2887DE5}" presName="rootText" presStyleLbl="node3" presStyleIdx="1" presStyleCnt="2" custScaleX="91606" custLinFactNeighborY="86639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413D6EDD-08DE-4751-AC87-7EBDA0E3659E}" type="pres">
      <dgm:prSet presAssocID="{46F48B76-9114-44B5-83C0-5E72E2887DE5}" presName="rootConnector" presStyleLbl="node3" presStyleIdx="1" presStyleCnt="2"/>
      <dgm:spPr/>
      <dgm:t>
        <a:bodyPr/>
        <a:lstStyle/>
        <a:p>
          <a:endParaRPr lang="zh-TW" altLang="en-US"/>
        </a:p>
      </dgm:t>
    </dgm:pt>
    <dgm:pt modelId="{E2A3A474-B286-417F-9CD3-CF8C1C09E463}" type="pres">
      <dgm:prSet presAssocID="{46F48B76-9114-44B5-83C0-5E72E2887DE5}" presName="hierChild4" presStyleCnt="0"/>
      <dgm:spPr/>
      <dgm:t>
        <a:bodyPr/>
        <a:lstStyle/>
        <a:p>
          <a:endParaRPr lang="zh-TW" altLang="en-US"/>
        </a:p>
      </dgm:t>
    </dgm:pt>
    <dgm:pt modelId="{BE384E55-BD68-4B94-830B-017BD114D17A}" type="pres">
      <dgm:prSet presAssocID="{46F48B76-9114-44B5-83C0-5E72E2887DE5}" presName="hierChild5" presStyleCnt="0"/>
      <dgm:spPr/>
      <dgm:t>
        <a:bodyPr/>
        <a:lstStyle/>
        <a:p>
          <a:endParaRPr lang="zh-TW" altLang="en-US"/>
        </a:p>
      </dgm:t>
    </dgm:pt>
    <dgm:pt modelId="{9325A326-058E-49F2-9A17-A6744ADEB202}" type="pres">
      <dgm:prSet presAssocID="{BA6A00CC-8805-4C96-9F32-D2B3318298BD}" presName="hierChild5" presStyleCnt="0"/>
      <dgm:spPr/>
      <dgm:t>
        <a:bodyPr/>
        <a:lstStyle/>
        <a:p>
          <a:endParaRPr lang="zh-TW" altLang="en-US"/>
        </a:p>
      </dgm:t>
    </dgm:pt>
    <dgm:pt modelId="{F5F5D034-5B51-41F0-BB8B-64A087C14FDC}" type="pres">
      <dgm:prSet presAssocID="{92F63F6C-D25E-4D35-9831-5A16474E5229}" presName="Name64" presStyleLbl="parChTrans1D2" presStyleIdx="1" presStyleCnt="3"/>
      <dgm:spPr/>
      <dgm:t>
        <a:bodyPr/>
        <a:lstStyle/>
        <a:p>
          <a:endParaRPr lang="zh-TW" altLang="en-US"/>
        </a:p>
      </dgm:t>
    </dgm:pt>
    <dgm:pt modelId="{38E963D8-41A9-4CE2-AC37-28718CFE1339}" type="pres">
      <dgm:prSet presAssocID="{98EA8BFE-3360-480C-8A82-8CC04EE6E37C}" presName="hierRoot2" presStyleCnt="0">
        <dgm:presLayoutVars>
          <dgm:hierBranch val="init"/>
        </dgm:presLayoutVars>
      </dgm:prSet>
      <dgm:spPr/>
      <dgm:t>
        <a:bodyPr/>
        <a:lstStyle/>
        <a:p>
          <a:endParaRPr lang="zh-TW" altLang="en-US"/>
        </a:p>
      </dgm:t>
    </dgm:pt>
    <dgm:pt modelId="{31FE417B-843C-4585-95FF-EAAF7F9827C9}" type="pres">
      <dgm:prSet presAssocID="{98EA8BFE-3360-480C-8A82-8CC04EE6E37C}" presName="rootComposite" presStyleCnt="0"/>
      <dgm:spPr/>
      <dgm:t>
        <a:bodyPr/>
        <a:lstStyle/>
        <a:p>
          <a:endParaRPr lang="zh-TW" altLang="en-US"/>
        </a:p>
      </dgm:t>
    </dgm:pt>
    <dgm:pt modelId="{6CA62AD9-6E54-4022-963F-5317B16A495E}" type="pres">
      <dgm:prSet presAssocID="{98EA8BFE-3360-480C-8A82-8CC04EE6E37C}" presName="rootText" presStyleLbl="node2" presStyleIdx="1" presStyleCnt="3" custScaleY="330572" custLinFactNeighborX="583" custLinFactNeighborY="15209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09985018-1550-4E91-A082-A9F4795E17BD}" type="pres">
      <dgm:prSet presAssocID="{98EA8BFE-3360-480C-8A82-8CC04EE6E37C}" presName="rootConnector" presStyleLbl="node2" presStyleIdx="1" presStyleCnt="3"/>
      <dgm:spPr/>
      <dgm:t>
        <a:bodyPr/>
        <a:lstStyle/>
        <a:p>
          <a:endParaRPr lang="zh-TW" altLang="en-US"/>
        </a:p>
      </dgm:t>
    </dgm:pt>
    <dgm:pt modelId="{B5E6654B-FB3A-46BA-82BE-4F2ACED2AC53}" type="pres">
      <dgm:prSet presAssocID="{98EA8BFE-3360-480C-8A82-8CC04EE6E37C}" presName="hierChild4" presStyleCnt="0"/>
      <dgm:spPr/>
      <dgm:t>
        <a:bodyPr/>
        <a:lstStyle/>
        <a:p>
          <a:endParaRPr lang="zh-TW" altLang="en-US"/>
        </a:p>
      </dgm:t>
    </dgm:pt>
    <dgm:pt modelId="{78F3E52E-D904-46A7-80BB-4554A98B9B07}" type="pres">
      <dgm:prSet presAssocID="{98EA8BFE-3360-480C-8A82-8CC04EE6E37C}" presName="hierChild5" presStyleCnt="0"/>
      <dgm:spPr/>
      <dgm:t>
        <a:bodyPr/>
        <a:lstStyle/>
        <a:p>
          <a:endParaRPr lang="zh-TW" altLang="en-US"/>
        </a:p>
      </dgm:t>
    </dgm:pt>
    <dgm:pt modelId="{6480B9BF-50D7-46F1-AB19-82D94FE92FFA}" type="pres">
      <dgm:prSet presAssocID="{7263E29D-1327-4EA1-8197-9A3ADC0142D7}" presName="hierChild3" presStyleCnt="0"/>
      <dgm:spPr/>
      <dgm:t>
        <a:bodyPr/>
        <a:lstStyle/>
        <a:p>
          <a:endParaRPr lang="zh-TW" altLang="en-US"/>
        </a:p>
      </dgm:t>
    </dgm:pt>
    <dgm:pt modelId="{A3F08425-5F16-44DE-B3E3-C734052F001E}" type="pres">
      <dgm:prSet presAssocID="{A0ECB079-4FFF-4DAF-AE57-97B28F758E01}" presName="hierRoot1" presStyleCnt="0">
        <dgm:presLayoutVars>
          <dgm:hierBranch val="init"/>
        </dgm:presLayoutVars>
      </dgm:prSet>
      <dgm:spPr/>
      <dgm:t>
        <a:bodyPr/>
        <a:lstStyle/>
        <a:p>
          <a:endParaRPr lang="zh-TW" altLang="en-US"/>
        </a:p>
      </dgm:t>
    </dgm:pt>
    <dgm:pt modelId="{691B5286-42EB-461E-967F-B75BEBA4A8F4}" type="pres">
      <dgm:prSet presAssocID="{A0ECB079-4FFF-4DAF-AE57-97B28F758E01}" presName="rootComposite1" presStyleCnt="0"/>
      <dgm:spPr/>
      <dgm:t>
        <a:bodyPr/>
        <a:lstStyle/>
        <a:p>
          <a:endParaRPr lang="zh-TW" altLang="en-US"/>
        </a:p>
      </dgm:t>
    </dgm:pt>
    <dgm:pt modelId="{A43564A0-308C-4A04-961C-E7C1D4442284}" type="pres">
      <dgm:prSet presAssocID="{A0ECB079-4FFF-4DAF-AE57-97B28F758E01}" presName="rootText1" presStyleLbl="node0" presStyleIdx="1" presStyleCnt="2" custScaleX="119370" custScaleY="259248" custLinFactNeighborX="-167" custLinFactNeighborY="-40984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6EF72301-A26B-4602-86A4-63B113FB3A08}" type="pres">
      <dgm:prSet presAssocID="{A0ECB079-4FFF-4DAF-AE57-97B28F758E01}" presName="rootConnector1" presStyleLbl="node1" presStyleIdx="0" presStyleCnt="0"/>
      <dgm:spPr/>
      <dgm:t>
        <a:bodyPr/>
        <a:lstStyle/>
        <a:p>
          <a:endParaRPr lang="zh-TW" altLang="en-US"/>
        </a:p>
      </dgm:t>
    </dgm:pt>
    <dgm:pt modelId="{995469A2-7DA6-4A49-A4D3-3097A99CBBFD}" type="pres">
      <dgm:prSet presAssocID="{A0ECB079-4FFF-4DAF-AE57-97B28F758E01}" presName="hierChild2" presStyleCnt="0"/>
      <dgm:spPr/>
      <dgm:t>
        <a:bodyPr/>
        <a:lstStyle/>
        <a:p>
          <a:endParaRPr lang="zh-TW" altLang="en-US"/>
        </a:p>
      </dgm:t>
    </dgm:pt>
    <dgm:pt modelId="{B51544F4-9D69-40CC-A4A8-FFA5D0196949}" type="pres">
      <dgm:prSet presAssocID="{461F926D-D553-49B9-B1A6-C4F1767BF1EA}" presName="Name64" presStyleLbl="parChTrans1D2" presStyleIdx="2" presStyleCnt="3"/>
      <dgm:spPr/>
      <dgm:t>
        <a:bodyPr/>
        <a:lstStyle/>
        <a:p>
          <a:endParaRPr lang="zh-TW" altLang="en-US"/>
        </a:p>
      </dgm:t>
    </dgm:pt>
    <dgm:pt modelId="{4127F1CF-430A-45F0-8A8A-728F230BBF4C}" type="pres">
      <dgm:prSet presAssocID="{A1873B0E-6DB9-4264-ACEC-1AB5984A2F36}" presName="hierRoot2" presStyleCnt="0">
        <dgm:presLayoutVars>
          <dgm:hierBranch val="init"/>
        </dgm:presLayoutVars>
      </dgm:prSet>
      <dgm:spPr/>
      <dgm:t>
        <a:bodyPr/>
        <a:lstStyle/>
        <a:p>
          <a:endParaRPr lang="zh-TW" altLang="en-US"/>
        </a:p>
      </dgm:t>
    </dgm:pt>
    <dgm:pt modelId="{0A028AEA-019B-40AB-900C-85FEE9E785CD}" type="pres">
      <dgm:prSet presAssocID="{A1873B0E-6DB9-4264-ACEC-1AB5984A2F36}" presName="rootComposite" presStyleCnt="0"/>
      <dgm:spPr/>
      <dgm:t>
        <a:bodyPr/>
        <a:lstStyle/>
        <a:p>
          <a:endParaRPr lang="zh-TW" altLang="en-US"/>
        </a:p>
      </dgm:t>
    </dgm:pt>
    <dgm:pt modelId="{AD5317E6-50B8-4EB6-B106-AB5C19403366}" type="pres">
      <dgm:prSet presAssocID="{A1873B0E-6DB9-4264-ACEC-1AB5984A2F36}" presName="rootText" presStyleLbl="node2" presStyleIdx="2" presStyleCnt="3" custScaleX="133023" custScaleY="149816" custLinFactNeighborX="-1288" custLinFactNeighborY="1954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09B5FB0E-3306-48A0-BE22-94BB9D4CFB85}" type="pres">
      <dgm:prSet presAssocID="{A1873B0E-6DB9-4264-ACEC-1AB5984A2F36}" presName="rootConnector" presStyleLbl="node2" presStyleIdx="2" presStyleCnt="3"/>
      <dgm:spPr/>
      <dgm:t>
        <a:bodyPr/>
        <a:lstStyle/>
        <a:p>
          <a:endParaRPr lang="zh-TW" altLang="en-US"/>
        </a:p>
      </dgm:t>
    </dgm:pt>
    <dgm:pt modelId="{BF6AA18B-6D8F-4EF2-A246-85B5F70544AD}" type="pres">
      <dgm:prSet presAssocID="{A1873B0E-6DB9-4264-ACEC-1AB5984A2F36}" presName="hierChild4" presStyleCnt="0"/>
      <dgm:spPr/>
      <dgm:t>
        <a:bodyPr/>
        <a:lstStyle/>
        <a:p>
          <a:endParaRPr lang="zh-TW" altLang="en-US"/>
        </a:p>
      </dgm:t>
    </dgm:pt>
    <dgm:pt modelId="{093118C8-48E5-4460-91F3-73E3B2EA0E16}" type="pres">
      <dgm:prSet presAssocID="{A1873B0E-6DB9-4264-ACEC-1AB5984A2F36}" presName="hierChild5" presStyleCnt="0"/>
      <dgm:spPr/>
      <dgm:t>
        <a:bodyPr/>
        <a:lstStyle/>
        <a:p>
          <a:endParaRPr lang="zh-TW" altLang="en-US"/>
        </a:p>
      </dgm:t>
    </dgm:pt>
    <dgm:pt modelId="{A2097559-46DC-4D95-BCB4-77DF6D2261A0}" type="pres">
      <dgm:prSet presAssocID="{A0ECB079-4FFF-4DAF-AE57-97B28F758E01}" presName="hierChild3" presStyleCnt="0"/>
      <dgm:spPr/>
      <dgm:t>
        <a:bodyPr/>
        <a:lstStyle/>
        <a:p>
          <a:endParaRPr lang="zh-TW" altLang="en-US"/>
        </a:p>
      </dgm:t>
    </dgm:pt>
  </dgm:ptLst>
  <dgm:cxnLst>
    <dgm:cxn modelId="{B16EE2DB-F088-4099-BE0A-9945D8351F72}" type="presOf" srcId="{98EA8BFE-3360-480C-8A82-8CC04EE6E37C}" destId="{09985018-1550-4E91-A082-A9F4795E17BD}" srcOrd="1" destOrd="0" presId="urn:microsoft.com/office/officeart/2009/3/layout/HorizontalOrganizationChart"/>
    <dgm:cxn modelId="{86812045-E25C-4562-9262-F2F596629B00}" srcId="{E4F512EF-07D0-463D-B410-294F642B9B7D}" destId="{A0ECB079-4FFF-4DAF-AE57-97B28F758E01}" srcOrd="1" destOrd="0" parTransId="{0307329D-5C95-4CAA-B27E-7A6C47717958}" sibTransId="{694EDD53-A9BC-4A9A-8F0D-2CF97AE6738D}"/>
    <dgm:cxn modelId="{C5F02A01-873A-4724-8E71-679BD13651D3}" srcId="{7263E29D-1327-4EA1-8197-9A3ADC0142D7}" destId="{98EA8BFE-3360-480C-8A82-8CC04EE6E37C}" srcOrd="1" destOrd="0" parTransId="{92F63F6C-D25E-4D35-9831-5A16474E5229}" sibTransId="{6FA61A03-AFAB-4630-B396-158A12A3A69C}"/>
    <dgm:cxn modelId="{2AF7BB9F-B575-49E2-85AD-4B2963BB4671}" type="presOf" srcId="{7263E29D-1327-4EA1-8197-9A3ADC0142D7}" destId="{C68072BB-BDA6-4F19-9238-C0A5A8C44CF2}" srcOrd="0" destOrd="0" presId="urn:microsoft.com/office/officeart/2009/3/layout/HorizontalOrganizationChart"/>
    <dgm:cxn modelId="{D69F0E2F-0771-4AEE-A8EF-1CA3BD2DD135}" srcId="{BA6A00CC-8805-4C96-9F32-D2B3318298BD}" destId="{EB9B48B7-D96B-4B3F-AAFA-80760D8D2C80}" srcOrd="0" destOrd="0" parTransId="{74EB2C00-C22C-4C16-BA29-55EB6A99DD07}" sibTransId="{50A71099-9062-4769-8AFA-E629CFE4314F}"/>
    <dgm:cxn modelId="{67E9181B-BA94-4F5A-9FE8-E70E02241B57}" type="presOf" srcId="{59B54FDD-5734-4BCA-851F-86BBA1AE1439}" destId="{1C57A2F4-D6E7-45C9-9C30-119D95A6E240}" srcOrd="0" destOrd="0" presId="urn:microsoft.com/office/officeart/2009/3/layout/HorizontalOrganizationChart"/>
    <dgm:cxn modelId="{40AE3898-10CC-44EB-9E31-A926111D911F}" type="presOf" srcId="{A1873B0E-6DB9-4264-ACEC-1AB5984A2F36}" destId="{AD5317E6-50B8-4EB6-B106-AB5C19403366}" srcOrd="0" destOrd="0" presId="urn:microsoft.com/office/officeart/2009/3/layout/HorizontalOrganizationChart"/>
    <dgm:cxn modelId="{353E5F75-4A16-4A43-9397-9D28878E99C4}" srcId="{BA6A00CC-8805-4C96-9F32-D2B3318298BD}" destId="{46F48B76-9114-44B5-83C0-5E72E2887DE5}" srcOrd="1" destOrd="0" parTransId="{59B54FDD-5734-4BCA-851F-86BBA1AE1439}" sibTransId="{246DB93A-F8F2-412E-9989-1289935416FF}"/>
    <dgm:cxn modelId="{52903B9F-48E5-4AFC-945E-4B9EA7EFD7E3}" type="presOf" srcId="{92F63F6C-D25E-4D35-9831-5A16474E5229}" destId="{F5F5D034-5B51-41F0-BB8B-64A087C14FDC}" srcOrd="0" destOrd="0" presId="urn:microsoft.com/office/officeart/2009/3/layout/HorizontalOrganizationChart"/>
    <dgm:cxn modelId="{1E29E4AB-BA9D-4644-92D2-54B50DCCF4D9}" type="presOf" srcId="{63B7BFDB-C727-4F9C-888B-EE914509A393}" destId="{BB02DDB7-2F9C-4ACB-9301-9993BC520403}" srcOrd="0" destOrd="0" presId="urn:microsoft.com/office/officeart/2009/3/layout/HorizontalOrganizationChart"/>
    <dgm:cxn modelId="{7D7019B8-2009-40CC-8F0B-F25ACAD2A2EB}" type="presOf" srcId="{46F48B76-9114-44B5-83C0-5E72E2887DE5}" destId="{02F8C550-D101-428D-A8E0-D823552AF7F3}" srcOrd="0" destOrd="0" presId="urn:microsoft.com/office/officeart/2009/3/layout/HorizontalOrganizationChart"/>
    <dgm:cxn modelId="{4B3D2592-5439-4B27-A569-BE446B3D0DD3}" srcId="{A0ECB079-4FFF-4DAF-AE57-97B28F758E01}" destId="{A1873B0E-6DB9-4264-ACEC-1AB5984A2F36}" srcOrd="0" destOrd="0" parTransId="{461F926D-D553-49B9-B1A6-C4F1767BF1EA}" sibTransId="{B5E66749-F749-4A0B-B393-78B1A7C5BC0F}"/>
    <dgm:cxn modelId="{779531C3-527B-4C7B-96E9-889EF5140355}" type="presOf" srcId="{461F926D-D553-49B9-B1A6-C4F1767BF1EA}" destId="{B51544F4-9D69-40CC-A4A8-FFA5D0196949}" srcOrd="0" destOrd="0" presId="urn:microsoft.com/office/officeart/2009/3/layout/HorizontalOrganizationChart"/>
    <dgm:cxn modelId="{05623926-A9BD-4F2E-B398-D43664DEB9F7}" srcId="{7263E29D-1327-4EA1-8197-9A3ADC0142D7}" destId="{BA6A00CC-8805-4C96-9F32-D2B3318298BD}" srcOrd="0" destOrd="0" parTransId="{63B7BFDB-C727-4F9C-888B-EE914509A393}" sibTransId="{B91E6215-67C5-4BDF-8668-0F03FD7CF95D}"/>
    <dgm:cxn modelId="{9CBDA25A-7AB0-4A6E-9F56-D980792D666F}" type="presOf" srcId="{EB9B48B7-D96B-4B3F-AAFA-80760D8D2C80}" destId="{9095B0DA-1314-4717-9B35-92EFA9302560}" srcOrd="1" destOrd="0" presId="urn:microsoft.com/office/officeart/2009/3/layout/HorizontalOrganizationChart"/>
    <dgm:cxn modelId="{A85F1998-4A3C-48EB-A859-500E5F201B4F}" type="presOf" srcId="{A1873B0E-6DB9-4264-ACEC-1AB5984A2F36}" destId="{09B5FB0E-3306-48A0-BE22-94BB9D4CFB85}" srcOrd="1" destOrd="0" presId="urn:microsoft.com/office/officeart/2009/3/layout/HorizontalOrganizationChart"/>
    <dgm:cxn modelId="{E05416D0-EA3F-486C-873B-A5E35AB05B70}" type="presOf" srcId="{46F48B76-9114-44B5-83C0-5E72E2887DE5}" destId="{413D6EDD-08DE-4751-AC87-7EBDA0E3659E}" srcOrd="1" destOrd="0" presId="urn:microsoft.com/office/officeart/2009/3/layout/HorizontalOrganizationChart"/>
    <dgm:cxn modelId="{393B8442-9A47-4983-B99E-A494A8A2B99B}" srcId="{E4F512EF-07D0-463D-B410-294F642B9B7D}" destId="{7263E29D-1327-4EA1-8197-9A3ADC0142D7}" srcOrd="0" destOrd="0" parTransId="{73661516-F319-4BF0-99B1-11BB51E81CB7}" sibTransId="{53FF7E3D-367B-46F9-9994-1778D1770F09}"/>
    <dgm:cxn modelId="{BAC14A20-E6B8-4918-981F-3D840265B31C}" type="presOf" srcId="{98EA8BFE-3360-480C-8A82-8CC04EE6E37C}" destId="{6CA62AD9-6E54-4022-963F-5317B16A495E}" srcOrd="0" destOrd="0" presId="urn:microsoft.com/office/officeart/2009/3/layout/HorizontalOrganizationChart"/>
    <dgm:cxn modelId="{71183340-BAF5-439C-800F-2F4DEB252389}" type="presOf" srcId="{EB9B48B7-D96B-4B3F-AAFA-80760D8D2C80}" destId="{63BAC6A3-AB82-47F0-AE75-003FF6C1AD39}" srcOrd="0" destOrd="0" presId="urn:microsoft.com/office/officeart/2009/3/layout/HorizontalOrganizationChart"/>
    <dgm:cxn modelId="{3129CDF1-886D-40D9-BC43-F0388E242D13}" type="presOf" srcId="{BA6A00CC-8805-4C96-9F32-D2B3318298BD}" destId="{AC4C9484-3DCB-4934-9E46-8CCFB6A23893}" srcOrd="1" destOrd="0" presId="urn:microsoft.com/office/officeart/2009/3/layout/HorizontalOrganizationChart"/>
    <dgm:cxn modelId="{9AF03289-C8CD-486B-815C-3D222FC355F8}" type="presOf" srcId="{74EB2C00-C22C-4C16-BA29-55EB6A99DD07}" destId="{0E7E0B86-AF80-4C1F-9817-9BDEE984D40F}" srcOrd="0" destOrd="0" presId="urn:microsoft.com/office/officeart/2009/3/layout/HorizontalOrganizationChart"/>
    <dgm:cxn modelId="{D7871F4D-F209-4799-AE6A-1E603720AD8B}" type="presOf" srcId="{A0ECB079-4FFF-4DAF-AE57-97B28F758E01}" destId="{6EF72301-A26B-4602-86A4-63B113FB3A08}" srcOrd="1" destOrd="0" presId="urn:microsoft.com/office/officeart/2009/3/layout/HorizontalOrganizationChart"/>
    <dgm:cxn modelId="{F1C6BF43-38EC-42EF-B389-54A3BF1C9F3B}" type="presOf" srcId="{7263E29D-1327-4EA1-8197-9A3ADC0142D7}" destId="{0FB2311E-367E-4BD8-B2D7-FD29F66A89D1}" srcOrd="1" destOrd="0" presId="urn:microsoft.com/office/officeart/2009/3/layout/HorizontalOrganizationChart"/>
    <dgm:cxn modelId="{D4FCDE7B-840F-4672-85C2-774E35343ECF}" type="presOf" srcId="{E4F512EF-07D0-463D-B410-294F642B9B7D}" destId="{74F83867-B09E-4096-9F10-CBA2E8827469}" srcOrd="0" destOrd="0" presId="urn:microsoft.com/office/officeart/2009/3/layout/HorizontalOrganizationChart"/>
    <dgm:cxn modelId="{F190B415-08B7-4D2E-A45D-A0CBC41E1153}" type="presOf" srcId="{BA6A00CC-8805-4C96-9F32-D2B3318298BD}" destId="{1784CAB8-72A3-4F57-8A44-FB32E3FFE60E}" srcOrd="0" destOrd="0" presId="urn:microsoft.com/office/officeart/2009/3/layout/HorizontalOrganizationChart"/>
    <dgm:cxn modelId="{F53BB74D-0990-43AD-8860-108859B5713A}" type="presOf" srcId="{A0ECB079-4FFF-4DAF-AE57-97B28F758E01}" destId="{A43564A0-308C-4A04-961C-E7C1D4442284}" srcOrd="0" destOrd="0" presId="urn:microsoft.com/office/officeart/2009/3/layout/HorizontalOrganizationChart"/>
    <dgm:cxn modelId="{C0429BB3-7B56-496C-88E5-EF876290C7C5}" type="presParOf" srcId="{74F83867-B09E-4096-9F10-CBA2E8827469}" destId="{9B4583FD-087F-4758-81D5-2E3A2FC621FB}" srcOrd="0" destOrd="0" presId="urn:microsoft.com/office/officeart/2009/3/layout/HorizontalOrganizationChart"/>
    <dgm:cxn modelId="{17512357-83B9-4A73-BADC-A2C0C3407A2F}" type="presParOf" srcId="{9B4583FD-087F-4758-81D5-2E3A2FC621FB}" destId="{9527637F-F50A-4AB3-9BCE-B0ED85FA464E}" srcOrd="0" destOrd="0" presId="urn:microsoft.com/office/officeart/2009/3/layout/HorizontalOrganizationChart"/>
    <dgm:cxn modelId="{01AC4FDE-EBAE-4833-9D84-FEF3E147CBBC}" type="presParOf" srcId="{9527637F-F50A-4AB3-9BCE-B0ED85FA464E}" destId="{C68072BB-BDA6-4F19-9238-C0A5A8C44CF2}" srcOrd="0" destOrd="0" presId="urn:microsoft.com/office/officeart/2009/3/layout/HorizontalOrganizationChart"/>
    <dgm:cxn modelId="{88819B97-9BE0-49DE-82AF-9315AD24AF4E}" type="presParOf" srcId="{9527637F-F50A-4AB3-9BCE-B0ED85FA464E}" destId="{0FB2311E-367E-4BD8-B2D7-FD29F66A89D1}" srcOrd="1" destOrd="0" presId="urn:microsoft.com/office/officeart/2009/3/layout/HorizontalOrganizationChart"/>
    <dgm:cxn modelId="{A5DBFA8C-20B1-4230-95D0-225FD21E00ED}" type="presParOf" srcId="{9B4583FD-087F-4758-81D5-2E3A2FC621FB}" destId="{B801CAEC-2B06-46C3-B983-C6C07BCADAFF}" srcOrd="1" destOrd="0" presId="urn:microsoft.com/office/officeart/2009/3/layout/HorizontalOrganizationChart"/>
    <dgm:cxn modelId="{8067D968-3295-46F5-B5B5-F475286224BC}" type="presParOf" srcId="{B801CAEC-2B06-46C3-B983-C6C07BCADAFF}" destId="{BB02DDB7-2F9C-4ACB-9301-9993BC520403}" srcOrd="0" destOrd="0" presId="urn:microsoft.com/office/officeart/2009/3/layout/HorizontalOrganizationChart"/>
    <dgm:cxn modelId="{E19AD12A-3702-438C-ABD5-09935E4DAD1F}" type="presParOf" srcId="{B801CAEC-2B06-46C3-B983-C6C07BCADAFF}" destId="{EBD446D6-960B-4CF0-9A68-2B62E09785F1}" srcOrd="1" destOrd="0" presId="urn:microsoft.com/office/officeart/2009/3/layout/HorizontalOrganizationChart"/>
    <dgm:cxn modelId="{73CFB1B9-ABA0-44DC-A4EB-FFA5889301F4}" type="presParOf" srcId="{EBD446D6-960B-4CF0-9A68-2B62E09785F1}" destId="{6BFC13E1-EE66-4664-A511-EB229BC54254}" srcOrd="0" destOrd="0" presId="urn:microsoft.com/office/officeart/2009/3/layout/HorizontalOrganizationChart"/>
    <dgm:cxn modelId="{98C87B2B-9DCC-4825-BD4D-EE6BC278BAB3}" type="presParOf" srcId="{6BFC13E1-EE66-4664-A511-EB229BC54254}" destId="{1784CAB8-72A3-4F57-8A44-FB32E3FFE60E}" srcOrd="0" destOrd="0" presId="urn:microsoft.com/office/officeart/2009/3/layout/HorizontalOrganizationChart"/>
    <dgm:cxn modelId="{C4A2314A-7F9C-4FD1-81E9-05B6AC34D2CB}" type="presParOf" srcId="{6BFC13E1-EE66-4664-A511-EB229BC54254}" destId="{AC4C9484-3DCB-4934-9E46-8CCFB6A23893}" srcOrd="1" destOrd="0" presId="urn:microsoft.com/office/officeart/2009/3/layout/HorizontalOrganizationChart"/>
    <dgm:cxn modelId="{82551C7B-5FBC-42F8-B118-2247082D4C68}" type="presParOf" srcId="{EBD446D6-960B-4CF0-9A68-2B62E09785F1}" destId="{53571AAF-5661-4A84-B143-BB3596ADA4F5}" srcOrd="1" destOrd="0" presId="urn:microsoft.com/office/officeart/2009/3/layout/HorizontalOrganizationChart"/>
    <dgm:cxn modelId="{3FC6BB74-9219-4135-B3A1-A09EEDA9D140}" type="presParOf" srcId="{53571AAF-5661-4A84-B143-BB3596ADA4F5}" destId="{0E7E0B86-AF80-4C1F-9817-9BDEE984D40F}" srcOrd="0" destOrd="0" presId="urn:microsoft.com/office/officeart/2009/3/layout/HorizontalOrganizationChart"/>
    <dgm:cxn modelId="{1244A965-EDB7-4446-95A2-FDB6B6446AF5}" type="presParOf" srcId="{53571AAF-5661-4A84-B143-BB3596ADA4F5}" destId="{33301FEA-B6C2-44E4-946D-89149150D61F}" srcOrd="1" destOrd="0" presId="urn:microsoft.com/office/officeart/2009/3/layout/HorizontalOrganizationChart"/>
    <dgm:cxn modelId="{B73E6EE5-F67B-413C-A772-406D31B3B97C}" type="presParOf" srcId="{33301FEA-B6C2-44E4-946D-89149150D61F}" destId="{B226274F-6EE1-481E-97D5-AEF191CDA4D1}" srcOrd="0" destOrd="0" presId="urn:microsoft.com/office/officeart/2009/3/layout/HorizontalOrganizationChart"/>
    <dgm:cxn modelId="{DB602D28-6856-49B0-849B-E49FB6EF2CB3}" type="presParOf" srcId="{B226274F-6EE1-481E-97D5-AEF191CDA4D1}" destId="{63BAC6A3-AB82-47F0-AE75-003FF6C1AD39}" srcOrd="0" destOrd="0" presId="urn:microsoft.com/office/officeart/2009/3/layout/HorizontalOrganizationChart"/>
    <dgm:cxn modelId="{7BB918FF-D9EC-4733-98F8-4A0EC9A8CD8F}" type="presParOf" srcId="{B226274F-6EE1-481E-97D5-AEF191CDA4D1}" destId="{9095B0DA-1314-4717-9B35-92EFA9302560}" srcOrd="1" destOrd="0" presId="urn:microsoft.com/office/officeart/2009/3/layout/HorizontalOrganizationChart"/>
    <dgm:cxn modelId="{F51F78CE-0243-4E20-8915-241F9B4E30AE}" type="presParOf" srcId="{33301FEA-B6C2-44E4-946D-89149150D61F}" destId="{531DEE0D-8687-4030-8019-F5F34007D3E8}" srcOrd="1" destOrd="0" presId="urn:microsoft.com/office/officeart/2009/3/layout/HorizontalOrganizationChart"/>
    <dgm:cxn modelId="{32A7BD6E-8C78-4A3A-A9A3-AC324A830A36}" type="presParOf" srcId="{33301FEA-B6C2-44E4-946D-89149150D61F}" destId="{A688597B-A586-40AC-9475-BD386720BCB7}" srcOrd="2" destOrd="0" presId="urn:microsoft.com/office/officeart/2009/3/layout/HorizontalOrganizationChart"/>
    <dgm:cxn modelId="{88FE17CA-493C-404D-9FE5-F33156FE6AD8}" type="presParOf" srcId="{53571AAF-5661-4A84-B143-BB3596ADA4F5}" destId="{1C57A2F4-D6E7-45C9-9C30-119D95A6E240}" srcOrd="2" destOrd="0" presId="urn:microsoft.com/office/officeart/2009/3/layout/HorizontalOrganizationChart"/>
    <dgm:cxn modelId="{F5F0975F-5A9C-49B4-97D9-3AC2A0124A65}" type="presParOf" srcId="{53571AAF-5661-4A84-B143-BB3596ADA4F5}" destId="{0EA01EB4-298A-461F-ADBF-F3865B0C7797}" srcOrd="3" destOrd="0" presId="urn:microsoft.com/office/officeart/2009/3/layout/HorizontalOrganizationChart"/>
    <dgm:cxn modelId="{DFD9AB4D-8782-4BBC-8B10-A616EFC65455}" type="presParOf" srcId="{0EA01EB4-298A-461F-ADBF-F3865B0C7797}" destId="{E2E7C3A0-9A7C-4857-A590-92CD5977F611}" srcOrd="0" destOrd="0" presId="urn:microsoft.com/office/officeart/2009/3/layout/HorizontalOrganizationChart"/>
    <dgm:cxn modelId="{C68AEF68-71B1-47C5-BC02-31B6166F216C}" type="presParOf" srcId="{E2E7C3A0-9A7C-4857-A590-92CD5977F611}" destId="{02F8C550-D101-428D-A8E0-D823552AF7F3}" srcOrd="0" destOrd="0" presId="urn:microsoft.com/office/officeart/2009/3/layout/HorizontalOrganizationChart"/>
    <dgm:cxn modelId="{767C8C22-FB0A-4DCE-ACE5-331D82EBC227}" type="presParOf" srcId="{E2E7C3A0-9A7C-4857-A590-92CD5977F611}" destId="{413D6EDD-08DE-4751-AC87-7EBDA0E3659E}" srcOrd="1" destOrd="0" presId="urn:microsoft.com/office/officeart/2009/3/layout/HorizontalOrganizationChart"/>
    <dgm:cxn modelId="{2F1A8488-C476-4965-8A3E-4C6CBFFF28A0}" type="presParOf" srcId="{0EA01EB4-298A-461F-ADBF-F3865B0C7797}" destId="{E2A3A474-B286-417F-9CD3-CF8C1C09E463}" srcOrd="1" destOrd="0" presId="urn:microsoft.com/office/officeart/2009/3/layout/HorizontalOrganizationChart"/>
    <dgm:cxn modelId="{07980E1E-1FAA-446D-BB77-CBA7267478EE}" type="presParOf" srcId="{0EA01EB4-298A-461F-ADBF-F3865B0C7797}" destId="{BE384E55-BD68-4B94-830B-017BD114D17A}" srcOrd="2" destOrd="0" presId="urn:microsoft.com/office/officeart/2009/3/layout/HorizontalOrganizationChart"/>
    <dgm:cxn modelId="{DE86D79C-C014-4F8A-BD16-C3BBBBF1E1A5}" type="presParOf" srcId="{EBD446D6-960B-4CF0-9A68-2B62E09785F1}" destId="{9325A326-058E-49F2-9A17-A6744ADEB202}" srcOrd="2" destOrd="0" presId="urn:microsoft.com/office/officeart/2009/3/layout/HorizontalOrganizationChart"/>
    <dgm:cxn modelId="{A252615D-71DF-48F9-B576-EAC3877168BD}" type="presParOf" srcId="{B801CAEC-2B06-46C3-B983-C6C07BCADAFF}" destId="{F5F5D034-5B51-41F0-BB8B-64A087C14FDC}" srcOrd="2" destOrd="0" presId="urn:microsoft.com/office/officeart/2009/3/layout/HorizontalOrganizationChart"/>
    <dgm:cxn modelId="{84417EE8-6654-4F6D-9064-8343827DD7A6}" type="presParOf" srcId="{B801CAEC-2B06-46C3-B983-C6C07BCADAFF}" destId="{38E963D8-41A9-4CE2-AC37-28718CFE1339}" srcOrd="3" destOrd="0" presId="urn:microsoft.com/office/officeart/2009/3/layout/HorizontalOrganizationChart"/>
    <dgm:cxn modelId="{906DA090-0825-46D2-9676-94CA6C30A57F}" type="presParOf" srcId="{38E963D8-41A9-4CE2-AC37-28718CFE1339}" destId="{31FE417B-843C-4585-95FF-EAAF7F9827C9}" srcOrd="0" destOrd="0" presId="urn:microsoft.com/office/officeart/2009/3/layout/HorizontalOrganizationChart"/>
    <dgm:cxn modelId="{168EB316-C5C1-4B40-84F5-B6C88800FE41}" type="presParOf" srcId="{31FE417B-843C-4585-95FF-EAAF7F9827C9}" destId="{6CA62AD9-6E54-4022-963F-5317B16A495E}" srcOrd="0" destOrd="0" presId="urn:microsoft.com/office/officeart/2009/3/layout/HorizontalOrganizationChart"/>
    <dgm:cxn modelId="{276CFB17-FFF4-4E01-BF51-45B86804B3F7}" type="presParOf" srcId="{31FE417B-843C-4585-95FF-EAAF7F9827C9}" destId="{09985018-1550-4E91-A082-A9F4795E17BD}" srcOrd="1" destOrd="0" presId="urn:microsoft.com/office/officeart/2009/3/layout/HorizontalOrganizationChart"/>
    <dgm:cxn modelId="{CA647B7F-8F95-413F-90BC-7481EB7CF8E1}" type="presParOf" srcId="{38E963D8-41A9-4CE2-AC37-28718CFE1339}" destId="{B5E6654B-FB3A-46BA-82BE-4F2ACED2AC53}" srcOrd="1" destOrd="0" presId="urn:microsoft.com/office/officeart/2009/3/layout/HorizontalOrganizationChart"/>
    <dgm:cxn modelId="{02F546E8-65BE-4102-AF76-1AD60A0C95F1}" type="presParOf" srcId="{38E963D8-41A9-4CE2-AC37-28718CFE1339}" destId="{78F3E52E-D904-46A7-80BB-4554A98B9B07}" srcOrd="2" destOrd="0" presId="urn:microsoft.com/office/officeart/2009/3/layout/HorizontalOrganizationChart"/>
    <dgm:cxn modelId="{4375AB64-8CA6-481E-A7A2-049A338785BF}" type="presParOf" srcId="{9B4583FD-087F-4758-81D5-2E3A2FC621FB}" destId="{6480B9BF-50D7-46F1-AB19-82D94FE92FFA}" srcOrd="2" destOrd="0" presId="urn:microsoft.com/office/officeart/2009/3/layout/HorizontalOrganizationChart"/>
    <dgm:cxn modelId="{D23248F7-8C19-47E3-BB31-F48F81D77772}" type="presParOf" srcId="{74F83867-B09E-4096-9F10-CBA2E8827469}" destId="{A3F08425-5F16-44DE-B3E3-C734052F001E}" srcOrd="1" destOrd="0" presId="urn:microsoft.com/office/officeart/2009/3/layout/HorizontalOrganizationChart"/>
    <dgm:cxn modelId="{77C33356-807C-4352-BD39-A5C2CBAE1AE5}" type="presParOf" srcId="{A3F08425-5F16-44DE-B3E3-C734052F001E}" destId="{691B5286-42EB-461E-967F-B75BEBA4A8F4}" srcOrd="0" destOrd="0" presId="urn:microsoft.com/office/officeart/2009/3/layout/HorizontalOrganizationChart"/>
    <dgm:cxn modelId="{F26A9854-465E-4EAF-BB20-97FCD0CFD89A}" type="presParOf" srcId="{691B5286-42EB-461E-967F-B75BEBA4A8F4}" destId="{A43564A0-308C-4A04-961C-E7C1D4442284}" srcOrd="0" destOrd="0" presId="urn:microsoft.com/office/officeart/2009/3/layout/HorizontalOrganizationChart"/>
    <dgm:cxn modelId="{E16E2960-DC1E-4FF8-BA3C-1353A45A2C39}" type="presParOf" srcId="{691B5286-42EB-461E-967F-B75BEBA4A8F4}" destId="{6EF72301-A26B-4602-86A4-63B113FB3A08}" srcOrd="1" destOrd="0" presId="urn:microsoft.com/office/officeart/2009/3/layout/HorizontalOrganizationChart"/>
    <dgm:cxn modelId="{6DB4EB91-6FAE-442B-9340-5EE1B943E143}" type="presParOf" srcId="{A3F08425-5F16-44DE-B3E3-C734052F001E}" destId="{995469A2-7DA6-4A49-A4D3-3097A99CBBFD}" srcOrd="1" destOrd="0" presId="urn:microsoft.com/office/officeart/2009/3/layout/HorizontalOrganizationChart"/>
    <dgm:cxn modelId="{CF3F6FBC-2880-4303-B59A-DEDB2F53C075}" type="presParOf" srcId="{995469A2-7DA6-4A49-A4D3-3097A99CBBFD}" destId="{B51544F4-9D69-40CC-A4A8-FFA5D0196949}" srcOrd="0" destOrd="0" presId="urn:microsoft.com/office/officeart/2009/3/layout/HorizontalOrganizationChart"/>
    <dgm:cxn modelId="{37E090EB-8C7C-4DDC-9C2E-EEC0F9201B90}" type="presParOf" srcId="{995469A2-7DA6-4A49-A4D3-3097A99CBBFD}" destId="{4127F1CF-430A-45F0-8A8A-728F230BBF4C}" srcOrd="1" destOrd="0" presId="urn:microsoft.com/office/officeart/2009/3/layout/HorizontalOrganizationChart"/>
    <dgm:cxn modelId="{2FD4F79A-1B44-49B9-8466-88C8A6D64A85}" type="presParOf" srcId="{4127F1CF-430A-45F0-8A8A-728F230BBF4C}" destId="{0A028AEA-019B-40AB-900C-85FEE9E785CD}" srcOrd="0" destOrd="0" presId="urn:microsoft.com/office/officeart/2009/3/layout/HorizontalOrganizationChart"/>
    <dgm:cxn modelId="{1EF6D354-ADF7-48FF-A3E8-DEFE17D4638A}" type="presParOf" srcId="{0A028AEA-019B-40AB-900C-85FEE9E785CD}" destId="{AD5317E6-50B8-4EB6-B106-AB5C19403366}" srcOrd="0" destOrd="0" presId="urn:microsoft.com/office/officeart/2009/3/layout/HorizontalOrganizationChart"/>
    <dgm:cxn modelId="{4AC143DA-4195-4657-8AE1-25654747ABD3}" type="presParOf" srcId="{0A028AEA-019B-40AB-900C-85FEE9E785CD}" destId="{09B5FB0E-3306-48A0-BE22-94BB9D4CFB85}" srcOrd="1" destOrd="0" presId="urn:microsoft.com/office/officeart/2009/3/layout/HorizontalOrganizationChart"/>
    <dgm:cxn modelId="{E05CC7DA-0D8E-410B-B2B6-58A71BB15B4A}" type="presParOf" srcId="{4127F1CF-430A-45F0-8A8A-728F230BBF4C}" destId="{BF6AA18B-6D8F-4EF2-A246-85B5F70544AD}" srcOrd="1" destOrd="0" presId="urn:microsoft.com/office/officeart/2009/3/layout/HorizontalOrganizationChart"/>
    <dgm:cxn modelId="{2AAE78E4-D954-4989-8E41-F540B4D95A16}" type="presParOf" srcId="{4127F1CF-430A-45F0-8A8A-728F230BBF4C}" destId="{093118C8-48E5-4460-91F3-73E3B2EA0E16}" srcOrd="2" destOrd="0" presId="urn:microsoft.com/office/officeart/2009/3/layout/HorizontalOrganizationChart"/>
    <dgm:cxn modelId="{8C07EBC1-D9D4-448E-9263-2E71012F2C24}" type="presParOf" srcId="{A3F08425-5F16-44DE-B3E3-C734052F001E}" destId="{A2097559-46DC-4D95-BCB4-77DF6D2261A0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D063C45B-DE85-418E-913F-A37CCEC88EBF}" type="doc">
      <dgm:prSet loTypeId="urn:microsoft.com/office/officeart/2005/8/layout/process5" loCatId="process" qsTypeId="urn:microsoft.com/office/officeart/2005/8/quickstyle/simple1" qsCatId="simple" csTypeId="urn:microsoft.com/office/officeart/2005/8/colors/colorful4" csCatId="colorful" phldr="1"/>
      <dgm:spPr/>
    </dgm:pt>
    <dgm:pt modelId="{4959890E-5DED-4F4A-AD51-2437B1DD7B9C}">
      <dgm:prSet phldrT="[文字]" custT="1"/>
      <dgm:spPr/>
      <dgm:t>
        <a:bodyPr/>
        <a:lstStyle/>
        <a:p>
          <a:r>
            <a:rPr lang="en-US" altLang="zh-TW" sz="2800" dirty="0" smtClean="0"/>
            <a:t>《</a:t>
          </a:r>
          <a:r>
            <a:rPr lang="zh-TW" altLang="en-US" sz="2800" dirty="0" smtClean="0"/>
            <a:t>舊金山和約</a:t>
          </a:r>
          <a:r>
            <a:rPr lang="en-US" altLang="zh-TW" sz="2800" dirty="0" smtClean="0"/>
            <a:t>》</a:t>
          </a:r>
          <a:endParaRPr lang="zh-TW" altLang="en-US" sz="2800" dirty="0"/>
        </a:p>
      </dgm:t>
    </dgm:pt>
    <dgm:pt modelId="{AC8DA904-627A-4CE6-966D-BCF335759EEE}" type="parTrans" cxnId="{BA68D057-22A2-4FE5-AA3A-0916801BDB38}">
      <dgm:prSet/>
      <dgm:spPr/>
      <dgm:t>
        <a:bodyPr/>
        <a:lstStyle/>
        <a:p>
          <a:endParaRPr lang="zh-TW" altLang="en-US"/>
        </a:p>
      </dgm:t>
    </dgm:pt>
    <dgm:pt modelId="{D0218F9E-A0F5-4F5F-8D60-EA7EF78DC6C2}" type="sibTrans" cxnId="{BA68D057-22A2-4FE5-AA3A-0916801BDB38}">
      <dgm:prSet/>
      <dgm:spPr/>
      <dgm:t>
        <a:bodyPr/>
        <a:lstStyle/>
        <a:p>
          <a:endParaRPr lang="zh-TW" altLang="en-US"/>
        </a:p>
      </dgm:t>
    </dgm:pt>
    <dgm:pt modelId="{6EFAD024-44A7-46B0-BD07-97386EED5548}">
      <dgm:prSet phldrT="[文字]" custT="1"/>
      <dgm:spPr/>
      <dgm:t>
        <a:bodyPr/>
        <a:lstStyle/>
        <a:p>
          <a:r>
            <a:rPr lang="en-US" altLang="zh-TW" sz="2800" dirty="0" smtClean="0"/>
            <a:t>《</a:t>
          </a:r>
          <a:r>
            <a:rPr lang="zh-TW" altLang="en-US" sz="2800" dirty="0" smtClean="0"/>
            <a:t>美日安全條約</a:t>
          </a:r>
          <a:r>
            <a:rPr lang="en-US" altLang="zh-TW" sz="2800" dirty="0" smtClean="0"/>
            <a:t>》</a:t>
          </a:r>
          <a:endParaRPr lang="zh-TW" altLang="en-US" sz="2800" dirty="0"/>
        </a:p>
      </dgm:t>
    </dgm:pt>
    <dgm:pt modelId="{EB79BAEB-3617-41D9-912D-7C4BA5F6C680}" type="parTrans" cxnId="{698B37E2-24C9-4028-AA86-DDB398DB7ED1}">
      <dgm:prSet/>
      <dgm:spPr/>
      <dgm:t>
        <a:bodyPr/>
        <a:lstStyle/>
        <a:p>
          <a:endParaRPr lang="zh-TW" altLang="en-US"/>
        </a:p>
      </dgm:t>
    </dgm:pt>
    <dgm:pt modelId="{D899A9CB-E820-4785-89FE-E71801324659}" type="sibTrans" cxnId="{698B37E2-24C9-4028-AA86-DDB398DB7ED1}">
      <dgm:prSet/>
      <dgm:spPr/>
      <dgm:t>
        <a:bodyPr/>
        <a:lstStyle/>
        <a:p>
          <a:endParaRPr lang="zh-TW" altLang="en-US"/>
        </a:p>
      </dgm:t>
    </dgm:pt>
    <dgm:pt modelId="{A58A52E4-800F-458E-9AF9-778A9E4F8368}">
      <dgm:prSet phldrT="[文字]" custT="1"/>
      <dgm:spPr/>
      <dgm:t>
        <a:bodyPr/>
        <a:lstStyle/>
        <a:p>
          <a:r>
            <a:rPr lang="en-US" altLang="zh-TW" sz="2800" dirty="0" smtClean="0"/>
            <a:t>《</a:t>
          </a:r>
          <a:r>
            <a:rPr lang="zh-TW" altLang="en-US" sz="2800" dirty="0" smtClean="0"/>
            <a:t>美日行政協定</a:t>
          </a:r>
          <a:r>
            <a:rPr lang="en-US" altLang="zh-TW" sz="2800" dirty="0" smtClean="0"/>
            <a:t>》</a:t>
          </a:r>
          <a:endParaRPr lang="zh-TW" altLang="en-US" sz="2800" dirty="0"/>
        </a:p>
      </dgm:t>
    </dgm:pt>
    <dgm:pt modelId="{6012A43C-2AB5-4250-BDC3-6ECC324C8595}" type="parTrans" cxnId="{5A5D656F-E952-4B43-9E5E-FC9FFFD8D257}">
      <dgm:prSet/>
      <dgm:spPr/>
      <dgm:t>
        <a:bodyPr/>
        <a:lstStyle/>
        <a:p>
          <a:endParaRPr lang="zh-TW" altLang="en-US"/>
        </a:p>
      </dgm:t>
    </dgm:pt>
    <dgm:pt modelId="{7A4DCAD4-8020-4E39-B84B-14E919126B4E}" type="sibTrans" cxnId="{5A5D656F-E952-4B43-9E5E-FC9FFFD8D257}">
      <dgm:prSet/>
      <dgm:spPr/>
      <dgm:t>
        <a:bodyPr/>
        <a:lstStyle/>
        <a:p>
          <a:endParaRPr lang="zh-TW" altLang="en-US"/>
        </a:p>
      </dgm:t>
    </dgm:pt>
    <dgm:pt modelId="{245C954C-0FC3-4BC1-9077-FE82AE3FC77D}">
      <dgm:prSet phldrT="[文字]" custT="1"/>
      <dgm:spPr/>
      <dgm:t>
        <a:bodyPr/>
        <a:lstStyle/>
        <a:p>
          <a:r>
            <a:rPr lang="en-US" altLang="zh-TW" sz="2800" dirty="0" smtClean="0"/>
            <a:t>《</a:t>
          </a:r>
          <a:r>
            <a:rPr lang="zh-TW" altLang="en-US" sz="2800" dirty="0" smtClean="0"/>
            <a:t>美日共同防禦援助條約</a:t>
          </a:r>
          <a:r>
            <a:rPr lang="en-US" altLang="zh-TW" sz="2800" dirty="0" smtClean="0"/>
            <a:t>》</a:t>
          </a:r>
          <a:endParaRPr lang="zh-TW" altLang="en-US" sz="2800" dirty="0"/>
        </a:p>
      </dgm:t>
    </dgm:pt>
    <dgm:pt modelId="{678BDF34-1BB5-4851-8639-C366F45F77D7}" type="parTrans" cxnId="{F05BA945-75A9-4444-A76E-0C3B2BC95A3C}">
      <dgm:prSet/>
      <dgm:spPr/>
      <dgm:t>
        <a:bodyPr/>
        <a:lstStyle/>
        <a:p>
          <a:endParaRPr lang="zh-TW" altLang="en-US"/>
        </a:p>
      </dgm:t>
    </dgm:pt>
    <dgm:pt modelId="{258F25E9-E3B9-4139-8629-79EA16FD25EE}" type="sibTrans" cxnId="{F05BA945-75A9-4444-A76E-0C3B2BC95A3C}">
      <dgm:prSet/>
      <dgm:spPr/>
      <dgm:t>
        <a:bodyPr/>
        <a:lstStyle/>
        <a:p>
          <a:endParaRPr lang="zh-TW" altLang="en-US"/>
        </a:p>
      </dgm:t>
    </dgm:pt>
    <dgm:pt modelId="{1BA3E1B2-987A-4EAF-9067-814A39C2A0F0}" type="pres">
      <dgm:prSet presAssocID="{D063C45B-DE85-418E-913F-A37CCEC88EBF}" presName="diagram" presStyleCnt="0">
        <dgm:presLayoutVars>
          <dgm:dir/>
          <dgm:resizeHandles val="exact"/>
        </dgm:presLayoutVars>
      </dgm:prSet>
      <dgm:spPr/>
    </dgm:pt>
    <dgm:pt modelId="{04CB84FE-920F-434F-9964-FD6C473DA903}" type="pres">
      <dgm:prSet presAssocID="{4959890E-5DED-4F4A-AD51-2437B1DD7B9C}" presName="node" presStyleLbl="node1" presStyleIdx="0" presStyleCnt="4" custScaleY="69292" custLinFactNeighborX="-2576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01260E4-F095-4569-AF30-FCA4A5A275A4}" type="pres">
      <dgm:prSet presAssocID="{D0218F9E-A0F5-4F5F-8D60-EA7EF78DC6C2}" presName="sibTrans" presStyleLbl="sibTrans2D1" presStyleIdx="0" presStyleCnt="3"/>
      <dgm:spPr/>
      <dgm:t>
        <a:bodyPr/>
        <a:lstStyle/>
        <a:p>
          <a:endParaRPr lang="zh-TW" altLang="en-US"/>
        </a:p>
      </dgm:t>
    </dgm:pt>
    <dgm:pt modelId="{CB2301CA-1853-4BD5-97AB-91354018604F}" type="pres">
      <dgm:prSet presAssocID="{D0218F9E-A0F5-4F5F-8D60-EA7EF78DC6C2}" presName="connectorText" presStyleLbl="sibTrans2D1" presStyleIdx="0" presStyleCnt="3"/>
      <dgm:spPr/>
      <dgm:t>
        <a:bodyPr/>
        <a:lstStyle/>
        <a:p>
          <a:endParaRPr lang="zh-TW" altLang="en-US"/>
        </a:p>
      </dgm:t>
    </dgm:pt>
    <dgm:pt modelId="{C7787BC0-DFDA-47FF-889E-C5176DFDA9A3}" type="pres">
      <dgm:prSet presAssocID="{6EFAD024-44A7-46B0-BD07-97386EED5548}" presName="node" presStyleLbl="node1" presStyleIdx="1" presStyleCnt="4" custScaleX="115206" custScaleY="6929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2F4D277-815F-456A-8CB5-2837CA382F7E}" type="pres">
      <dgm:prSet presAssocID="{D899A9CB-E820-4785-89FE-E71801324659}" presName="sibTrans" presStyleLbl="sibTrans2D1" presStyleIdx="1" presStyleCnt="3"/>
      <dgm:spPr/>
      <dgm:t>
        <a:bodyPr/>
        <a:lstStyle/>
        <a:p>
          <a:endParaRPr lang="zh-TW" altLang="en-US"/>
        </a:p>
      </dgm:t>
    </dgm:pt>
    <dgm:pt modelId="{2BD14AED-CD10-454E-953F-F2B38889A2B8}" type="pres">
      <dgm:prSet presAssocID="{D899A9CB-E820-4785-89FE-E71801324659}" presName="connectorText" presStyleLbl="sibTrans2D1" presStyleIdx="1" presStyleCnt="3"/>
      <dgm:spPr/>
      <dgm:t>
        <a:bodyPr/>
        <a:lstStyle/>
        <a:p>
          <a:endParaRPr lang="zh-TW" altLang="en-US"/>
        </a:p>
      </dgm:t>
    </dgm:pt>
    <dgm:pt modelId="{63FC7C7E-A3F1-4481-992F-EC615A3F58D9}" type="pres">
      <dgm:prSet presAssocID="{A58A52E4-800F-458E-9AF9-778A9E4F8368}" presName="node" presStyleLbl="node1" presStyleIdx="2" presStyleCnt="4" custScaleX="117014" custScaleY="73344" custLinFactNeighborY="-2688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B5F68D3-BD79-4655-AF2B-A28282013D7A}" type="pres">
      <dgm:prSet presAssocID="{7A4DCAD4-8020-4E39-B84B-14E919126B4E}" presName="sibTrans" presStyleLbl="sibTrans2D1" presStyleIdx="2" presStyleCnt="3"/>
      <dgm:spPr/>
      <dgm:t>
        <a:bodyPr/>
        <a:lstStyle/>
        <a:p>
          <a:endParaRPr lang="zh-TW" altLang="en-US"/>
        </a:p>
      </dgm:t>
    </dgm:pt>
    <dgm:pt modelId="{FE7DD536-6ADA-423C-8944-436CF8DBA93D}" type="pres">
      <dgm:prSet presAssocID="{7A4DCAD4-8020-4E39-B84B-14E919126B4E}" presName="connectorText" presStyleLbl="sibTrans2D1" presStyleIdx="2" presStyleCnt="3"/>
      <dgm:spPr/>
      <dgm:t>
        <a:bodyPr/>
        <a:lstStyle/>
        <a:p>
          <a:endParaRPr lang="zh-TW" altLang="en-US"/>
        </a:p>
      </dgm:t>
    </dgm:pt>
    <dgm:pt modelId="{AB540311-59EF-4D0F-9B4B-69491840E831}" type="pres">
      <dgm:prSet presAssocID="{245C954C-0FC3-4BC1-9077-FE82AE3FC77D}" presName="node" presStyleLbl="node1" presStyleIdx="3" presStyleCnt="4" custScaleX="166247" custScaleY="73344" custLinFactNeighborY="-2688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BA68D057-22A2-4FE5-AA3A-0916801BDB38}" srcId="{D063C45B-DE85-418E-913F-A37CCEC88EBF}" destId="{4959890E-5DED-4F4A-AD51-2437B1DD7B9C}" srcOrd="0" destOrd="0" parTransId="{AC8DA904-627A-4CE6-966D-BCF335759EEE}" sibTransId="{D0218F9E-A0F5-4F5F-8D60-EA7EF78DC6C2}"/>
    <dgm:cxn modelId="{BBEEAB84-CBCF-4DA3-914C-4DEDA6398B3E}" type="presOf" srcId="{7A4DCAD4-8020-4E39-B84B-14E919126B4E}" destId="{BB5F68D3-BD79-4655-AF2B-A28282013D7A}" srcOrd="0" destOrd="0" presId="urn:microsoft.com/office/officeart/2005/8/layout/process5"/>
    <dgm:cxn modelId="{F05BA945-75A9-4444-A76E-0C3B2BC95A3C}" srcId="{D063C45B-DE85-418E-913F-A37CCEC88EBF}" destId="{245C954C-0FC3-4BC1-9077-FE82AE3FC77D}" srcOrd="3" destOrd="0" parTransId="{678BDF34-1BB5-4851-8639-C366F45F77D7}" sibTransId="{258F25E9-E3B9-4139-8629-79EA16FD25EE}"/>
    <dgm:cxn modelId="{EF317304-DDCC-4294-A868-C5C93037F4CF}" type="presOf" srcId="{4959890E-5DED-4F4A-AD51-2437B1DD7B9C}" destId="{04CB84FE-920F-434F-9964-FD6C473DA903}" srcOrd="0" destOrd="0" presId="urn:microsoft.com/office/officeart/2005/8/layout/process5"/>
    <dgm:cxn modelId="{838CFFF2-19D7-44EF-83F9-B9307066CE10}" type="presOf" srcId="{245C954C-0FC3-4BC1-9077-FE82AE3FC77D}" destId="{AB540311-59EF-4D0F-9B4B-69491840E831}" srcOrd="0" destOrd="0" presId="urn:microsoft.com/office/officeart/2005/8/layout/process5"/>
    <dgm:cxn modelId="{317E9329-97FE-4479-A65B-1F55C3EECA62}" type="presOf" srcId="{D0218F9E-A0F5-4F5F-8D60-EA7EF78DC6C2}" destId="{CB2301CA-1853-4BD5-97AB-91354018604F}" srcOrd="1" destOrd="0" presId="urn:microsoft.com/office/officeart/2005/8/layout/process5"/>
    <dgm:cxn modelId="{73A0623F-8DE0-47C3-8A97-D30589B7F855}" type="presOf" srcId="{6EFAD024-44A7-46B0-BD07-97386EED5548}" destId="{C7787BC0-DFDA-47FF-889E-C5176DFDA9A3}" srcOrd="0" destOrd="0" presId="urn:microsoft.com/office/officeart/2005/8/layout/process5"/>
    <dgm:cxn modelId="{A2B73C80-662F-42DF-A525-246E068038B6}" type="presOf" srcId="{7A4DCAD4-8020-4E39-B84B-14E919126B4E}" destId="{FE7DD536-6ADA-423C-8944-436CF8DBA93D}" srcOrd="1" destOrd="0" presId="urn:microsoft.com/office/officeart/2005/8/layout/process5"/>
    <dgm:cxn modelId="{698B37E2-24C9-4028-AA86-DDB398DB7ED1}" srcId="{D063C45B-DE85-418E-913F-A37CCEC88EBF}" destId="{6EFAD024-44A7-46B0-BD07-97386EED5548}" srcOrd="1" destOrd="0" parTransId="{EB79BAEB-3617-41D9-912D-7C4BA5F6C680}" sibTransId="{D899A9CB-E820-4785-89FE-E71801324659}"/>
    <dgm:cxn modelId="{34A2848B-2248-46BA-A133-8D07A3072912}" type="presOf" srcId="{D063C45B-DE85-418E-913F-A37CCEC88EBF}" destId="{1BA3E1B2-987A-4EAF-9067-814A39C2A0F0}" srcOrd="0" destOrd="0" presId="urn:microsoft.com/office/officeart/2005/8/layout/process5"/>
    <dgm:cxn modelId="{127821BB-A6BB-4B56-8008-82A28E050299}" type="presOf" srcId="{D0218F9E-A0F5-4F5F-8D60-EA7EF78DC6C2}" destId="{001260E4-F095-4569-AF30-FCA4A5A275A4}" srcOrd="0" destOrd="0" presId="urn:microsoft.com/office/officeart/2005/8/layout/process5"/>
    <dgm:cxn modelId="{099209CE-F28B-4579-9897-B3D0E2874B79}" type="presOf" srcId="{A58A52E4-800F-458E-9AF9-778A9E4F8368}" destId="{63FC7C7E-A3F1-4481-992F-EC615A3F58D9}" srcOrd="0" destOrd="0" presId="urn:microsoft.com/office/officeart/2005/8/layout/process5"/>
    <dgm:cxn modelId="{5A5D656F-E952-4B43-9E5E-FC9FFFD8D257}" srcId="{D063C45B-DE85-418E-913F-A37CCEC88EBF}" destId="{A58A52E4-800F-458E-9AF9-778A9E4F8368}" srcOrd="2" destOrd="0" parTransId="{6012A43C-2AB5-4250-BDC3-6ECC324C8595}" sibTransId="{7A4DCAD4-8020-4E39-B84B-14E919126B4E}"/>
    <dgm:cxn modelId="{2EC145F7-728B-4982-84B8-86B76F11607D}" type="presOf" srcId="{D899A9CB-E820-4785-89FE-E71801324659}" destId="{92F4D277-815F-456A-8CB5-2837CA382F7E}" srcOrd="0" destOrd="0" presId="urn:microsoft.com/office/officeart/2005/8/layout/process5"/>
    <dgm:cxn modelId="{76693886-0219-421F-93A6-9DF90F0D667C}" type="presOf" srcId="{D899A9CB-E820-4785-89FE-E71801324659}" destId="{2BD14AED-CD10-454E-953F-F2B38889A2B8}" srcOrd="1" destOrd="0" presId="urn:microsoft.com/office/officeart/2005/8/layout/process5"/>
    <dgm:cxn modelId="{A849B426-B0B7-41F5-86A5-60F8FB7FECA9}" type="presParOf" srcId="{1BA3E1B2-987A-4EAF-9067-814A39C2A0F0}" destId="{04CB84FE-920F-434F-9964-FD6C473DA903}" srcOrd="0" destOrd="0" presId="urn:microsoft.com/office/officeart/2005/8/layout/process5"/>
    <dgm:cxn modelId="{42986A65-4237-4393-BBAA-8DE131261D51}" type="presParOf" srcId="{1BA3E1B2-987A-4EAF-9067-814A39C2A0F0}" destId="{001260E4-F095-4569-AF30-FCA4A5A275A4}" srcOrd="1" destOrd="0" presId="urn:microsoft.com/office/officeart/2005/8/layout/process5"/>
    <dgm:cxn modelId="{292C5B27-1A84-49E2-9032-2A088BE05931}" type="presParOf" srcId="{001260E4-F095-4569-AF30-FCA4A5A275A4}" destId="{CB2301CA-1853-4BD5-97AB-91354018604F}" srcOrd="0" destOrd="0" presId="urn:microsoft.com/office/officeart/2005/8/layout/process5"/>
    <dgm:cxn modelId="{BD7A8A0D-A184-4609-B461-E7CBF2EFF50D}" type="presParOf" srcId="{1BA3E1B2-987A-4EAF-9067-814A39C2A0F0}" destId="{C7787BC0-DFDA-47FF-889E-C5176DFDA9A3}" srcOrd="2" destOrd="0" presId="urn:microsoft.com/office/officeart/2005/8/layout/process5"/>
    <dgm:cxn modelId="{AC1585C8-425D-4A1B-831B-6F32FD51EC77}" type="presParOf" srcId="{1BA3E1B2-987A-4EAF-9067-814A39C2A0F0}" destId="{92F4D277-815F-456A-8CB5-2837CA382F7E}" srcOrd="3" destOrd="0" presId="urn:microsoft.com/office/officeart/2005/8/layout/process5"/>
    <dgm:cxn modelId="{8EC33732-8243-43B7-9D03-3FB3D4939FE4}" type="presParOf" srcId="{92F4D277-815F-456A-8CB5-2837CA382F7E}" destId="{2BD14AED-CD10-454E-953F-F2B38889A2B8}" srcOrd="0" destOrd="0" presId="urn:microsoft.com/office/officeart/2005/8/layout/process5"/>
    <dgm:cxn modelId="{E0A6246A-A0A1-422A-8CC8-76F2835B0DA9}" type="presParOf" srcId="{1BA3E1B2-987A-4EAF-9067-814A39C2A0F0}" destId="{63FC7C7E-A3F1-4481-992F-EC615A3F58D9}" srcOrd="4" destOrd="0" presId="urn:microsoft.com/office/officeart/2005/8/layout/process5"/>
    <dgm:cxn modelId="{7D880C29-1335-427C-9CFF-2DA2D3E466BB}" type="presParOf" srcId="{1BA3E1B2-987A-4EAF-9067-814A39C2A0F0}" destId="{BB5F68D3-BD79-4655-AF2B-A28282013D7A}" srcOrd="5" destOrd="0" presId="urn:microsoft.com/office/officeart/2005/8/layout/process5"/>
    <dgm:cxn modelId="{EB12894F-75EB-4D5C-810B-3446B4CCA29D}" type="presParOf" srcId="{BB5F68D3-BD79-4655-AF2B-A28282013D7A}" destId="{FE7DD536-6ADA-423C-8944-436CF8DBA93D}" srcOrd="0" destOrd="0" presId="urn:microsoft.com/office/officeart/2005/8/layout/process5"/>
    <dgm:cxn modelId="{12A0ADDD-4312-473C-B2D5-93461D1FE2B5}" type="presParOf" srcId="{1BA3E1B2-987A-4EAF-9067-814A39C2A0F0}" destId="{AB540311-59EF-4D0F-9B4B-69491840E831}" srcOrd="6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BBFDAC6-7F57-4382-A50C-E7AC7C9C765F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zh-TW" altLang="en-US"/>
        </a:p>
      </dgm:t>
    </dgm:pt>
    <dgm:pt modelId="{1765CAFA-8CD2-4615-8B88-0951B91631B3}">
      <dgm:prSet phldrT="[文字]" custT="1"/>
      <dgm:spPr/>
      <dgm:t>
        <a:bodyPr/>
        <a:lstStyle/>
        <a:p>
          <a:r>
            <a:rPr lang="zh-TW" altLang="en-US" sz="2400" dirty="0" smtClean="0"/>
            <a:t>結束兩國間的戰爭狀態，重新建立雙方和平友好關係</a:t>
          </a:r>
          <a:endParaRPr lang="zh-TW" altLang="en-US" sz="2400" dirty="0"/>
        </a:p>
      </dgm:t>
    </dgm:pt>
    <dgm:pt modelId="{777C07CF-0F02-40C9-A330-24104CCDEE07}" type="parTrans" cxnId="{0B207736-1ABD-49B8-A4CA-472103079DB7}">
      <dgm:prSet/>
      <dgm:spPr/>
      <dgm:t>
        <a:bodyPr/>
        <a:lstStyle/>
        <a:p>
          <a:endParaRPr lang="zh-TW" altLang="en-US"/>
        </a:p>
      </dgm:t>
    </dgm:pt>
    <dgm:pt modelId="{BF3A9FBE-3691-4244-A33B-7AFCC70C584C}" type="sibTrans" cxnId="{0B207736-1ABD-49B8-A4CA-472103079DB7}">
      <dgm:prSet/>
      <dgm:spPr/>
      <dgm:t>
        <a:bodyPr/>
        <a:lstStyle/>
        <a:p>
          <a:endParaRPr lang="zh-TW" altLang="en-US"/>
        </a:p>
      </dgm:t>
    </dgm:pt>
    <dgm:pt modelId="{DFE907A1-6598-4070-BF85-B7847CB483D8}">
      <dgm:prSet phldrT="[文字]" custT="1"/>
      <dgm:spPr/>
      <dgm:t>
        <a:bodyPr/>
        <a:lstStyle/>
        <a:p>
          <a:r>
            <a:rPr lang="zh-TW" altLang="en-US" sz="2400" dirty="0" smtClean="0"/>
            <a:t>恢復外交關係，互派大使級外交使節</a:t>
          </a:r>
          <a:endParaRPr lang="zh-TW" altLang="en-US" sz="2400" dirty="0"/>
        </a:p>
      </dgm:t>
    </dgm:pt>
    <dgm:pt modelId="{8EBF1051-15A3-4F80-8E05-4388C32E76B8}" type="parTrans" cxnId="{4C87849E-F2BB-4EDD-838B-0EC7352F6441}">
      <dgm:prSet/>
      <dgm:spPr/>
      <dgm:t>
        <a:bodyPr/>
        <a:lstStyle/>
        <a:p>
          <a:endParaRPr lang="zh-TW" altLang="en-US"/>
        </a:p>
      </dgm:t>
    </dgm:pt>
    <dgm:pt modelId="{70BFA20D-047B-410F-A2A7-D3C3A9250C04}" type="sibTrans" cxnId="{4C87849E-F2BB-4EDD-838B-0EC7352F6441}">
      <dgm:prSet/>
      <dgm:spPr/>
      <dgm:t>
        <a:bodyPr/>
        <a:lstStyle/>
        <a:p>
          <a:endParaRPr lang="zh-TW" altLang="en-US"/>
        </a:p>
      </dgm:t>
    </dgm:pt>
    <dgm:pt modelId="{BE4E62AD-1B15-4F2D-B756-1D9D9B1656C7}">
      <dgm:prSet phldrT="[文字]" custT="1"/>
      <dgm:spPr/>
      <dgm:t>
        <a:bodyPr/>
        <a:lstStyle/>
        <a:p>
          <a:r>
            <a:rPr lang="zh-TW" altLang="en-US" sz="2400" dirty="0" smtClean="0"/>
            <a:t>蘇聯支持日本加入聯合國的申請</a:t>
          </a:r>
          <a:endParaRPr lang="zh-TW" altLang="en-US" sz="2400" dirty="0"/>
        </a:p>
      </dgm:t>
    </dgm:pt>
    <dgm:pt modelId="{7C0734FA-78E2-4008-8853-889B8AD74489}" type="parTrans" cxnId="{C051D79F-CD66-4A90-9FC4-F190CF3C3FE2}">
      <dgm:prSet/>
      <dgm:spPr/>
      <dgm:t>
        <a:bodyPr/>
        <a:lstStyle/>
        <a:p>
          <a:endParaRPr lang="zh-TW" altLang="en-US"/>
        </a:p>
      </dgm:t>
    </dgm:pt>
    <dgm:pt modelId="{01519F19-4265-4E87-B662-B0B0EE1B8C4F}" type="sibTrans" cxnId="{C051D79F-CD66-4A90-9FC4-F190CF3C3FE2}">
      <dgm:prSet/>
      <dgm:spPr/>
      <dgm:t>
        <a:bodyPr/>
        <a:lstStyle/>
        <a:p>
          <a:endParaRPr lang="zh-TW" altLang="en-US"/>
        </a:p>
      </dgm:t>
    </dgm:pt>
    <dgm:pt modelId="{8233313B-2C7C-4B63-AED6-4783444E45EE}">
      <dgm:prSet phldrT="[文字]" custT="1"/>
      <dgm:spPr/>
      <dgm:t>
        <a:bodyPr/>
        <a:lstStyle/>
        <a:p>
          <a:r>
            <a:rPr lang="zh-TW" altLang="en-US" sz="2400" dirty="0" smtClean="0"/>
            <a:t>蘇聯釋放並遣返全部日本戰俘，並繼續調查失蹤的被俘人員</a:t>
          </a:r>
          <a:endParaRPr lang="zh-TW" altLang="en-US" sz="2400" dirty="0"/>
        </a:p>
      </dgm:t>
    </dgm:pt>
    <dgm:pt modelId="{28820014-E1EC-4696-9795-38B26214B635}" type="parTrans" cxnId="{80323D17-BB31-4B5F-AA43-E35DAB9065C8}">
      <dgm:prSet/>
      <dgm:spPr/>
      <dgm:t>
        <a:bodyPr/>
        <a:lstStyle/>
        <a:p>
          <a:endParaRPr lang="zh-TW" altLang="en-US"/>
        </a:p>
      </dgm:t>
    </dgm:pt>
    <dgm:pt modelId="{6626B8BA-1302-4054-B99A-93D408619FB6}" type="sibTrans" cxnId="{80323D17-BB31-4B5F-AA43-E35DAB9065C8}">
      <dgm:prSet/>
      <dgm:spPr/>
      <dgm:t>
        <a:bodyPr/>
        <a:lstStyle/>
        <a:p>
          <a:endParaRPr lang="zh-TW" altLang="en-US"/>
        </a:p>
      </dgm:t>
    </dgm:pt>
    <dgm:pt modelId="{59DE9858-63F6-4A26-BBE1-628E84C19611}">
      <dgm:prSet phldrT="[文字]" custT="1"/>
      <dgm:spPr/>
      <dgm:t>
        <a:bodyPr/>
        <a:lstStyle/>
        <a:p>
          <a:r>
            <a:rPr lang="zh-TW" altLang="en-US" sz="2400" dirty="0" smtClean="0"/>
            <a:t>兩國同意繼續簽訂正式和約的談判</a:t>
          </a:r>
          <a:endParaRPr lang="zh-TW" altLang="en-US" sz="2400" dirty="0"/>
        </a:p>
      </dgm:t>
    </dgm:pt>
    <dgm:pt modelId="{919A2FEB-2751-4472-86EA-635B6E0A0779}" type="parTrans" cxnId="{328DD6D2-9317-487D-AB18-5D2525E131B7}">
      <dgm:prSet/>
      <dgm:spPr/>
      <dgm:t>
        <a:bodyPr/>
        <a:lstStyle/>
        <a:p>
          <a:endParaRPr lang="zh-TW" altLang="en-US"/>
        </a:p>
      </dgm:t>
    </dgm:pt>
    <dgm:pt modelId="{FE79CBA6-F56A-43A8-9AF1-2AF0086AF7EE}" type="sibTrans" cxnId="{328DD6D2-9317-487D-AB18-5D2525E131B7}">
      <dgm:prSet/>
      <dgm:spPr/>
      <dgm:t>
        <a:bodyPr/>
        <a:lstStyle/>
        <a:p>
          <a:endParaRPr lang="zh-TW" altLang="en-US"/>
        </a:p>
      </dgm:t>
    </dgm:pt>
    <dgm:pt modelId="{E7ECD9BA-63F7-46E0-975E-7781509D1F81}">
      <dgm:prSet phldrT="[文字]" custT="1"/>
      <dgm:spPr/>
      <dgm:t>
        <a:bodyPr/>
        <a:lstStyle/>
        <a:p>
          <a:r>
            <a:rPr lang="zh-TW" altLang="en-US" sz="2400" dirty="0" smtClean="0"/>
            <a:t>蘇聯同意移交齒舞群島和色丹島，但只能在締結日蘇和約後進行</a:t>
          </a:r>
          <a:endParaRPr lang="zh-TW" altLang="en-US" sz="2400" dirty="0"/>
        </a:p>
      </dgm:t>
    </dgm:pt>
    <dgm:pt modelId="{00AEE412-DCA1-418C-BB35-EA82DC1C6D73}" type="parTrans" cxnId="{B4D59887-01E6-471D-885B-9E90913CD232}">
      <dgm:prSet/>
      <dgm:spPr/>
      <dgm:t>
        <a:bodyPr/>
        <a:lstStyle/>
        <a:p>
          <a:endParaRPr lang="zh-TW" altLang="en-US"/>
        </a:p>
      </dgm:t>
    </dgm:pt>
    <dgm:pt modelId="{2DBB2DAC-E875-47DD-BBCB-C892F0BD6DB4}" type="sibTrans" cxnId="{B4D59887-01E6-471D-885B-9E90913CD232}">
      <dgm:prSet/>
      <dgm:spPr/>
      <dgm:t>
        <a:bodyPr/>
        <a:lstStyle/>
        <a:p>
          <a:endParaRPr lang="zh-TW" altLang="en-US"/>
        </a:p>
      </dgm:t>
    </dgm:pt>
    <dgm:pt modelId="{6A2F7011-A3F6-458F-B5B5-FBE971C037F8}" type="pres">
      <dgm:prSet presAssocID="{7BBFDAC6-7F57-4382-A50C-E7AC7C9C765F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zh-TW" altLang="en-US"/>
        </a:p>
      </dgm:t>
    </dgm:pt>
    <dgm:pt modelId="{341FEE2A-DD61-4596-8AE6-7FBC23F9C5D3}" type="pres">
      <dgm:prSet presAssocID="{7BBFDAC6-7F57-4382-A50C-E7AC7C9C765F}" presName="Name1" presStyleCnt="0"/>
      <dgm:spPr/>
    </dgm:pt>
    <dgm:pt modelId="{66FD1F57-F991-4C5B-BC16-D32A136C3231}" type="pres">
      <dgm:prSet presAssocID="{7BBFDAC6-7F57-4382-A50C-E7AC7C9C765F}" presName="cycle" presStyleCnt="0"/>
      <dgm:spPr/>
    </dgm:pt>
    <dgm:pt modelId="{110EE3CD-401D-43F7-9874-F0CAB660EC03}" type="pres">
      <dgm:prSet presAssocID="{7BBFDAC6-7F57-4382-A50C-E7AC7C9C765F}" presName="srcNode" presStyleLbl="node1" presStyleIdx="0" presStyleCnt="6"/>
      <dgm:spPr/>
    </dgm:pt>
    <dgm:pt modelId="{CC96A0AE-A086-4733-8E4A-CFEEDE99A71E}" type="pres">
      <dgm:prSet presAssocID="{7BBFDAC6-7F57-4382-A50C-E7AC7C9C765F}" presName="conn" presStyleLbl="parChTrans1D2" presStyleIdx="0" presStyleCnt="1"/>
      <dgm:spPr/>
      <dgm:t>
        <a:bodyPr/>
        <a:lstStyle/>
        <a:p>
          <a:endParaRPr lang="zh-TW" altLang="en-US"/>
        </a:p>
      </dgm:t>
    </dgm:pt>
    <dgm:pt modelId="{5F417313-E669-411A-9C85-966E690F07BE}" type="pres">
      <dgm:prSet presAssocID="{7BBFDAC6-7F57-4382-A50C-E7AC7C9C765F}" presName="extraNode" presStyleLbl="node1" presStyleIdx="0" presStyleCnt="6"/>
      <dgm:spPr/>
    </dgm:pt>
    <dgm:pt modelId="{8B854FFE-9C9B-477C-BE00-3C8C4DFC150A}" type="pres">
      <dgm:prSet presAssocID="{7BBFDAC6-7F57-4382-A50C-E7AC7C9C765F}" presName="dstNode" presStyleLbl="node1" presStyleIdx="0" presStyleCnt="6"/>
      <dgm:spPr/>
    </dgm:pt>
    <dgm:pt modelId="{768FBA28-8344-452B-9D90-CE57C1B9C069}" type="pres">
      <dgm:prSet presAssocID="{1765CAFA-8CD2-4615-8B88-0951B91631B3}" presName="text_1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2DA3F32-D371-4FAF-BDDC-B6E361C11FBD}" type="pres">
      <dgm:prSet presAssocID="{1765CAFA-8CD2-4615-8B88-0951B91631B3}" presName="accent_1" presStyleCnt="0"/>
      <dgm:spPr/>
    </dgm:pt>
    <dgm:pt modelId="{7668AC3E-02ED-42B0-A756-B117C975D25C}" type="pres">
      <dgm:prSet presAssocID="{1765CAFA-8CD2-4615-8B88-0951B91631B3}" presName="accentRepeatNode" presStyleLbl="solidFgAcc1" presStyleIdx="0" presStyleCnt="6"/>
      <dgm:spPr/>
    </dgm:pt>
    <dgm:pt modelId="{B0DB2355-6E31-4A62-BB4F-8C1044F764AF}" type="pres">
      <dgm:prSet presAssocID="{DFE907A1-6598-4070-BF85-B7847CB483D8}" presName="text_2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E8F0656-D9CF-4694-82EF-229C2701CABE}" type="pres">
      <dgm:prSet presAssocID="{DFE907A1-6598-4070-BF85-B7847CB483D8}" presName="accent_2" presStyleCnt="0"/>
      <dgm:spPr/>
    </dgm:pt>
    <dgm:pt modelId="{0413885A-0A8E-4058-80FC-5542B403A471}" type="pres">
      <dgm:prSet presAssocID="{DFE907A1-6598-4070-BF85-B7847CB483D8}" presName="accentRepeatNode" presStyleLbl="solidFgAcc1" presStyleIdx="1" presStyleCnt="6"/>
      <dgm:spPr/>
    </dgm:pt>
    <dgm:pt modelId="{EC4B6D6D-2907-49F1-A1DB-30A97EEB86FE}" type="pres">
      <dgm:prSet presAssocID="{BE4E62AD-1B15-4F2D-B756-1D9D9B1656C7}" presName="text_3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9678379-463B-414C-918F-F9F026F17A79}" type="pres">
      <dgm:prSet presAssocID="{BE4E62AD-1B15-4F2D-B756-1D9D9B1656C7}" presName="accent_3" presStyleCnt="0"/>
      <dgm:spPr/>
    </dgm:pt>
    <dgm:pt modelId="{3736DD02-F485-43DD-8675-95429F204C68}" type="pres">
      <dgm:prSet presAssocID="{BE4E62AD-1B15-4F2D-B756-1D9D9B1656C7}" presName="accentRepeatNode" presStyleLbl="solidFgAcc1" presStyleIdx="2" presStyleCnt="6"/>
      <dgm:spPr/>
    </dgm:pt>
    <dgm:pt modelId="{55E5ACAF-DB4A-4F52-852B-74E51CDA5E61}" type="pres">
      <dgm:prSet presAssocID="{8233313B-2C7C-4B63-AED6-4783444E45EE}" presName="text_4" presStyleLbl="node1" presStyleIdx="3" presStyleCnt="6" custScaleY="15837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044111F-E33F-4019-8136-00D4873321B0}" type="pres">
      <dgm:prSet presAssocID="{8233313B-2C7C-4B63-AED6-4783444E45EE}" presName="accent_4" presStyleCnt="0"/>
      <dgm:spPr/>
    </dgm:pt>
    <dgm:pt modelId="{43E8BB29-A50B-4CA5-BB1C-DAF0445E009D}" type="pres">
      <dgm:prSet presAssocID="{8233313B-2C7C-4B63-AED6-4783444E45EE}" presName="accentRepeatNode" presStyleLbl="solidFgAcc1" presStyleIdx="3" presStyleCnt="6"/>
      <dgm:spPr/>
    </dgm:pt>
    <dgm:pt modelId="{14F480D7-7786-4E46-A0E3-306EF8F052B9}" type="pres">
      <dgm:prSet presAssocID="{59DE9858-63F6-4A26-BBE1-628E84C19611}" presName="text_5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F8BBFB8-FD74-4A37-B72E-046582BE6BA4}" type="pres">
      <dgm:prSet presAssocID="{59DE9858-63F6-4A26-BBE1-628E84C19611}" presName="accent_5" presStyleCnt="0"/>
      <dgm:spPr/>
    </dgm:pt>
    <dgm:pt modelId="{99C78DD1-A1C9-4C3D-94AC-F737973557CB}" type="pres">
      <dgm:prSet presAssocID="{59DE9858-63F6-4A26-BBE1-628E84C19611}" presName="accentRepeatNode" presStyleLbl="solidFgAcc1" presStyleIdx="4" presStyleCnt="6"/>
      <dgm:spPr/>
    </dgm:pt>
    <dgm:pt modelId="{7E7C5A26-B472-4C87-9BDD-E53DBAFEE348}" type="pres">
      <dgm:prSet presAssocID="{E7ECD9BA-63F7-46E0-975E-7781509D1F81}" presName="text_6" presStyleLbl="node1" presStyleIdx="5" presStyleCnt="6" custScaleY="15946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9481B0-1B88-4ED0-866B-6D7A4A1E8A5F}" type="pres">
      <dgm:prSet presAssocID="{E7ECD9BA-63F7-46E0-975E-7781509D1F81}" presName="accent_6" presStyleCnt="0"/>
      <dgm:spPr/>
    </dgm:pt>
    <dgm:pt modelId="{BCD300A6-AA9D-457E-A446-ACADE262B696}" type="pres">
      <dgm:prSet presAssocID="{E7ECD9BA-63F7-46E0-975E-7781509D1F81}" presName="accentRepeatNode" presStyleLbl="solidFgAcc1" presStyleIdx="5" presStyleCnt="6"/>
      <dgm:spPr/>
    </dgm:pt>
  </dgm:ptLst>
  <dgm:cxnLst>
    <dgm:cxn modelId="{E523CD58-5646-4FD8-9119-E4058BD4A43F}" type="presOf" srcId="{E7ECD9BA-63F7-46E0-975E-7781509D1F81}" destId="{7E7C5A26-B472-4C87-9BDD-E53DBAFEE348}" srcOrd="0" destOrd="0" presId="urn:microsoft.com/office/officeart/2008/layout/VerticalCurvedList"/>
    <dgm:cxn modelId="{34E1C838-7BC7-4F9B-B178-8F9ADFDEABFF}" type="presOf" srcId="{BE4E62AD-1B15-4F2D-B756-1D9D9B1656C7}" destId="{EC4B6D6D-2907-49F1-A1DB-30A97EEB86FE}" srcOrd="0" destOrd="0" presId="urn:microsoft.com/office/officeart/2008/layout/VerticalCurvedList"/>
    <dgm:cxn modelId="{956569ED-BB96-4ED2-AD54-3FFD85D43F8E}" type="presOf" srcId="{BF3A9FBE-3691-4244-A33B-7AFCC70C584C}" destId="{CC96A0AE-A086-4733-8E4A-CFEEDE99A71E}" srcOrd="0" destOrd="0" presId="urn:microsoft.com/office/officeart/2008/layout/VerticalCurvedList"/>
    <dgm:cxn modelId="{B4D59887-01E6-471D-885B-9E90913CD232}" srcId="{7BBFDAC6-7F57-4382-A50C-E7AC7C9C765F}" destId="{E7ECD9BA-63F7-46E0-975E-7781509D1F81}" srcOrd="5" destOrd="0" parTransId="{00AEE412-DCA1-418C-BB35-EA82DC1C6D73}" sibTransId="{2DBB2DAC-E875-47DD-BBCB-C892F0BD6DB4}"/>
    <dgm:cxn modelId="{C051D79F-CD66-4A90-9FC4-F190CF3C3FE2}" srcId="{7BBFDAC6-7F57-4382-A50C-E7AC7C9C765F}" destId="{BE4E62AD-1B15-4F2D-B756-1D9D9B1656C7}" srcOrd="2" destOrd="0" parTransId="{7C0734FA-78E2-4008-8853-889B8AD74489}" sibTransId="{01519F19-4265-4E87-B662-B0B0EE1B8C4F}"/>
    <dgm:cxn modelId="{80323D17-BB31-4B5F-AA43-E35DAB9065C8}" srcId="{7BBFDAC6-7F57-4382-A50C-E7AC7C9C765F}" destId="{8233313B-2C7C-4B63-AED6-4783444E45EE}" srcOrd="3" destOrd="0" parTransId="{28820014-E1EC-4696-9795-38B26214B635}" sibTransId="{6626B8BA-1302-4054-B99A-93D408619FB6}"/>
    <dgm:cxn modelId="{C52479F0-62C7-479C-9B1B-F97F1F7CC82D}" type="presOf" srcId="{7BBFDAC6-7F57-4382-A50C-E7AC7C9C765F}" destId="{6A2F7011-A3F6-458F-B5B5-FBE971C037F8}" srcOrd="0" destOrd="0" presId="urn:microsoft.com/office/officeart/2008/layout/VerticalCurvedList"/>
    <dgm:cxn modelId="{0B207736-1ABD-49B8-A4CA-472103079DB7}" srcId="{7BBFDAC6-7F57-4382-A50C-E7AC7C9C765F}" destId="{1765CAFA-8CD2-4615-8B88-0951B91631B3}" srcOrd="0" destOrd="0" parTransId="{777C07CF-0F02-40C9-A330-24104CCDEE07}" sibTransId="{BF3A9FBE-3691-4244-A33B-7AFCC70C584C}"/>
    <dgm:cxn modelId="{AA6B1B1C-FEAA-43F6-8119-156B36453CAC}" type="presOf" srcId="{8233313B-2C7C-4B63-AED6-4783444E45EE}" destId="{55E5ACAF-DB4A-4F52-852B-74E51CDA5E61}" srcOrd="0" destOrd="0" presId="urn:microsoft.com/office/officeart/2008/layout/VerticalCurvedList"/>
    <dgm:cxn modelId="{1061E25E-A584-43D1-8BB2-52BE2AB1056C}" type="presOf" srcId="{DFE907A1-6598-4070-BF85-B7847CB483D8}" destId="{B0DB2355-6E31-4A62-BB4F-8C1044F764AF}" srcOrd="0" destOrd="0" presId="urn:microsoft.com/office/officeart/2008/layout/VerticalCurvedList"/>
    <dgm:cxn modelId="{328DD6D2-9317-487D-AB18-5D2525E131B7}" srcId="{7BBFDAC6-7F57-4382-A50C-E7AC7C9C765F}" destId="{59DE9858-63F6-4A26-BBE1-628E84C19611}" srcOrd="4" destOrd="0" parTransId="{919A2FEB-2751-4472-86EA-635B6E0A0779}" sibTransId="{FE79CBA6-F56A-43A8-9AF1-2AF0086AF7EE}"/>
    <dgm:cxn modelId="{4C87849E-F2BB-4EDD-838B-0EC7352F6441}" srcId="{7BBFDAC6-7F57-4382-A50C-E7AC7C9C765F}" destId="{DFE907A1-6598-4070-BF85-B7847CB483D8}" srcOrd="1" destOrd="0" parTransId="{8EBF1051-15A3-4F80-8E05-4388C32E76B8}" sibTransId="{70BFA20D-047B-410F-A2A7-D3C3A9250C04}"/>
    <dgm:cxn modelId="{A9A49D94-1D08-48B5-83EE-C811146AB832}" type="presOf" srcId="{1765CAFA-8CD2-4615-8B88-0951B91631B3}" destId="{768FBA28-8344-452B-9D90-CE57C1B9C069}" srcOrd="0" destOrd="0" presId="urn:microsoft.com/office/officeart/2008/layout/VerticalCurvedList"/>
    <dgm:cxn modelId="{811A69BF-2197-4AD5-9926-8B68F01F8830}" type="presOf" srcId="{59DE9858-63F6-4A26-BBE1-628E84C19611}" destId="{14F480D7-7786-4E46-A0E3-306EF8F052B9}" srcOrd="0" destOrd="0" presId="urn:microsoft.com/office/officeart/2008/layout/VerticalCurvedList"/>
    <dgm:cxn modelId="{91928D7D-E669-45A1-81A5-D763FF646C5D}" type="presParOf" srcId="{6A2F7011-A3F6-458F-B5B5-FBE971C037F8}" destId="{341FEE2A-DD61-4596-8AE6-7FBC23F9C5D3}" srcOrd="0" destOrd="0" presId="urn:microsoft.com/office/officeart/2008/layout/VerticalCurvedList"/>
    <dgm:cxn modelId="{DD000D85-0C8E-4FC5-B525-36AF2DA0074D}" type="presParOf" srcId="{341FEE2A-DD61-4596-8AE6-7FBC23F9C5D3}" destId="{66FD1F57-F991-4C5B-BC16-D32A136C3231}" srcOrd="0" destOrd="0" presId="urn:microsoft.com/office/officeart/2008/layout/VerticalCurvedList"/>
    <dgm:cxn modelId="{8C9F6A12-883B-464B-A82A-76D3840409D4}" type="presParOf" srcId="{66FD1F57-F991-4C5B-BC16-D32A136C3231}" destId="{110EE3CD-401D-43F7-9874-F0CAB660EC03}" srcOrd="0" destOrd="0" presId="urn:microsoft.com/office/officeart/2008/layout/VerticalCurvedList"/>
    <dgm:cxn modelId="{44675A72-5540-4352-B3C7-6E7BEAE2934C}" type="presParOf" srcId="{66FD1F57-F991-4C5B-BC16-D32A136C3231}" destId="{CC96A0AE-A086-4733-8E4A-CFEEDE99A71E}" srcOrd="1" destOrd="0" presId="urn:microsoft.com/office/officeart/2008/layout/VerticalCurvedList"/>
    <dgm:cxn modelId="{4D74BE95-C959-4CAC-ACD8-2EEC8D7AE53C}" type="presParOf" srcId="{66FD1F57-F991-4C5B-BC16-D32A136C3231}" destId="{5F417313-E669-411A-9C85-966E690F07BE}" srcOrd="2" destOrd="0" presId="urn:microsoft.com/office/officeart/2008/layout/VerticalCurvedList"/>
    <dgm:cxn modelId="{D65626C1-16D0-4DED-9F50-4BB527563307}" type="presParOf" srcId="{66FD1F57-F991-4C5B-BC16-D32A136C3231}" destId="{8B854FFE-9C9B-477C-BE00-3C8C4DFC150A}" srcOrd="3" destOrd="0" presId="urn:microsoft.com/office/officeart/2008/layout/VerticalCurvedList"/>
    <dgm:cxn modelId="{569F705D-60A2-4156-8FB8-A582385AA480}" type="presParOf" srcId="{341FEE2A-DD61-4596-8AE6-7FBC23F9C5D3}" destId="{768FBA28-8344-452B-9D90-CE57C1B9C069}" srcOrd="1" destOrd="0" presId="urn:microsoft.com/office/officeart/2008/layout/VerticalCurvedList"/>
    <dgm:cxn modelId="{2CE23F20-5C2E-4E63-94D7-D778E2B98E7D}" type="presParOf" srcId="{341FEE2A-DD61-4596-8AE6-7FBC23F9C5D3}" destId="{F2DA3F32-D371-4FAF-BDDC-B6E361C11FBD}" srcOrd="2" destOrd="0" presId="urn:microsoft.com/office/officeart/2008/layout/VerticalCurvedList"/>
    <dgm:cxn modelId="{3F0C2F90-D50E-474E-9675-CBA5D5712EF6}" type="presParOf" srcId="{F2DA3F32-D371-4FAF-BDDC-B6E361C11FBD}" destId="{7668AC3E-02ED-42B0-A756-B117C975D25C}" srcOrd="0" destOrd="0" presId="urn:microsoft.com/office/officeart/2008/layout/VerticalCurvedList"/>
    <dgm:cxn modelId="{2A953044-8C62-4A74-8853-D842DA7D2491}" type="presParOf" srcId="{341FEE2A-DD61-4596-8AE6-7FBC23F9C5D3}" destId="{B0DB2355-6E31-4A62-BB4F-8C1044F764AF}" srcOrd="3" destOrd="0" presId="urn:microsoft.com/office/officeart/2008/layout/VerticalCurvedList"/>
    <dgm:cxn modelId="{5BA32DB4-FCD9-4781-A15A-5274ABCFF2DB}" type="presParOf" srcId="{341FEE2A-DD61-4596-8AE6-7FBC23F9C5D3}" destId="{9E8F0656-D9CF-4694-82EF-229C2701CABE}" srcOrd="4" destOrd="0" presId="urn:microsoft.com/office/officeart/2008/layout/VerticalCurvedList"/>
    <dgm:cxn modelId="{0245C37F-8989-468F-BF50-AB72C9F47187}" type="presParOf" srcId="{9E8F0656-D9CF-4694-82EF-229C2701CABE}" destId="{0413885A-0A8E-4058-80FC-5542B403A471}" srcOrd="0" destOrd="0" presId="urn:microsoft.com/office/officeart/2008/layout/VerticalCurvedList"/>
    <dgm:cxn modelId="{17985522-9C03-40E9-9025-238A34E1ECA1}" type="presParOf" srcId="{341FEE2A-DD61-4596-8AE6-7FBC23F9C5D3}" destId="{EC4B6D6D-2907-49F1-A1DB-30A97EEB86FE}" srcOrd="5" destOrd="0" presId="urn:microsoft.com/office/officeart/2008/layout/VerticalCurvedList"/>
    <dgm:cxn modelId="{CF3C188B-092F-4B12-8A7E-7AF8F5509BD5}" type="presParOf" srcId="{341FEE2A-DD61-4596-8AE6-7FBC23F9C5D3}" destId="{D9678379-463B-414C-918F-F9F026F17A79}" srcOrd="6" destOrd="0" presId="urn:microsoft.com/office/officeart/2008/layout/VerticalCurvedList"/>
    <dgm:cxn modelId="{3F1F457F-6B9E-4423-AFC2-329B8F33F748}" type="presParOf" srcId="{D9678379-463B-414C-918F-F9F026F17A79}" destId="{3736DD02-F485-43DD-8675-95429F204C68}" srcOrd="0" destOrd="0" presId="urn:microsoft.com/office/officeart/2008/layout/VerticalCurvedList"/>
    <dgm:cxn modelId="{C5C9FD65-B98F-4314-849C-B8AAECEF56C0}" type="presParOf" srcId="{341FEE2A-DD61-4596-8AE6-7FBC23F9C5D3}" destId="{55E5ACAF-DB4A-4F52-852B-74E51CDA5E61}" srcOrd="7" destOrd="0" presId="urn:microsoft.com/office/officeart/2008/layout/VerticalCurvedList"/>
    <dgm:cxn modelId="{E24E01D8-67FC-428B-AE4A-9F36B8F30071}" type="presParOf" srcId="{341FEE2A-DD61-4596-8AE6-7FBC23F9C5D3}" destId="{D044111F-E33F-4019-8136-00D4873321B0}" srcOrd="8" destOrd="0" presId="urn:microsoft.com/office/officeart/2008/layout/VerticalCurvedList"/>
    <dgm:cxn modelId="{487964F4-403A-4980-A1BC-1FAA9D01813D}" type="presParOf" srcId="{D044111F-E33F-4019-8136-00D4873321B0}" destId="{43E8BB29-A50B-4CA5-BB1C-DAF0445E009D}" srcOrd="0" destOrd="0" presId="urn:microsoft.com/office/officeart/2008/layout/VerticalCurvedList"/>
    <dgm:cxn modelId="{D0EABEA3-D487-4123-A7E3-7D74259EFF68}" type="presParOf" srcId="{341FEE2A-DD61-4596-8AE6-7FBC23F9C5D3}" destId="{14F480D7-7786-4E46-A0E3-306EF8F052B9}" srcOrd="9" destOrd="0" presId="urn:microsoft.com/office/officeart/2008/layout/VerticalCurvedList"/>
    <dgm:cxn modelId="{E90D135B-3832-4561-922D-57EECDD67C2F}" type="presParOf" srcId="{341FEE2A-DD61-4596-8AE6-7FBC23F9C5D3}" destId="{AF8BBFB8-FD74-4A37-B72E-046582BE6BA4}" srcOrd="10" destOrd="0" presId="urn:microsoft.com/office/officeart/2008/layout/VerticalCurvedList"/>
    <dgm:cxn modelId="{7644C2F8-84AE-4061-A526-0DBD19DE8160}" type="presParOf" srcId="{AF8BBFB8-FD74-4A37-B72E-046582BE6BA4}" destId="{99C78DD1-A1C9-4C3D-94AC-F737973557CB}" srcOrd="0" destOrd="0" presId="urn:microsoft.com/office/officeart/2008/layout/VerticalCurvedList"/>
    <dgm:cxn modelId="{66F19AC7-C86C-4656-AC32-D8283C2E1AA8}" type="presParOf" srcId="{341FEE2A-DD61-4596-8AE6-7FBC23F9C5D3}" destId="{7E7C5A26-B472-4C87-9BDD-E53DBAFEE348}" srcOrd="11" destOrd="0" presId="urn:microsoft.com/office/officeart/2008/layout/VerticalCurvedList"/>
    <dgm:cxn modelId="{0D2360FF-8E57-4229-905D-FC840307E3B7}" type="presParOf" srcId="{341FEE2A-DD61-4596-8AE6-7FBC23F9C5D3}" destId="{B09481B0-1B88-4ED0-866B-6D7A4A1E8A5F}" srcOrd="12" destOrd="0" presId="urn:microsoft.com/office/officeart/2008/layout/VerticalCurvedList"/>
    <dgm:cxn modelId="{3381496F-EB74-46B2-AB32-362AE20B5ACF}" type="presParOf" srcId="{B09481B0-1B88-4ED0-866B-6D7A4A1E8A5F}" destId="{BCD300A6-AA9D-457E-A446-ACADE262B69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1FB6882A-A7AC-4F68-B849-91D32F665BE2}" type="doc">
      <dgm:prSet loTypeId="urn:microsoft.com/office/officeart/2008/layout/SquareAccent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772D1CA3-FD71-4019-AB97-B58FF6A9A262}">
      <dgm:prSet phldrT="[文字]" custT="1"/>
      <dgm:spPr/>
      <dgm:t>
        <a:bodyPr/>
        <a:lstStyle/>
        <a:p>
          <a:r>
            <a:rPr lang="zh-TW" sz="2800" dirty="0" smtClean="0"/>
            <a:t>與台灣</a:t>
          </a:r>
          <a:r>
            <a:rPr lang="en-US" sz="2800" dirty="0" smtClean="0"/>
            <a:t>(ROC)</a:t>
          </a:r>
          <a:r>
            <a:rPr lang="zh-TW" sz="2800" dirty="0" smtClean="0"/>
            <a:t>維持邦交</a:t>
          </a:r>
          <a:endParaRPr lang="zh-TW" altLang="en-US" sz="2800" dirty="0"/>
        </a:p>
      </dgm:t>
    </dgm:pt>
    <dgm:pt modelId="{7F2D6966-558B-4A26-A03C-9C89B13486C8}" type="parTrans" cxnId="{351B3B8F-6B8F-4B47-A326-C0A21245F82A}">
      <dgm:prSet/>
      <dgm:spPr/>
      <dgm:t>
        <a:bodyPr/>
        <a:lstStyle/>
        <a:p>
          <a:endParaRPr lang="zh-TW" altLang="en-US"/>
        </a:p>
      </dgm:t>
    </dgm:pt>
    <dgm:pt modelId="{35F80708-A380-481A-9F08-3F2409EC61D6}" type="sibTrans" cxnId="{351B3B8F-6B8F-4B47-A326-C0A21245F82A}">
      <dgm:prSet/>
      <dgm:spPr/>
      <dgm:t>
        <a:bodyPr/>
        <a:lstStyle/>
        <a:p>
          <a:endParaRPr lang="zh-TW" altLang="en-US"/>
        </a:p>
      </dgm:t>
    </dgm:pt>
    <dgm:pt modelId="{E110075A-1402-4145-AF61-539E8494D881}">
      <dgm:prSet phldrT="[文字]" custT="1"/>
      <dgm:spPr/>
      <dgm:t>
        <a:bodyPr/>
        <a:lstStyle/>
        <a:p>
          <a:r>
            <a:rPr lang="zh-TW" sz="2800" dirty="0" smtClean="0"/>
            <a:t>對中國</a:t>
          </a:r>
          <a:r>
            <a:rPr lang="en-US" sz="2800" dirty="0" smtClean="0"/>
            <a:t>(PRC)</a:t>
          </a:r>
          <a:r>
            <a:rPr lang="zh-TW" sz="2800" dirty="0" smtClean="0"/>
            <a:t>實施禁運</a:t>
          </a:r>
          <a:endParaRPr lang="zh-TW" altLang="en-US" sz="2800" dirty="0"/>
        </a:p>
      </dgm:t>
    </dgm:pt>
    <dgm:pt modelId="{C5A28B06-A882-4A00-84DB-0E8536D3E602}" type="parTrans" cxnId="{DE11CDD4-96C1-4D57-B56E-7C09DEBEDFB6}">
      <dgm:prSet/>
      <dgm:spPr/>
      <dgm:t>
        <a:bodyPr/>
        <a:lstStyle/>
        <a:p>
          <a:endParaRPr lang="zh-TW" altLang="en-US"/>
        </a:p>
      </dgm:t>
    </dgm:pt>
    <dgm:pt modelId="{1DB34C98-D2D1-47B6-9C95-5746A10A5965}" type="sibTrans" cxnId="{DE11CDD4-96C1-4D57-B56E-7C09DEBEDFB6}">
      <dgm:prSet/>
      <dgm:spPr/>
      <dgm:t>
        <a:bodyPr/>
        <a:lstStyle/>
        <a:p>
          <a:endParaRPr lang="zh-TW" altLang="en-US"/>
        </a:p>
      </dgm:t>
    </dgm:pt>
    <dgm:pt modelId="{7CD51CDC-5FE1-408C-94D8-98B6CCC62C3B}">
      <dgm:prSet phldrT="[文字]" custT="1"/>
      <dgm:spPr/>
      <dgm:t>
        <a:bodyPr/>
        <a:lstStyle/>
        <a:p>
          <a:pPr algn="ctr"/>
          <a:r>
            <a:rPr lang="zh-TW" altLang="en-US" sz="3200" smtClean="0"/>
            <a:t>鳩山一郎</a:t>
          </a:r>
          <a:endParaRPr lang="zh-TW" altLang="en-US" sz="3200" dirty="0"/>
        </a:p>
      </dgm:t>
    </dgm:pt>
    <dgm:pt modelId="{A622D78B-9AA1-40F3-87AF-20C334B77C12}" type="parTrans" cxnId="{5976017D-2345-4D8A-B601-BE14D455EBD0}">
      <dgm:prSet/>
      <dgm:spPr/>
      <dgm:t>
        <a:bodyPr/>
        <a:lstStyle/>
        <a:p>
          <a:endParaRPr lang="zh-TW" altLang="en-US"/>
        </a:p>
      </dgm:t>
    </dgm:pt>
    <dgm:pt modelId="{B27ABEA1-6D03-444D-ABEC-76BCEB237FC0}" type="sibTrans" cxnId="{5976017D-2345-4D8A-B601-BE14D455EBD0}">
      <dgm:prSet/>
      <dgm:spPr/>
      <dgm:t>
        <a:bodyPr/>
        <a:lstStyle/>
        <a:p>
          <a:endParaRPr lang="zh-TW" altLang="en-US"/>
        </a:p>
      </dgm:t>
    </dgm:pt>
    <dgm:pt modelId="{BEA5C0E6-B71C-40EB-9571-4414D08FECA2}">
      <dgm:prSet phldrT="[文字]" custT="1"/>
      <dgm:spPr/>
      <dgm:t>
        <a:bodyPr/>
        <a:lstStyle/>
        <a:p>
          <a:r>
            <a:rPr lang="zh-TW" altLang="en-US" sz="2800" dirty="0" smtClean="0"/>
            <a:t>「漸進式外交」</a:t>
          </a:r>
          <a:endParaRPr lang="zh-TW" altLang="en-US" sz="2800" dirty="0"/>
        </a:p>
      </dgm:t>
    </dgm:pt>
    <dgm:pt modelId="{DF37B0C3-C887-4BFE-9CCD-AA6ED84E0C18}" type="parTrans" cxnId="{4C8B3900-004C-435A-A446-F740B9587D38}">
      <dgm:prSet/>
      <dgm:spPr/>
      <dgm:t>
        <a:bodyPr/>
        <a:lstStyle/>
        <a:p>
          <a:endParaRPr lang="zh-TW" altLang="en-US"/>
        </a:p>
      </dgm:t>
    </dgm:pt>
    <dgm:pt modelId="{714E39E3-5005-481F-930F-32E3F8ACDDDA}" type="sibTrans" cxnId="{4C8B3900-004C-435A-A446-F740B9587D38}">
      <dgm:prSet/>
      <dgm:spPr/>
      <dgm:t>
        <a:bodyPr/>
        <a:lstStyle/>
        <a:p>
          <a:endParaRPr lang="zh-TW" altLang="en-US"/>
        </a:p>
      </dgm:t>
    </dgm:pt>
    <dgm:pt modelId="{DC2E8D31-73AD-4F40-9520-EC3643C0C802}">
      <dgm:prSet phldrT="[文字]" custT="1"/>
      <dgm:spPr/>
      <dgm:t>
        <a:bodyPr/>
        <a:lstStyle/>
        <a:p>
          <a:r>
            <a:rPr lang="zh-TW" altLang="en-US" sz="2800" smtClean="0"/>
            <a:t>較積極，但停留在民間外交</a:t>
          </a:r>
          <a:endParaRPr lang="zh-TW" altLang="en-US" sz="2800" dirty="0"/>
        </a:p>
      </dgm:t>
    </dgm:pt>
    <dgm:pt modelId="{A31C76EA-B1A6-4EEE-8CE7-74DAEB6AE788}" type="parTrans" cxnId="{07704D2E-849F-4187-AFCB-74994166D1F9}">
      <dgm:prSet/>
      <dgm:spPr/>
      <dgm:t>
        <a:bodyPr/>
        <a:lstStyle/>
        <a:p>
          <a:endParaRPr lang="zh-TW" altLang="en-US"/>
        </a:p>
      </dgm:t>
    </dgm:pt>
    <dgm:pt modelId="{B637AA06-21D1-4911-914F-7A05DF50FD08}" type="sibTrans" cxnId="{07704D2E-849F-4187-AFCB-74994166D1F9}">
      <dgm:prSet/>
      <dgm:spPr/>
      <dgm:t>
        <a:bodyPr/>
        <a:lstStyle/>
        <a:p>
          <a:endParaRPr lang="zh-TW" altLang="en-US"/>
        </a:p>
      </dgm:t>
    </dgm:pt>
    <dgm:pt modelId="{B3608489-2CFE-4991-B751-06A7F1E1C9C4}">
      <dgm:prSet phldrT="[文字]" custT="1"/>
      <dgm:spPr/>
      <dgm:t>
        <a:bodyPr/>
        <a:lstStyle/>
        <a:p>
          <a:pPr algn="ctr"/>
          <a:r>
            <a:rPr lang="zh-TW" altLang="en-US" sz="3200" smtClean="0"/>
            <a:t>吉田茂</a:t>
          </a:r>
          <a:endParaRPr lang="zh-TW" altLang="en-US" sz="3200" dirty="0"/>
        </a:p>
      </dgm:t>
    </dgm:pt>
    <dgm:pt modelId="{F608F5B5-2A24-4E31-A634-33E86360E82F}" type="sibTrans" cxnId="{FCBC5E5C-713D-4702-9FEA-B9AAD390552A}">
      <dgm:prSet/>
      <dgm:spPr/>
      <dgm:t>
        <a:bodyPr/>
        <a:lstStyle/>
        <a:p>
          <a:endParaRPr lang="zh-TW" altLang="en-US"/>
        </a:p>
      </dgm:t>
    </dgm:pt>
    <dgm:pt modelId="{8B05A4A5-6FAE-4787-991D-9E8B60947300}" type="parTrans" cxnId="{FCBC5E5C-713D-4702-9FEA-B9AAD390552A}">
      <dgm:prSet/>
      <dgm:spPr/>
      <dgm:t>
        <a:bodyPr/>
        <a:lstStyle/>
        <a:p>
          <a:endParaRPr lang="zh-TW" altLang="en-US"/>
        </a:p>
      </dgm:t>
    </dgm:pt>
    <dgm:pt modelId="{917AE331-CBCA-4FD8-8C2A-6D4B506DFAE2}">
      <dgm:prSet phldrT="[文字]" custT="1"/>
      <dgm:spPr/>
      <dgm:t>
        <a:bodyPr/>
        <a:lstStyle/>
        <a:p>
          <a:r>
            <a:rPr lang="zh-TW" sz="2800" dirty="0" smtClean="0"/>
            <a:t>追隨美國</a:t>
          </a:r>
          <a:endParaRPr lang="zh-TW" altLang="en-US" sz="2800" dirty="0"/>
        </a:p>
      </dgm:t>
    </dgm:pt>
    <dgm:pt modelId="{AAD04876-4440-4A76-8165-857C30A7CD76}" type="sibTrans" cxnId="{E65FDEB2-C8CD-4093-BC7D-BF09553D18A1}">
      <dgm:prSet/>
      <dgm:spPr/>
      <dgm:t>
        <a:bodyPr/>
        <a:lstStyle/>
        <a:p>
          <a:endParaRPr lang="zh-TW" altLang="en-US"/>
        </a:p>
      </dgm:t>
    </dgm:pt>
    <dgm:pt modelId="{F940CEDF-9C89-4AE1-AB43-E0B45052D450}" type="parTrans" cxnId="{E65FDEB2-C8CD-4093-BC7D-BF09553D18A1}">
      <dgm:prSet/>
      <dgm:spPr/>
      <dgm:t>
        <a:bodyPr/>
        <a:lstStyle/>
        <a:p>
          <a:endParaRPr lang="zh-TW" altLang="en-US"/>
        </a:p>
      </dgm:t>
    </dgm:pt>
    <dgm:pt modelId="{6F73416B-7E90-4D37-90F9-2FA0127AD35B}">
      <dgm:prSet phldrT="[文字]" custT="1"/>
      <dgm:spPr/>
      <dgm:t>
        <a:bodyPr/>
        <a:lstStyle/>
        <a:p>
          <a:r>
            <a:rPr lang="zh-TW" altLang="en-US" sz="2800" dirty="0" smtClean="0"/>
            <a:t>重視與亞洲各國的關係</a:t>
          </a:r>
          <a:endParaRPr lang="zh-TW" altLang="en-US" sz="2800" dirty="0"/>
        </a:p>
      </dgm:t>
    </dgm:pt>
    <dgm:pt modelId="{A1019714-5860-43E8-AAF5-3E0D3EBBE098}" type="sibTrans" cxnId="{9238AD42-1929-4920-954B-E6BF00B76BFE}">
      <dgm:prSet/>
      <dgm:spPr/>
      <dgm:t>
        <a:bodyPr/>
        <a:lstStyle/>
        <a:p>
          <a:endParaRPr lang="zh-TW" altLang="en-US"/>
        </a:p>
      </dgm:t>
    </dgm:pt>
    <dgm:pt modelId="{D14F90EC-E0E3-415C-9921-78C34DE4091C}" type="parTrans" cxnId="{9238AD42-1929-4920-954B-E6BF00B76BFE}">
      <dgm:prSet/>
      <dgm:spPr/>
      <dgm:t>
        <a:bodyPr/>
        <a:lstStyle/>
        <a:p>
          <a:endParaRPr lang="zh-TW" altLang="en-US"/>
        </a:p>
      </dgm:t>
    </dgm:pt>
    <dgm:pt modelId="{F7928B99-2A14-4D9B-9AD7-7716E6DF410B}" type="pres">
      <dgm:prSet presAssocID="{1FB6882A-A7AC-4F68-B849-91D32F665BE2}" presName="layout" presStyleCnt="0">
        <dgm:presLayoutVars>
          <dgm:chMax/>
          <dgm:chPref/>
          <dgm:dir/>
          <dgm:resizeHandles/>
        </dgm:presLayoutVars>
      </dgm:prSet>
      <dgm:spPr/>
      <dgm:t>
        <a:bodyPr/>
        <a:lstStyle/>
        <a:p>
          <a:endParaRPr lang="zh-TW" altLang="en-US"/>
        </a:p>
      </dgm:t>
    </dgm:pt>
    <dgm:pt modelId="{D3A3A093-FFF4-4454-8B50-1A5C75839CDE}" type="pres">
      <dgm:prSet presAssocID="{B3608489-2CFE-4991-B751-06A7F1E1C9C4}" presName="root" presStyleCnt="0">
        <dgm:presLayoutVars>
          <dgm:chMax/>
          <dgm:chPref/>
        </dgm:presLayoutVars>
      </dgm:prSet>
      <dgm:spPr/>
    </dgm:pt>
    <dgm:pt modelId="{4F24C1F3-1B2E-4AC5-9040-3BA9FFAE2500}" type="pres">
      <dgm:prSet presAssocID="{B3608489-2CFE-4991-B751-06A7F1E1C9C4}" presName="rootComposite" presStyleCnt="0">
        <dgm:presLayoutVars/>
      </dgm:prSet>
      <dgm:spPr/>
    </dgm:pt>
    <dgm:pt modelId="{75653A0A-AF0F-402A-AF0A-1051ED4BCECF}" type="pres">
      <dgm:prSet presAssocID="{B3608489-2CFE-4991-B751-06A7F1E1C9C4}" presName="ParentAccent" presStyleLbl="alignNode1" presStyleIdx="0" presStyleCnt="2"/>
      <dgm:spPr/>
    </dgm:pt>
    <dgm:pt modelId="{F2250E7C-0507-47A9-BEFB-ED2941C4143E}" type="pres">
      <dgm:prSet presAssocID="{B3608489-2CFE-4991-B751-06A7F1E1C9C4}" presName="ParentSmallAccent" presStyleLbl="fgAcc1" presStyleIdx="0" presStyleCnt="2"/>
      <dgm:spPr/>
    </dgm:pt>
    <dgm:pt modelId="{07BF4221-0492-4053-99FB-7355C255AAA8}" type="pres">
      <dgm:prSet presAssocID="{B3608489-2CFE-4991-B751-06A7F1E1C9C4}" presName="Parent" presStyleLbl="revTx" presStyleIdx="0" presStyleCnt="8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9DF9437-2270-499F-A9B8-4F9F49C3723F}" type="pres">
      <dgm:prSet presAssocID="{B3608489-2CFE-4991-B751-06A7F1E1C9C4}" presName="childShape" presStyleCnt="0">
        <dgm:presLayoutVars>
          <dgm:chMax val="0"/>
          <dgm:chPref val="0"/>
        </dgm:presLayoutVars>
      </dgm:prSet>
      <dgm:spPr/>
    </dgm:pt>
    <dgm:pt modelId="{9C7BA155-474A-4D5B-8098-D70ECDE55A50}" type="pres">
      <dgm:prSet presAssocID="{917AE331-CBCA-4FD8-8C2A-6D4B506DFAE2}" presName="childComposite" presStyleCnt="0">
        <dgm:presLayoutVars>
          <dgm:chMax val="0"/>
          <dgm:chPref val="0"/>
        </dgm:presLayoutVars>
      </dgm:prSet>
      <dgm:spPr/>
    </dgm:pt>
    <dgm:pt modelId="{FA31349C-DDE5-409C-A9CB-233964317C63}" type="pres">
      <dgm:prSet presAssocID="{917AE331-CBCA-4FD8-8C2A-6D4B506DFAE2}" presName="ChildAccent" presStyleLbl="solidFgAcc1" presStyleIdx="0" presStyleCnt="6"/>
      <dgm:spPr/>
    </dgm:pt>
    <dgm:pt modelId="{4B973978-7D19-4430-865E-F84F5F3D8877}" type="pres">
      <dgm:prSet presAssocID="{917AE331-CBCA-4FD8-8C2A-6D4B506DFAE2}" presName="Child" presStyleLbl="revTx" presStyleIdx="1" presStyleCnt="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EB698D7-6124-4E90-A2EC-ABBE61CF95AF}" type="pres">
      <dgm:prSet presAssocID="{772D1CA3-FD71-4019-AB97-B58FF6A9A262}" presName="childComposite" presStyleCnt="0">
        <dgm:presLayoutVars>
          <dgm:chMax val="0"/>
          <dgm:chPref val="0"/>
        </dgm:presLayoutVars>
      </dgm:prSet>
      <dgm:spPr/>
    </dgm:pt>
    <dgm:pt modelId="{7DA9E801-7B0D-4FE0-B348-2A9B0BD059B2}" type="pres">
      <dgm:prSet presAssocID="{772D1CA3-FD71-4019-AB97-B58FF6A9A262}" presName="ChildAccent" presStyleLbl="solidFgAcc1" presStyleIdx="1" presStyleCnt="6"/>
      <dgm:spPr/>
    </dgm:pt>
    <dgm:pt modelId="{7921EEA3-6AA5-4851-B6DD-6729AF004235}" type="pres">
      <dgm:prSet presAssocID="{772D1CA3-FD71-4019-AB97-B58FF6A9A262}" presName="Child" presStyleLbl="revTx" presStyleIdx="2" presStyleCnt="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7EB891B-60A2-4943-A0B7-16123E89E3E2}" type="pres">
      <dgm:prSet presAssocID="{E110075A-1402-4145-AF61-539E8494D881}" presName="childComposite" presStyleCnt="0">
        <dgm:presLayoutVars>
          <dgm:chMax val="0"/>
          <dgm:chPref val="0"/>
        </dgm:presLayoutVars>
      </dgm:prSet>
      <dgm:spPr/>
    </dgm:pt>
    <dgm:pt modelId="{605FD7FD-7798-486E-B4AD-4433E7C498E6}" type="pres">
      <dgm:prSet presAssocID="{E110075A-1402-4145-AF61-539E8494D881}" presName="ChildAccent" presStyleLbl="solidFgAcc1" presStyleIdx="2" presStyleCnt="6"/>
      <dgm:spPr/>
    </dgm:pt>
    <dgm:pt modelId="{FCD56C1E-A8A3-402A-9ADB-1D73D992679A}" type="pres">
      <dgm:prSet presAssocID="{E110075A-1402-4145-AF61-539E8494D881}" presName="Child" presStyleLbl="revTx" presStyleIdx="3" presStyleCnt="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534B138-5830-4622-ADF9-428707F8CC8C}" type="pres">
      <dgm:prSet presAssocID="{7CD51CDC-5FE1-408C-94D8-98B6CCC62C3B}" presName="root" presStyleCnt="0">
        <dgm:presLayoutVars>
          <dgm:chMax/>
          <dgm:chPref/>
        </dgm:presLayoutVars>
      </dgm:prSet>
      <dgm:spPr/>
    </dgm:pt>
    <dgm:pt modelId="{75367DD2-0A21-480A-B4F9-26319AD335C6}" type="pres">
      <dgm:prSet presAssocID="{7CD51CDC-5FE1-408C-94D8-98B6CCC62C3B}" presName="rootComposite" presStyleCnt="0">
        <dgm:presLayoutVars/>
      </dgm:prSet>
      <dgm:spPr/>
    </dgm:pt>
    <dgm:pt modelId="{92F4613B-7F8B-47DF-B1A9-27A4CCE8376F}" type="pres">
      <dgm:prSet presAssocID="{7CD51CDC-5FE1-408C-94D8-98B6CCC62C3B}" presName="ParentAccent" presStyleLbl="alignNode1" presStyleIdx="1" presStyleCnt="2"/>
      <dgm:spPr/>
    </dgm:pt>
    <dgm:pt modelId="{F9325342-08A4-4387-968A-95CEC6D70527}" type="pres">
      <dgm:prSet presAssocID="{7CD51CDC-5FE1-408C-94D8-98B6CCC62C3B}" presName="ParentSmallAccent" presStyleLbl="fgAcc1" presStyleIdx="1" presStyleCnt="2"/>
      <dgm:spPr/>
    </dgm:pt>
    <dgm:pt modelId="{66B17294-20B8-4871-A953-702054EBA8A6}" type="pres">
      <dgm:prSet presAssocID="{7CD51CDC-5FE1-408C-94D8-98B6CCC62C3B}" presName="Parent" presStyleLbl="revTx" presStyleIdx="4" presStyleCnt="8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1B0B20B-D404-40C4-89A0-8B8EF898E00E}" type="pres">
      <dgm:prSet presAssocID="{7CD51CDC-5FE1-408C-94D8-98B6CCC62C3B}" presName="childShape" presStyleCnt="0">
        <dgm:presLayoutVars>
          <dgm:chMax val="0"/>
          <dgm:chPref val="0"/>
        </dgm:presLayoutVars>
      </dgm:prSet>
      <dgm:spPr/>
    </dgm:pt>
    <dgm:pt modelId="{BD1A15F6-5864-449B-85EE-B48B3D1BD359}" type="pres">
      <dgm:prSet presAssocID="{6F73416B-7E90-4D37-90F9-2FA0127AD35B}" presName="childComposite" presStyleCnt="0">
        <dgm:presLayoutVars>
          <dgm:chMax val="0"/>
          <dgm:chPref val="0"/>
        </dgm:presLayoutVars>
      </dgm:prSet>
      <dgm:spPr/>
    </dgm:pt>
    <dgm:pt modelId="{A29A7ECC-20CF-44F7-BE4E-020932DA6F1E}" type="pres">
      <dgm:prSet presAssocID="{6F73416B-7E90-4D37-90F9-2FA0127AD35B}" presName="ChildAccent" presStyleLbl="solidFgAcc1" presStyleIdx="3" presStyleCnt="6"/>
      <dgm:spPr/>
    </dgm:pt>
    <dgm:pt modelId="{CC9E4B75-0434-4C99-AA1B-A7936EB84DB8}" type="pres">
      <dgm:prSet presAssocID="{6F73416B-7E90-4D37-90F9-2FA0127AD35B}" presName="Child" presStyleLbl="revTx" presStyleIdx="5" presStyleCnt="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125758F-BA06-49E9-A6BE-C4E6BE43FCBF}" type="pres">
      <dgm:prSet presAssocID="{BEA5C0E6-B71C-40EB-9571-4414D08FECA2}" presName="childComposite" presStyleCnt="0">
        <dgm:presLayoutVars>
          <dgm:chMax val="0"/>
          <dgm:chPref val="0"/>
        </dgm:presLayoutVars>
      </dgm:prSet>
      <dgm:spPr/>
    </dgm:pt>
    <dgm:pt modelId="{82425282-80EE-4A77-84DA-5DA0BC4F0025}" type="pres">
      <dgm:prSet presAssocID="{BEA5C0E6-B71C-40EB-9571-4414D08FECA2}" presName="ChildAccent" presStyleLbl="solidFgAcc1" presStyleIdx="4" presStyleCnt="6"/>
      <dgm:spPr/>
    </dgm:pt>
    <dgm:pt modelId="{158EA1E5-E01F-4C9B-987D-7C23DE10ADEF}" type="pres">
      <dgm:prSet presAssocID="{BEA5C0E6-B71C-40EB-9571-4414D08FECA2}" presName="Child" presStyleLbl="revTx" presStyleIdx="6" presStyleCnt="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7ACB446-2F89-4A2D-B734-B641F14AD1A1}" type="pres">
      <dgm:prSet presAssocID="{DC2E8D31-73AD-4F40-9520-EC3643C0C802}" presName="childComposite" presStyleCnt="0">
        <dgm:presLayoutVars>
          <dgm:chMax val="0"/>
          <dgm:chPref val="0"/>
        </dgm:presLayoutVars>
      </dgm:prSet>
      <dgm:spPr/>
    </dgm:pt>
    <dgm:pt modelId="{93EA13BC-0CD8-490B-9A48-28B982EFB8EC}" type="pres">
      <dgm:prSet presAssocID="{DC2E8D31-73AD-4F40-9520-EC3643C0C802}" presName="ChildAccent" presStyleLbl="solidFgAcc1" presStyleIdx="5" presStyleCnt="6"/>
      <dgm:spPr/>
    </dgm:pt>
    <dgm:pt modelId="{72FD59B1-EC2A-48C5-8E6D-738940FC7DE4}" type="pres">
      <dgm:prSet presAssocID="{DC2E8D31-73AD-4F40-9520-EC3643C0C802}" presName="Child" presStyleLbl="revTx" presStyleIdx="7" presStyleCnt="8" custLinFactNeighborY="3930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FCBC5E5C-713D-4702-9FEA-B9AAD390552A}" srcId="{1FB6882A-A7AC-4F68-B849-91D32F665BE2}" destId="{B3608489-2CFE-4991-B751-06A7F1E1C9C4}" srcOrd="0" destOrd="0" parTransId="{8B05A4A5-6FAE-4787-991D-9E8B60947300}" sibTransId="{F608F5B5-2A24-4E31-A634-33E86360E82F}"/>
    <dgm:cxn modelId="{5976017D-2345-4D8A-B601-BE14D455EBD0}" srcId="{1FB6882A-A7AC-4F68-B849-91D32F665BE2}" destId="{7CD51CDC-5FE1-408C-94D8-98B6CCC62C3B}" srcOrd="1" destOrd="0" parTransId="{A622D78B-9AA1-40F3-87AF-20C334B77C12}" sibTransId="{B27ABEA1-6D03-444D-ABEC-76BCEB237FC0}"/>
    <dgm:cxn modelId="{9F770741-BFFF-458B-93A8-B59747B789A1}" type="presOf" srcId="{E110075A-1402-4145-AF61-539E8494D881}" destId="{FCD56C1E-A8A3-402A-9ADB-1D73D992679A}" srcOrd="0" destOrd="0" presId="urn:microsoft.com/office/officeart/2008/layout/SquareAccentList"/>
    <dgm:cxn modelId="{022B3FB0-AE55-4491-B5B3-37C36E0D382C}" type="presOf" srcId="{BEA5C0E6-B71C-40EB-9571-4414D08FECA2}" destId="{158EA1E5-E01F-4C9B-987D-7C23DE10ADEF}" srcOrd="0" destOrd="0" presId="urn:microsoft.com/office/officeart/2008/layout/SquareAccentList"/>
    <dgm:cxn modelId="{351B3B8F-6B8F-4B47-A326-C0A21245F82A}" srcId="{B3608489-2CFE-4991-B751-06A7F1E1C9C4}" destId="{772D1CA3-FD71-4019-AB97-B58FF6A9A262}" srcOrd="1" destOrd="0" parTransId="{7F2D6966-558B-4A26-A03C-9C89B13486C8}" sibTransId="{35F80708-A380-481A-9F08-3F2409EC61D6}"/>
    <dgm:cxn modelId="{DE11CDD4-96C1-4D57-B56E-7C09DEBEDFB6}" srcId="{B3608489-2CFE-4991-B751-06A7F1E1C9C4}" destId="{E110075A-1402-4145-AF61-539E8494D881}" srcOrd="2" destOrd="0" parTransId="{C5A28B06-A882-4A00-84DB-0E8536D3E602}" sibTransId="{1DB34C98-D2D1-47B6-9C95-5746A10A5965}"/>
    <dgm:cxn modelId="{7A3A8D7F-B050-4EA5-A174-D960C79B4127}" type="presOf" srcId="{6F73416B-7E90-4D37-90F9-2FA0127AD35B}" destId="{CC9E4B75-0434-4C99-AA1B-A7936EB84DB8}" srcOrd="0" destOrd="0" presId="urn:microsoft.com/office/officeart/2008/layout/SquareAccentList"/>
    <dgm:cxn modelId="{9238AD42-1929-4920-954B-E6BF00B76BFE}" srcId="{7CD51CDC-5FE1-408C-94D8-98B6CCC62C3B}" destId="{6F73416B-7E90-4D37-90F9-2FA0127AD35B}" srcOrd="0" destOrd="0" parTransId="{D14F90EC-E0E3-415C-9921-78C34DE4091C}" sibTransId="{A1019714-5860-43E8-AAF5-3E0D3EBBE098}"/>
    <dgm:cxn modelId="{0FFD126B-20C5-40CB-B29C-3AC0CE29A7B2}" type="presOf" srcId="{1FB6882A-A7AC-4F68-B849-91D32F665BE2}" destId="{F7928B99-2A14-4D9B-9AD7-7716E6DF410B}" srcOrd="0" destOrd="0" presId="urn:microsoft.com/office/officeart/2008/layout/SquareAccentList"/>
    <dgm:cxn modelId="{1226DA48-2B07-43FB-98FB-433414CB811D}" type="presOf" srcId="{917AE331-CBCA-4FD8-8C2A-6D4B506DFAE2}" destId="{4B973978-7D19-4430-865E-F84F5F3D8877}" srcOrd="0" destOrd="0" presId="urn:microsoft.com/office/officeart/2008/layout/SquareAccentList"/>
    <dgm:cxn modelId="{4C8B3900-004C-435A-A446-F740B9587D38}" srcId="{7CD51CDC-5FE1-408C-94D8-98B6CCC62C3B}" destId="{BEA5C0E6-B71C-40EB-9571-4414D08FECA2}" srcOrd="1" destOrd="0" parTransId="{DF37B0C3-C887-4BFE-9CCD-AA6ED84E0C18}" sibTransId="{714E39E3-5005-481F-930F-32E3F8ACDDDA}"/>
    <dgm:cxn modelId="{07704D2E-849F-4187-AFCB-74994166D1F9}" srcId="{7CD51CDC-5FE1-408C-94D8-98B6CCC62C3B}" destId="{DC2E8D31-73AD-4F40-9520-EC3643C0C802}" srcOrd="2" destOrd="0" parTransId="{A31C76EA-B1A6-4EEE-8CE7-74DAEB6AE788}" sibTransId="{B637AA06-21D1-4911-914F-7A05DF50FD08}"/>
    <dgm:cxn modelId="{75F84617-9396-4331-8157-825DBEC3A954}" type="presOf" srcId="{DC2E8D31-73AD-4F40-9520-EC3643C0C802}" destId="{72FD59B1-EC2A-48C5-8E6D-738940FC7DE4}" srcOrd="0" destOrd="0" presId="urn:microsoft.com/office/officeart/2008/layout/SquareAccentList"/>
    <dgm:cxn modelId="{8BC99E91-0998-4742-BA14-E7E4302BAA36}" type="presOf" srcId="{B3608489-2CFE-4991-B751-06A7F1E1C9C4}" destId="{07BF4221-0492-4053-99FB-7355C255AAA8}" srcOrd="0" destOrd="0" presId="urn:microsoft.com/office/officeart/2008/layout/SquareAccentList"/>
    <dgm:cxn modelId="{E65FDEB2-C8CD-4093-BC7D-BF09553D18A1}" srcId="{B3608489-2CFE-4991-B751-06A7F1E1C9C4}" destId="{917AE331-CBCA-4FD8-8C2A-6D4B506DFAE2}" srcOrd="0" destOrd="0" parTransId="{F940CEDF-9C89-4AE1-AB43-E0B45052D450}" sibTransId="{AAD04876-4440-4A76-8165-857C30A7CD76}"/>
    <dgm:cxn modelId="{B81B001F-9429-4045-A38E-77DDDD4201A0}" type="presOf" srcId="{772D1CA3-FD71-4019-AB97-B58FF6A9A262}" destId="{7921EEA3-6AA5-4851-B6DD-6729AF004235}" srcOrd="0" destOrd="0" presId="urn:microsoft.com/office/officeart/2008/layout/SquareAccentList"/>
    <dgm:cxn modelId="{4C22A32F-80A1-4D58-A3C5-B2EA9FB54435}" type="presOf" srcId="{7CD51CDC-5FE1-408C-94D8-98B6CCC62C3B}" destId="{66B17294-20B8-4871-A953-702054EBA8A6}" srcOrd="0" destOrd="0" presId="urn:microsoft.com/office/officeart/2008/layout/SquareAccentList"/>
    <dgm:cxn modelId="{C61DC281-BF34-457C-BD75-55C8178441F6}" type="presParOf" srcId="{F7928B99-2A14-4D9B-9AD7-7716E6DF410B}" destId="{D3A3A093-FFF4-4454-8B50-1A5C75839CDE}" srcOrd="0" destOrd="0" presId="urn:microsoft.com/office/officeart/2008/layout/SquareAccentList"/>
    <dgm:cxn modelId="{E8CD3170-03D8-4891-8699-0EEB2A2D362C}" type="presParOf" srcId="{D3A3A093-FFF4-4454-8B50-1A5C75839CDE}" destId="{4F24C1F3-1B2E-4AC5-9040-3BA9FFAE2500}" srcOrd="0" destOrd="0" presId="urn:microsoft.com/office/officeart/2008/layout/SquareAccentList"/>
    <dgm:cxn modelId="{70794E1B-10A2-4E12-BCE0-0EFD664F86D5}" type="presParOf" srcId="{4F24C1F3-1B2E-4AC5-9040-3BA9FFAE2500}" destId="{75653A0A-AF0F-402A-AF0A-1051ED4BCECF}" srcOrd="0" destOrd="0" presId="urn:microsoft.com/office/officeart/2008/layout/SquareAccentList"/>
    <dgm:cxn modelId="{559E4A11-A154-41FD-BCC8-82DA998D0EBA}" type="presParOf" srcId="{4F24C1F3-1B2E-4AC5-9040-3BA9FFAE2500}" destId="{F2250E7C-0507-47A9-BEFB-ED2941C4143E}" srcOrd="1" destOrd="0" presId="urn:microsoft.com/office/officeart/2008/layout/SquareAccentList"/>
    <dgm:cxn modelId="{654E45B2-1309-4A1A-BE13-AEF36627CC9C}" type="presParOf" srcId="{4F24C1F3-1B2E-4AC5-9040-3BA9FFAE2500}" destId="{07BF4221-0492-4053-99FB-7355C255AAA8}" srcOrd="2" destOrd="0" presId="urn:microsoft.com/office/officeart/2008/layout/SquareAccentList"/>
    <dgm:cxn modelId="{8FFBAFB1-F224-4918-8460-AB055659150B}" type="presParOf" srcId="{D3A3A093-FFF4-4454-8B50-1A5C75839CDE}" destId="{29DF9437-2270-499F-A9B8-4F9F49C3723F}" srcOrd="1" destOrd="0" presId="urn:microsoft.com/office/officeart/2008/layout/SquareAccentList"/>
    <dgm:cxn modelId="{3C2834DC-2A2D-40C4-B42A-981CB944B441}" type="presParOf" srcId="{29DF9437-2270-499F-A9B8-4F9F49C3723F}" destId="{9C7BA155-474A-4D5B-8098-D70ECDE55A50}" srcOrd="0" destOrd="0" presId="urn:microsoft.com/office/officeart/2008/layout/SquareAccentList"/>
    <dgm:cxn modelId="{352C3066-D151-40D0-B34E-EF88D43D9E31}" type="presParOf" srcId="{9C7BA155-474A-4D5B-8098-D70ECDE55A50}" destId="{FA31349C-DDE5-409C-A9CB-233964317C63}" srcOrd="0" destOrd="0" presId="urn:microsoft.com/office/officeart/2008/layout/SquareAccentList"/>
    <dgm:cxn modelId="{55C28EA9-15E9-4946-99DE-3309A28060E6}" type="presParOf" srcId="{9C7BA155-474A-4D5B-8098-D70ECDE55A50}" destId="{4B973978-7D19-4430-865E-F84F5F3D8877}" srcOrd="1" destOrd="0" presId="urn:microsoft.com/office/officeart/2008/layout/SquareAccentList"/>
    <dgm:cxn modelId="{12C98489-6920-45F0-9A04-4BE849C8D7AD}" type="presParOf" srcId="{29DF9437-2270-499F-A9B8-4F9F49C3723F}" destId="{3EB698D7-6124-4E90-A2EC-ABBE61CF95AF}" srcOrd="1" destOrd="0" presId="urn:microsoft.com/office/officeart/2008/layout/SquareAccentList"/>
    <dgm:cxn modelId="{FF4C35B1-95B0-4430-A7D2-8BC2A0C3ED6D}" type="presParOf" srcId="{3EB698D7-6124-4E90-A2EC-ABBE61CF95AF}" destId="{7DA9E801-7B0D-4FE0-B348-2A9B0BD059B2}" srcOrd="0" destOrd="0" presId="urn:microsoft.com/office/officeart/2008/layout/SquareAccentList"/>
    <dgm:cxn modelId="{81C1D78F-C94E-4B1A-BF52-3FA079CAF3DB}" type="presParOf" srcId="{3EB698D7-6124-4E90-A2EC-ABBE61CF95AF}" destId="{7921EEA3-6AA5-4851-B6DD-6729AF004235}" srcOrd="1" destOrd="0" presId="urn:microsoft.com/office/officeart/2008/layout/SquareAccentList"/>
    <dgm:cxn modelId="{2A675383-BDB6-4017-9D4C-A400D44C6E64}" type="presParOf" srcId="{29DF9437-2270-499F-A9B8-4F9F49C3723F}" destId="{47EB891B-60A2-4943-A0B7-16123E89E3E2}" srcOrd="2" destOrd="0" presId="urn:microsoft.com/office/officeart/2008/layout/SquareAccentList"/>
    <dgm:cxn modelId="{DB2A7F16-AB75-4DAA-B036-E047DDDDB4BC}" type="presParOf" srcId="{47EB891B-60A2-4943-A0B7-16123E89E3E2}" destId="{605FD7FD-7798-486E-B4AD-4433E7C498E6}" srcOrd="0" destOrd="0" presId="urn:microsoft.com/office/officeart/2008/layout/SquareAccentList"/>
    <dgm:cxn modelId="{CBF35EC1-DA0F-46A7-BCB3-A83D1219FCE9}" type="presParOf" srcId="{47EB891B-60A2-4943-A0B7-16123E89E3E2}" destId="{FCD56C1E-A8A3-402A-9ADB-1D73D992679A}" srcOrd="1" destOrd="0" presId="urn:microsoft.com/office/officeart/2008/layout/SquareAccentList"/>
    <dgm:cxn modelId="{BA46A1FC-CA29-49D2-94F0-EBD9C5527CDD}" type="presParOf" srcId="{F7928B99-2A14-4D9B-9AD7-7716E6DF410B}" destId="{0534B138-5830-4622-ADF9-428707F8CC8C}" srcOrd="1" destOrd="0" presId="urn:microsoft.com/office/officeart/2008/layout/SquareAccentList"/>
    <dgm:cxn modelId="{AC961BFD-3E80-4740-BFA7-2B1DF7E98D3C}" type="presParOf" srcId="{0534B138-5830-4622-ADF9-428707F8CC8C}" destId="{75367DD2-0A21-480A-B4F9-26319AD335C6}" srcOrd="0" destOrd="0" presId="urn:microsoft.com/office/officeart/2008/layout/SquareAccentList"/>
    <dgm:cxn modelId="{21ADD83C-5A14-47A0-9091-3B48B2C786F0}" type="presParOf" srcId="{75367DD2-0A21-480A-B4F9-26319AD335C6}" destId="{92F4613B-7F8B-47DF-B1A9-27A4CCE8376F}" srcOrd="0" destOrd="0" presId="urn:microsoft.com/office/officeart/2008/layout/SquareAccentList"/>
    <dgm:cxn modelId="{C8B1A1D2-C524-4D21-8374-1BD544AE8B89}" type="presParOf" srcId="{75367DD2-0A21-480A-B4F9-26319AD335C6}" destId="{F9325342-08A4-4387-968A-95CEC6D70527}" srcOrd="1" destOrd="0" presId="urn:microsoft.com/office/officeart/2008/layout/SquareAccentList"/>
    <dgm:cxn modelId="{0373CCFA-AF45-4EF0-BB86-B3249A547479}" type="presParOf" srcId="{75367DD2-0A21-480A-B4F9-26319AD335C6}" destId="{66B17294-20B8-4871-A953-702054EBA8A6}" srcOrd="2" destOrd="0" presId="urn:microsoft.com/office/officeart/2008/layout/SquareAccentList"/>
    <dgm:cxn modelId="{35D12228-5E65-4CD8-9EEC-D76AB071B1A0}" type="presParOf" srcId="{0534B138-5830-4622-ADF9-428707F8CC8C}" destId="{01B0B20B-D404-40C4-89A0-8B8EF898E00E}" srcOrd="1" destOrd="0" presId="urn:microsoft.com/office/officeart/2008/layout/SquareAccentList"/>
    <dgm:cxn modelId="{7C1E3BD4-C983-4FB7-A3F3-82E7B8C7BCD1}" type="presParOf" srcId="{01B0B20B-D404-40C4-89A0-8B8EF898E00E}" destId="{BD1A15F6-5864-449B-85EE-B48B3D1BD359}" srcOrd="0" destOrd="0" presId="urn:microsoft.com/office/officeart/2008/layout/SquareAccentList"/>
    <dgm:cxn modelId="{495FF597-60F7-4BCA-98C4-61FFA5099487}" type="presParOf" srcId="{BD1A15F6-5864-449B-85EE-B48B3D1BD359}" destId="{A29A7ECC-20CF-44F7-BE4E-020932DA6F1E}" srcOrd="0" destOrd="0" presId="urn:microsoft.com/office/officeart/2008/layout/SquareAccentList"/>
    <dgm:cxn modelId="{F9D7DCA1-72E3-43C4-A512-68FBECB881EB}" type="presParOf" srcId="{BD1A15F6-5864-449B-85EE-B48B3D1BD359}" destId="{CC9E4B75-0434-4C99-AA1B-A7936EB84DB8}" srcOrd="1" destOrd="0" presId="urn:microsoft.com/office/officeart/2008/layout/SquareAccentList"/>
    <dgm:cxn modelId="{34D999A2-C4FF-4456-BC76-DC6C7B2BDEF6}" type="presParOf" srcId="{01B0B20B-D404-40C4-89A0-8B8EF898E00E}" destId="{F125758F-BA06-49E9-A6BE-C4E6BE43FCBF}" srcOrd="1" destOrd="0" presId="urn:microsoft.com/office/officeart/2008/layout/SquareAccentList"/>
    <dgm:cxn modelId="{00B991CD-1365-4B29-9DD5-E0809E47BD81}" type="presParOf" srcId="{F125758F-BA06-49E9-A6BE-C4E6BE43FCBF}" destId="{82425282-80EE-4A77-84DA-5DA0BC4F0025}" srcOrd="0" destOrd="0" presId="urn:microsoft.com/office/officeart/2008/layout/SquareAccentList"/>
    <dgm:cxn modelId="{3F117412-454C-44F1-B810-16079E675408}" type="presParOf" srcId="{F125758F-BA06-49E9-A6BE-C4E6BE43FCBF}" destId="{158EA1E5-E01F-4C9B-987D-7C23DE10ADEF}" srcOrd="1" destOrd="0" presId="urn:microsoft.com/office/officeart/2008/layout/SquareAccentList"/>
    <dgm:cxn modelId="{84446C27-7011-487F-86D9-1ED66448027B}" type="presParOf" srcId="{01B0B20B-D404-40C4-89A0-8B8EF898E00E}" destId="{47ACB446-2F89-4A2D-B734-B641F14AD1A1}" srcOrd="2" destOrd="0" presId="urn:microsoft.com/office/officeart/2008/layout/SquareAccentList"/>
    <dgm:cxn modelId="{7A8FBB96-93ED-4DB4-B500-36A06972A62F}" type="presParOf" srcId="{47ACB446-2F89-4A2D-B734-B641F14AD1A1}" destId="{93EA13BC-0CD8-490B-9A48-28B982EFB8EC}" srcOrd="0" destOrd="0" presId="urn:microsoft.com/office/officeart/2008/layout/SquareAccentList"/>
    <dgm:cxn modelId="{1B6AB26D-0B66-4DA3-A3ED-9D628A77A929}" type="presParOf" srcId="{47ACB446-2F89-4A2D-B734-B641F14AD1A1}" destId="{72FD59B1-EC2A-48C5-8E6D-738940FC7DE4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13BAE429-A0B8-4ED6-B45A-412903D6575C}" type="doc">
      <dgm:prSet loTypeId="urn:microsoft.com/office/officeart/2005/8/layout/list1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zh-TW" altLang="en-US"/>
        </a:p>
      </dgm:t>
    </dgm:pt>
    <dgm:pt modelId="{AA8E1FE9-DAC8-4172-974D-4DF6DC615EE7}">
      <dgm:prSet phldrT="[文字]" custT="1"/>
      <dgm:spPr/>
      <dgm:t>
        <a:bodyPr/>
        <a:lstStyle/>
        <a:p>
          <a:r>
            <a:rPr lang="zh-TW" altLang="en-US" sz="2800" dirty="0" smtClean="0"/>
            <a:t>經濟高度成長</a:t>
          </a:r>
          <a:endParaRPr lang="zh-TW" altLang="en-US" sz="2800" dirty="0"/>
        </a:p>
      </dgm:t>
    </dgm:pt>
    <dgm:pt modelId="{172935EE-7B02-4CBB-A13C-B6571636E04F}" type="parTrans" cxnId="{DD7C7069-D782-40EA-BD67-B1DFDDDB2E59}">
      <dgm:prSet/>
      <dgm:spPr/>
      <dgm:t>
        <a:bodyPr/>
        <a:lstStyle/>
        <a:p>
          <a:endParaRPr lang="zh-TW" altLang="en-US"/>
        </a:p>
      </dgm:t>
    </dgm:pt>
    <dgm:pt modelId="{D39EE365-A973-400E-80C7-044376BF9E8E}" type="sibTrans" cxnId="{DD7C7069-D782-40EA-BD67-B1DFDDDB2E59}">
      <dgm:prSet/>
      <dgm:spPr/>
      <dgm:t>
        <a:bodyPr/>
        <a:lstStyle/>
        <a:p>
          <a:endParaRPr lang="zh-TW" altLang="en-US"/>
        </a:p>
      </dgm:t>
    </dgm:pt>
    <dgm:pt modelId="{3428804D-5E39-4509-9595-776CD2A08C45}">
      <dgm:prSet phldrT="[文字]" custT="1"/>
      <dgm:spPr/>
      <dgm:t>
        <a:bodyPr/>
        <a:lstStyle/>
        <a:p>
          <a:r>
            <a:rPr lang="zh-TW" altLang="en-US" sz="2400" dirty="0" smtClean="0"/>
            <a:t>對資源和市場的需求擴大</a:t>
          </a:r>
          <a:endParaRPr lang="zh-TW" altLang="en-US" sz="2400" dirty="0"/>
        </a:p>
      </dgm:t>
    </dgm:pt>
    <dgm:pt modelId="{61DF9B37-989C-40CF-A56C-5E55FD1B85DA}" type="parTrans" cxnId="{10E48F18-5E5C-4067-B839-88C8C32D57E6}">
      <dgm:prSet/>
      <dgm:spPr/>
      <dgm:t>
        <a:bodyPr/>
        <a:lstStyle/>
        <a:p>
          <a:endParaRPr lang="zh-TW" altLang="en-US"/>
        </a:p>
      </dgm:t>
    </dgm:pt>
    <dgm:pt modelId="{FEEAD50D-0879-442C-9094-4878BFAD8DA6}" type="sibTrans" cxnId="{10E48F18-5E5C-4067-B839-88C8C32D57E6}">
      <dgm:prSet/>
      <dgm:spPr/>
      <dgm:t>
        <a:bodyPr/>
        <a:lstStyle/>
        <a:p>
          <a:endParaRPr lang="zh-TW" altLang="en-US"/>
        </a:p>
      </dgm:t>
    </dgm:pt>
    <dgm:pt modelId="{BD6862B2-45E6-4218-9AB6-42CE4A6CCB53}">
      <dgm:prSet phldrT="[文字]" custT="1"/>
      <dgm:spPr/>
      <dgm:t>
        <a:bodyPr/>
        <a:lstStyle/>
        <a:p>
          <a:r>
            <a:rPr lang="zh-TW" altLang="en-US" sz="2800" dirty="0" smtClean="0"/>
            <a:t>「日本再建同盟」</a:t>
          </a:r>
          <a:endParaRPr lang="zh-TW" altLang="en-US" sz="2800" dirty="0"/>
        </a:p>
      </dgm:t>
    </dgm:pt>
    <dgm:pt modelId="{82EBBA17-784B-4740-8880-F5D54F0BF4D4}" type="parTrans" cxnId="{AFC662E7-1967-4328-A2E1-4D35986EF058}">
      <dgm:prSet/>
      <dgm:spPr/>
      <dgm:t>
        <a:bodyPr/>
        <a:lstStyle/>
        <a:p>
          <a:endParaRPr lang="zh-TW" altLang="en-US"/>
        </a:p>
      </dgm:t>
    </dgm:pt>
    <dgm:pt modelId="{AD7E5147-A4F8-489D-9EC3-8FE5D8CC3D5E}" type="sibTrans" cxnId="{AFC662E7-1967-4328-A2E1-4D35986EF058}">
      <dgm:prSet/>
      <dgm:spPr/>
      <dgm:t>
        <a:bodyPr/>
        <a:lstStyle/>
        <a:p>
          <a:endParaRPr lang="zh-TW" altLang="en-US"/>
        </a:p>
      </dgm:t>
    </dgm:pt>
    <dgm:pt modelId="{D23BD22C-878F-4C6A-8BEB-A03C76F15A2B}">
      <dgm:prSet phldrT="[文字]" custT="1"/>
      <dgm:spPr/>
      <dgm:t>
        <a:bodyPr/>
        <a:lstStyle/>
        <a:p>
          <a:r>
            <a:rPr lang="zh-TW" altLang="en-US" sz="2400" dirty="0" smtClean="0"/>
            <a:t>主張在外交領域上恢復日本的自主性</a:t>
          </a:r>
          <a:endParaRPr lang="zh-TW" altLang="en-US" sz="2400" dirty="0"/>
        </a:p>
      </dgm:t>
    </dgm:pt>
    <dgm:pt modelId="{00C251D9-2CE1-4300-A362-88F781904D93}" type="parTrans" cxnId="{64C06658-67B1-4399-948A-AD4F1E1D3FCD}">
      <dgm:prSet/>
      <dgm:spPr/>
      <dgm:t>
        <a:bodyPr/>
        <a:lstStyle/>
        <a:p>
          <a:endParaRPr lang="zh-TW" altLang="en-US"/>
        </a:p>
      </dgm:t>
    </dgm:pt>
    <dgm:pt modelId="{1477F830-B49B-45FF-B6E2-9B02BC3B5BC4}" type="sibTrans" cxnId="{64C06658-67B1-4399-948A-AD4F1E1D3FCD}">
      <dgm:prSet/>
      <dgm:spPr/>
      <dgm:t>
        <a:bodyPr/>
        <a:lstStyle/>
        <a:p>
          <a:endParaRPr lang="zh-TW" altLang="en-US"/>
        </a:p>
      </dgm:t>
    </dgm:pt>
    <dgm:pt modelId="{4C4C2717-F9AF-446E-8645-9DF5EEE9096E}">
      <dgm:prSet phldrT="[文字]" custT="1"/>
      <dgm:spPr/>
      <dgm:t>
        <a:bodyPr/>
        <a:lstStyle/>
        <a:p>
          <a:r>
            <a:rPr lang="zh-TW" altLang="en-US" sz="2800" dirty="0" smtClean="0"/>
            <a:t>駐日美軍傷害日本國民</a:t>
          </a:r>
          <a:endParaRPr lang="zh-TW" altLang="en-US" sz="2800" dirty="0"/>
        </a:p>
      </dgm:t>
    </dgm:pt>
    <dgm:pt modelId="{956735FE-7D99-4972-8632-F938D3D37033}" type="parTrans" cxnId="{EF416C1B-EBD1-4B1A-B339-BBF20E44A282}">
      <dgm:prSet/>
      <dgm:spPr/>
      <dgm:t>
        <a:bodyPr/>
        <a:lstStyle/>
        <a:p>
          <a:endParaRPr lang="zh-TW" altLang="en-US"/>
        </a:p>
      </dgm:t>
    </dgm:pt>
    <dgm:pt modelId="{C8792139-9B9E-4F5B-ADDD-48CF5DB7361E}" type="sibTrans" cxnId="{EF416C1B-EBD1-4B1A-B339-BBF20E44A282}">
      <dgm:prSet/>
      <dgm:spPr/>
      <dgm:t>
        <a:bodyPr/>
        <a:lstStyle/>
        <a:p>
          <a:endParaRPr lang="zh-TW" altLang="en-US"/>
        </a:p>
      </dgm:t>
    </dgm:pt>
    <dgm:pt modelId="{A981D216-C35A-4C33-B9E4-F117D853ED16}">
      <dgm:prSet phldrT="[文字]" custT="1"/>
      <dgm:spPr/>
      <dgm:t>
        <a:bodyPr/>
        <a:lstStyle/>
        <a:p>
          <a:r>
            <a:rPr lang="zh-TW" altLang="en-US" sz="2400" dirty="0" smtClean="0"/>
            <a:t>國內反美情緒增加</a:t>
          </a:r>
          <a:endParaRPr lang="zh-TW" altLang="en-US" sz="2400" dirty="0"/>
        </a:p>
      </dgm:t>
    </dgm:pt>
    <dgm:pt modelId="{6A871DBA-26F1-431A-801D-54F00276FAEB}" type="parTrans" cxnId="{391C54A2-FD29-4938-85E0-37678CD37932}">
      <dgm:prSet/>
      <dgm:spPr/>
      <dgm:t>
        <a:bodyPr/>
        <a:lstStyle/>
        <a:p>
          <a:endParaRPr lang="zh-TW" altLang="en-US"/>
        </a:p>
      </dgm:t>
    </dgm:pt>
    <dgm:pt modelId="{2FA0A528-ABC8-47CD-B6FB-BE2C3C4B83DC}" type="sibTrans" cxnId="{391C54A2-FD29-4938-85E0-37678CD37932}">
      <dgm:prSet/>
      <dgm:spPr/>
      <dgm:t>
        <a:bodyPr/>
        <a:lstStyle/>
        <a:p>
          <a:endParaRPr lang="zh-TW" altLang="en-US"/>
        </a:p>
      </dgm:t>
    </dgm:pt>
    <dgm:pt modelId="{4021DBC1-73F6-4A54-A284-4801FD49CADA}" type="pres">
      <dgm:prSet presAssocID="{13BAE429-A0B8-4ED6-B45A-412903D6575C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59734A87-83C1-4535-9E91-5C04176B7DBD}" type="pres">
      <dgm:prSet presAssocID="{AA8E1FE9-DAC8-4172-974D-4DF6DC615EE7}" presName="parentLin" presStyleCnt="0"/>
      <dgm:spPr/>
    </dgm:pt>
    <dgm:pt modelId="{8ECF8DE8-9205-44D7-8CA4-3CAA1A05B208}" type="pres">
      <dgm:prSet presAssocID="{AA8E1FE9-DAC8-4172-974D-4DF6DC615EE7}" presName="parentLeftMargin" presStyleLbl="node1" presStyleIdx="0" presStyleCnt="3"/>
      <dgm:spPr/>
      <dgm:t>
        <a:bodyPr/>
        <a:lstStyle/>
        <a:p>
          <a:endParaRPr lang="zh-TW" altLang="en-US"/>
        </a:p>
      </dgm:t>
    </dgm:pt>
    <dgm:pt modelId="{DA8C1922-FD0A-454A-AF87-4CC16F8FE099}" type="pres">
      <dgm:prSet presAssocID="{AA8E1FE9-DAC8-4172-974D-4DF6DC615EE7}" presName="parentText" presStyleLbl="node1" presStyleIdx="0" presStyleCnt="3" custLinFactNeighborY="19340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201571F-04DD-447F-8AE8-B9798C153C01}" type="pres">
      <dgm:prSet presAssocID="{AA8E1FE9-DAC8-4172-974D-4DF6DC615EE7}" presName="negativeSpace" presStyleCnt="0"/>
      <dgm:spPr/>
    </dgm:pt>
    <dgm:pt modelId="{49CD32C2-404A-4630-AA2E-66B91867069E}" type="pres">
      <dgm:prSet presAssocID="{AA8E1FE9-DAC8-4172-974D-4DF6DC615EE7}" presName="childText" presStyleLbl="conFgAcc1" presStyleIdx="0" presStyleCnt="3" custScaleY="84925" custLinFactNeighborY="6807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FBDB5AB-0FC8-4CCB-B56E-A48505AFC086}" type="pres">
      <dgm:prSet presAssocID="{D39EE365-A973-400E-80C7-044376BF9E8E}" presName="spaceBetweenRectangles" presStyleCnt="0"/>
      <dgm:spPr/>
    </dgm:pt>
    <dgm:pt modelId="{D755AC4B-3B3B-491E-9037-4389E19B41D2}" type="pres">
      <dgm:prSet presAssocID="{BD6862B2-45E6-4218-9AB6-42CE4A6CCB53}" presName="parentLin" presStyleCnt="0"/>
      <dgm:spPr/>
    </dgm:pt>
    <dgm:pt modelId="{2432E777-759E-4F18-BEE6-FBF91BBD8D98}" type="pres">
      <dgm:prSet presAssocID="{BD6862B2-45E6-4218-9AB6-42CE4A6CCB53}" presName="parentLeftMargin" presStyleLbl="node1" presStyleIdx="0" presStyleCnt="3"/>
      <dgm:spPr/>
      <dgm:t>
        <a:bodyPr/>
        <a:lstStyle/>
        <a:p>
          <a:endParaRPr lang="zh-TW" altLang="en-US"/>
        </a:p>
      </dgm:t>
    </dgm:pt>
    <dgm:pt modelId="{ABFAE844-EDE6-421D-9CF2-1F01C6B02BA7}" type="pres">
      <dgm:prSet presAssocID="{BD6862B2-45E6-4218-9AB6-42CE4A6CCB53}" presName="parentText" presStyleLbl="node1" presStyleIdx="1" presStyleCnt="3" custLinFactNeighborY="5961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A193FD2-6933-4923-89C4-7633BFCBC95D}" type="pres">
      <dgm:prSet presAssocID="{BD6862B2-45E6-4218-9AB6-42CE4A6CCB53}" presName="negativeSpace" presStyleCnt="0"/>
      <dgm:spPr/>
    </dgm:pt>
    <dgm:pt modelId="{24000118-4C91-44DF-A7DC-85E0BBDD778A}" type="pres">
      <dgm:prSet presAssocID="{BD6862B2-45E6-4218-9AB6-42CE4A6CCB53}" presName="childText" presStyleLbl="conFgAcc1" presStyleIdx="1" presStyleCnt="3" custScaleY="87990" custLinFactNeighborY="2811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3B13B5C-EDB9-4855-B652-498112FBB1BE}" type="pres">
      <dgm:prSet presAssocID="{AD7E5147-A4F8-489D-9EC3-8FE5D8CC3D5E}" presName="spaceBetweenRectangles" presStyleCnt="0"/>
      <dgm:spPr/>
    </dgm:pt>
    <dgm:pt modelId="{5B982BB1-FBE3-4882-975F-EA88E2278BEE}" type="pres">
      <dgm:prSet presAssocID="{4C4C2717-F9AF-446E-8645-9DF5EEE9096E}" presName="parentLin" presStyleCnt="0"/>
      <dgm:spPr/>
    </dgm:pt>
    <dgm:pt modelId="{78C5AF08-FA36-41E0-8E0D-8FD815459709}" type="pres">
      <dgm:prSet presAssocID="{4C4C2717-F9AF-446E-8645-9DF5EEE9096E}" presName="parentLeftMargin" presStyleLbl="node1" presStyleIdx="1" presStyleCnt="3"/>
      <dgm:spPr/>
      <dgm:t>
        <a:bodyPr/>
        <a:lstStyle/>
        <a:p>
          <a:endParaRPr lang="zh-TW" altLang="en-US"/>
        </a:p>
      </dgm:t>
    </dgm:pt>
    <dgm:pt modelId="{10DC6253-4BB4-4035-980C-90C3D49AFB3F}" type="pres">
      <dgm:prSet presAssocID="{4C4C2717-F9AF-446E-8645-9DF5EEE9096E}" presName="parentText" presStyleLbl="node1" presStyleIdx="2" presStyleCnt="3" custLinFactNeighborY="-2242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75CE129-BE40-45EF-8086-FE5331F2CC05}" type="pres">
      <dgm:prSet presAssocID="{4C4C2717-F9AF-446E-8645-9DF5EEE9096E}" presName="negativeSpace" presStyleCnt="0"/>
      <dgm:spPr/>
    </dgm:pt>
    <dgm:pt modelId="{07812C88-2CBF-4B02-8FC0-4FBA1474B6DF}" type="pres">
      <dgm:prSet presAssocID="{4C4C2717-F9AF-446E-8645-9DF5EEE9096E}" presName="childText" presStyleLbl="conFgAcc1" presStyleIdx="2" presStyleCnt="3" custScaleY="77702" custLinFactNeighborY="-2644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EF416C1B-EBD1-4B1A-B339-BBF20E44A282}" srcId="{13BAE429-A0B8-4ED6-B45A-412903D6575C}" destId="{4C4C2717-F9AF-446E-8645-9DF5EEE9096E}" srcOrd="2" destOrd="0" parTransId="{956735FE-7D99-4972-8632-F938D3D37033}" sibTransId="{C8792139-9B9E-4F5B-ADDD-48CF5DB7361E}"/>
    <dgm:cxn modelId="{E4DD2B29-F9B6-49FD-9E92-D797D17CE158}" type="presOf" srcId="{AA8E1FE9-DAC8-4172-974D-4DF6DC615EE7}" destId="{8ECF8DE8-9205-44D7-8CA4-3CAA1A05B208}" srcOrd="0" destOrd="0" presId="urn:microsoft.com/office/officeart/2005/8/layout/list1"/>
    <dgm:cxn modelId="{AFC662E7-1967-4328-A2E1-4D35986EF058}" srcId="{13BAE429-A0B8-4ED6-B45A-412903D6575C}" destId="{BD6862B2-45E6-4218-9AB6-42CE4A6CCB53}" srcOrd="1" destOrd="0" parTransId="{82EBBA17-784B-4740-8880-F5D54F0BF4D4}" sibTransId="{AD7E5147-A4F8-489D-9EC3-8FE5D8CC3D5E}"/>
    <dgm:cxn modelId="{0D2D8EB5-B5C4-41C9-83EE-8931623C986B}" type="presOf" srcId="{4C4C2717-F9AF-446E-8645-9DF5EEE9096E}" destId="{78C5AF08-FA36-41E0-8E0D-8FD815459709}" srcOrd="0" destOrd="0" presId="urn:microsoft.com/office/officeart/2005/8/layout/list1"/>
    <dgm:cxn modelId="{64C06658-67B1-4399-948A-AD4F1E1D3FCD}" srcId="{BD6862B2-45E6-4218-9AB6-42CE4A6CCB53}" destId="{D23BD22C-878F-4C6A-8BEB-A03C76F15A2B}" srcOrd="0" destOrd="0" parTransId="{00C251D9-2CE1-4300-A362-88F781904D93}" sibTransId="{1477F830-B49B-45FF-B6E2-9B02BC3B5BC4}"/>
    <dgm:cxn modelId="{93F1C868-6D2B-4927-BECF-12071E351707}" type="presOf" srcId="{13BAE429-A0B8-4ED6-B45A-412903D6575C}" destId="{4021DBC1-73F6-4A54-A284-4801FD49CADA}" srcOrd="0" destOrd="0" presId="urn:microsoft.com/office/officeart/2005/8/layout/list1"/>
    <dgm:cxn modelId="{58276A0F-5E59-4C50-95E4-F09927AE52E0}" type="presOf" srcId="{BD6862B2-45E6-4218-9AB6-42CE4A6CCB53}" destId="{2432E777-759E-4F18-BEE6-FBF91BBD8D98}" srcOrd="0" destOrd="0" presId="urn:microsoft.com/office/officeart/2005/8/layout/list1"/>
    <dgm:cxn modelId="{10E48F18-5E5C-4067-B839-88C8C32D57E6}" srcId="{AA8E1FE9-DAC8-4172-974D-4DF6DC615EE7}" destId="{3428804D-5E39-4509-9595-776CD2A08C45}" srcOrd="0" destOrd="0" parTransId="{61DF9B37-989C-40CF-A56C-5E55FD1B85DA}" sibTransId="{FEEAD50D-0879-442C-9094-4878BFAD8DA6}"/>
    <dgm:cxn modelId="{391C54A2-FD29-4938-85E0-37678CD37932}" srcId="{4C4C2717-F9AF-446E-8645-9DF5EEE9096E}" destId="{A981D216-C35A-4C33-B9E4-F117D853ED16}" srcOrd="0" destOrd="0" parTransId="{6A871DBA-26F1-431A-801D-54F00276FAEB}" sibTransId="{2FA0A528-ABC8-47CD-B6FB-BE2C3C4B83DC}"/>
    <dgm:cxn modelId="{E46FEDAD-EF2D-420A-818C-1A01888F4A6E}" type="presOf" srcId="{3428804D-5E39-4509-9595-776CD2A08C45}" destId="{49CD32C2-404A-4630-AA2E-66B91867069E}" srcOrd="0" destOrd="0" presId="urn:microsoft.com/office/officeart/2005/8/layout/list1"/>
    <dgm:cxn modelId="{C93B9BBB-B620-436A-972B-D9842083E1BA}" type="presOf" srcId="{4C4C2717-F9AF-446E-8645-9DF5EEE9096E}" destId="{10DC6253-4BB4-4035-980C-90C3D49AFB3F}" srcOrd="1" destOrd="0" presId="urn:microsoft.com/office/officeart/2005/8/layout/list1"/>
    <dgm:cxn modelId="{DD7C7069-D782-40EA-BD67-B1DFDDDB2E59}" srcId="{13BAE429-A0B8-4ED6-B45A-412903D6575C}" destId="{AA8E1FE9-DAC8-4172-974D-4DF6DC615EE7}" srcOrd="0" destOrd="0" parTransId="{172935EE-7B02-4CBB-A13C-B6571636E04F}" sibTransId="{D39EE365-A973-400E-80C7-044376BF9E8E}"/>
    <dgm:cxn modelId="{5936D9DE-ECEC-42DC-B4FB-CB429CA1911E}" type="presOf" srcId="{AA8E1FE9-DAC8-4172-974D-4DF6DC615EE7}" destId="{DA8C1922-FD0A-454A-AF87-4CC16F8FE099}" srcOrd="1" destOrd="0" presId="urn:microsoft.com/office/officeart/2005/8/layout/list1"/>
    <dgm:cxn modelId="{22A82EBF-1D20-4C78-B120-896D80F101E2}" type="presOf" srcId="{A981D216-C35A-4C33-B9E4-F117D853ED16}" destId="{07812C88-2CBF-4B02-8FC0-4FBA1474B6DF}" srcOrd="0" destOrd="0" presId="urn:microsoft.com/office/officeart/2005/8/layout/list1"/>
    <dgm:cxn modelId="{B9385C8A-1416-4C4B-B39A-1CEE8C50BA9A}" type="presOf" srcId="{BD6862B2-45E6-4218-9AB6-42CE4A6CCB53}" destId="{ABFAE844-EDE6-421D-9CF2-1F01C6B02BA7}" srcOrd="1" destOrd="0" presId="urn:microsoft.com/office/officeart/2005/8/layout/list1"/>
    <dgm:cxn modelId="{CD8D5B58-770B-45C2-A37A-DD4119A691FD}" type="presOf" srcId="{D23BD22C-878F-4C6A-8BEB-A03C76F15A2B}" destId="{24000118-4C91-44DF-A7DC-85E0BBDD778A}" srcOrd="0" destOrd="0" presId="urn:microsoft.com/office/officeart/2005/8/layout/list1"/>
    <dgm:cxn modelId="{0552DB78-CEF6-4568-BC3C-7C6EB1EEC7D8}" type="presParOf" srcId="{4021DBC1-73F6-4A54-A284-4801FD49CADA}" destId="{59734A87-83C1-4535-9E91-5C04176B7DBD}" srcOrd="0" destOrd="0" presId="urn:microsoft.com/office/officeart/2005/8/layout/list1"/>
    <dgm:cxn modelId="{41718352-8357-4FA0-8629-7D014B00288F}" type="presParOf" srcId="{59734A87-83C1-4535-9E91-5C04176B7DBD}" destId="{8ECF8DE8-9205-44D7-8CA4-3CAA1A05B208}" srcOrd="0" destOrd="0" presId="urn:microsoft.com/office/officeart/2005/8/layout/list1"/>
    <dgm:cxn modelId="{587B6C5C-6401-4429-8B11-99C4C41D1952}" type="presParOf" srcId="{59734A87-83C1-4535-9E91-5C04176B7DBD}" destId="{DA8C1922-FD0A-454A-AF87-4CC16F8FE099}" srcOrd="1" destOrd="0" presId="urn:microsoft.com/office/officeart/2005/8/layout/list1"/>
    <dgm:cxn modelId="{CC5E6ED8-D0EA-4E8A-924D-AD751F5462DA}" type="presParOf" srcId="{4021DBC1-73F6-4A54-A284-4801FD49CADA}" destId="{0201571F-04DD-447F-8AE8-B9798C153C01}" srcOrd="1" destOrd="0" presId="urn:microsoft.com/office/officeart/2005/8/layout/list1"/>
    <dgm:cxn modelId="{DD712033-A473-420D-8985-83842B7CD770}" type="presParOf" srcId="{4021DBC1-73F6-4A54-A284-4801FD49CADA}" destId="{49CD32C2-404A-4630-AA2E-66B91867069E}" srcOrd="2" destOrd="0" presId="urn:microsoft.com/office/officeart/2005/8/layout/list1"/>
    <dgm:cxn modelId="{5A67492E-7627-4189-A5C4-D2895FA66413}" type="presParOf" srcId="{4021DBC1-73F6-4A54-A284-4801FD49CADA}" destId="{CFBDB5AB-0FC8-4CCB-B56E-A48505AFC086}" srcOrd="3" destOrd="0" presId="urn:microsoft.com/office/officeart/2005/8/layout/list1"/>
    <dgm:cxn modelId="{044A0B38-C81C-4027-A8FB-B7A3552AF6D8}" type="presParOf" srcId="{4021DBC1-73F6-4A54-A284-4801FD49CADA}" destId="{D755AC4B-3B3B-491E-9037-4389E19B41D2}" srcOrd="4" destOrd="0" presId="urn:microsoft.com/office/officeart/2005/8/layout/list1"/>
    <dgm:cxn modelId="{77AF80B6-9F00-413D-9E6B-0F67C069E189}" type="presParOf" srcId="{D755AC4B-3B3B-491E-9037-4389E19B41D2}" destId="{2432E777-759E-4F18-BEE6-FBF91BBD8D98}" srcOrd="0" destOrd="0" presId="urn:microsoft.com/office/officeart/2005/8/layout/list1"/>
    <dgm:cxn modelId="{590188B8-96D9-484A-A89F-20813C4E044A}" type="presParOf" srcId="{D755AC4B-3B3B-491E-9037-4389E19B41D2}" destId="{ABFAE844-EDE6-421D-9CF2-1F01C6B02BA7}" srcOrd="1" destOrd="0" presId="urn:microsoft.com/office/officeart/2005/8/layout/list1"/>
    <dgm:cxn modelId="{F89F981B-4124-46F4-BA09-2C3B15A40DD7}" type="presParOf" srcId="{4021DBC1-73F6-4A54-A284-4801FD49CADA}" destId="{6A193FD2-6933-4923-89C4-7633BFCBC95D}" srcOrd="5" destOrd="0" presId="urn:microsoft.com/office/officeart/2005/8/layout/list1"/>
    <dgm:cxn modelId="{6E165046-AEEE-4AE3-BA08-42E26BBE5A76}" type="presParOf" srcId="{4021DBC1-73F6-4A54-A284-4801FD49CADA}" destId="{24000118-4C91-44DF-A7DC-85E0BBDD778A}" srcOrd="6" destOrd="0" presId="urn:microsoft.com/office/officeart/2005/8/layout/list1"/>
    <dgm:cxn modelId="{580EFC8B-06BB-4590-9330-7EE0F87521E4}" type="presParOf" srcId="{4021DBC1-73F6-4A54-A284-4801FD49CADA}" destId="{73B13B5C-EDB9-4855-B652-498112FBB1BE}" srcOrd="7" destOrd="0" presId="urn:microsoft.com/office/officeart/2005/8/layout/list1"/>
    <dgm:cxn modelId="{12D862EE-EA1B-4E9D-83EF-187667B67239}" type="presParOf" srcId="{4021DBC1-73F6-4A54-A284-4801FD49CADA}" destId="{5B982BB1-FBE3-4882-975F-EA88E2278BEE}" srcOrd="8" destOrd="0" presId="urn:microsoft.com/office/officeart/2005/8/layout/list1"/>
    <dgm:cxn modelId="{2B2ECD88-D23E-43BC-A3E2-B216E266EA5C}" type="presParOf" srcId="{5B982BB1-FBE3-4882-975F-EA88E2278BEE}" destId="{78C5AF08-FA36-41E0-8E0D-8FD815459709}" srcOrd="0" destOrd="0" presId="urn:microsoft.com/office/officeart/2005/8/layout/list1"/>
    <dgm:cxn modelId="{DF5840FD-6840-4DE0-A2AB-8BF4DABBBF02}" type="presParOf" srcId="{5B982BB1-FBE3-4882-975F-EA88E2278BEE}" destId="{10DC6253-4BB4-4035-980C-90C3D49AFB3F}" srcOrd="1" destOrd="0" presId="urn:microsoft.com/office/officeart/2005/8/layout/list1"/>
    <dgm:cxn modelId="{796CA23B-F732-480B-A8DF-ED7A323440AD}" type="presParOf" srcId="{4021DBC1-73F6-4A54-A284-4801FD49CADA}" destId="{675CE129-BE40-45EF-8086-FE5331F2CC05}" srcOrd="9" destOrd="0" presId="urn:microsoft.com/office/officeart/2005/8/layout/list1"/>
    <dgm:cxn modelId="{E2E1A13B-F476-4D6C-B0AC-7B3D260C6D04}" type="presParOf" srcId="{4021DBC1-73F6-4A54-A284-4801FD49CADA}" destId="{07812C88-2CBF-4B02-8FC0-4FBA1474B6DF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E43E9E8D-E6DB-4B51-A9B0-E4CED0C1862C}" type="doc">
      <dgm:prSet loTypeId="urn:microsoft.com/office/officeart/2005/8/layout/vList2" loCatId="list" qsTypeId="urn:microsoft.com/office/officeart/2005/8/quickstyle/simple1" qsCatId="simple" csTypeId="urn:microsoft.com/office/officeart/2005/8/colors/accent6_4" csCatId="accent6" phldr="1"/>
      <dgm:spPr/>
      <dgm:t>
        <a:bodyPr/>
        <a:lstStyle/>
        <a:p>
          <a:endParaRPr lang="zh-TW" altLang="en-US"/>
        </a:p>
      </dgm:t>
    </dgm:pt>
    <dgm:pt modelId="{45F31158-991D-4284-ACB0-8C4A0E172632}">
      <dgm:prSet phldrT="[文字]" custT="1"/>
      <dgm:spPr/>
      <dgm:t>
        <a:bodyPr/>
        <a:lstStyle/>
        <a:p>
          <a:r>
            <a:rPr lang="zh-TW" altLang="en-US" sz="3200" dirty="0" smtClean="0"/>
            <a:t>增加日美兩國的對等性</a:t>
          </a:r>
          <a:endParaRPr lang="zh-TW" altLang="en-US" sz="3200" dirty="0"/>
        </a:p>
      </dgm:t>
    </dgm:pt>
    <dgm:pt modelId="{A10C8491-32F0-48E6-944A-6B0D88389D2D}" type="parTrans" cxnId="{7D508760-6C1F-4EA9-9B88-70066B3A1938}">
      <dgm:prSet/>
      <dgm:spPr/>
      <dgm:t>
        <a:bodyPr/>
        <a:lstStyle/>
        <a:p>
          <a:endParaRPr lang="zh-TW" altLang="en-US"/>
        </a:p>
      </dgm:t>
    </dgm:pt>
    <dgm:pt modelId="{5F74B077-DAE8-4683-B7EE-7C4222E59476}" type="sibTrans" cxnId="{7D508760-6C1F-4EA9-9B88-70066B3A1938}">
      <dgm:prSet/>
      <dgm:spPr/>
      <dgm:t>
        <a:bodyPr/>
        <a:lstStyle/>
        <a:p>
          <a:endParaRPr lang="zh-TW" altLang="en-US"/>
        </a:p>
      </dgm:t>
    </dgm:pt>
    <dgm:pt modelId="{2DCB2A00-93B9-4768-91BF-54ECAB2EA951}">
      <dgm:prSet phldrT="[文字]" custT="1"/>
      <dgm:spPr/>
      <dgm:t>
        <a:bodyPr/>
        <a:lstStyle/>
        <a:p>
          <a:r>
            <a:rPr lang="zh-TW" altLang="en-US" sz="2800" dirty="0" smtClean="0"/>
            <a:t>刪除「內亂條款」</a:t>
          </a:r>
          <a:endParaRPr lang="zh-TW" altLang="en-US" sz="2800" dirty="0"/>
        </a:p>
      </dgm:t>
    </dgm:pt>
    <dgm:pt modelId="{56C8EA3F-3E31-4F23-99D7-4536FBD9DEB7}" type="parTrans" cxnId="{87F0D6AC-B30B-45CE-A503-FBD242EFFA91}">
      <dgm:prSet/>
      <dgm:spPr/>
      <dgm:t>
        <a:bodyPr/>
        <a:lstStyle/>
        <a:p>
          <a:endParaRPr lang="zh-TW" altLang="en-US"/>
        </a:p>
      </dgm:t>
    </dgm:pt>
    <dgm:pt modelId="{84090E0E-FD25-443B-990B-21580F22C891}" type="sibTrans" cxnId="{87F0D6AC-B30B-45CE-A503-FBD242EFFA91}">
      <dgm:prSet/>
      <dgm:spPr/>
      <dgm:t>
        <a:bodyPr/>
        <a:lstStyle/>
        <a:p>
          <a:endParaRPr lang="zh-TW" altLang="en-US"/>
        </a:p>
      </dgm:t>
    </dgm:pt>
    <dgm:pt modelId="{A926D6A9-8B8E-4C82-A926-FDEC45A9F241}">
      <dgm:prSet phldrT="[文字]" custT="1"/>
      <dgm:spPr/>
      <dgm:t>
        <a:bodyPr/>
        <a:lstStyle/>
        <a:p>
          <a:r>
            <a:rPr lang="zh-TW" altLang="en-US" sz="2800" dirty="0" smtClean="0"/>
            <a:t>日本可參與駐日美軍在日本本土內、外的軍事行動協商</a:t>
          </a:r>
          <a:endParaRPr lang="zh-TW" altLang="en-US" sz="2800" dirty="0"/>
        </a:p>
      </dgm:t>
    </dgm:pt>
    <dgm:pt modelId="{A015F705-6993-4EA6-86E1-368AD5F5DEED}" type="parTrans" cxnId="{F6DB899A-6A0D-4273-A07E-674CF84E0A79}">
      <dgm:prSet/>
      <dgm:spPr/>
      <dgm:t>
        <a:bodyPr/>
        <a:lstStyle/>
        <a:p>
          <a:endParaRPr lang="zh-TW" altLang="en-US"/>
        </a:p>
      </dgm:t>
    </dgm:pt>
    <dgm:pt modelId="{6DD0C347-DD21-4D7D-93B7-7A3D0D4BBD1E}" type="sibTrans" cxnId="{F6DB899A-6A0D-4273-A07E-674CF84E0A79}">
      <dgm:prSet/>
      <dgm:spPr/>
      <dgm:t>
        <a:bodyPr/>
        <a:lstStyle/>
        <a:p>
          <a:endParaRPr lang="zh-TW" altLang="en-US"/>
        </a:p>
      </dgm:t>
    </dgm:pt>
    <dgm:pt modelId="{358E2D77-13B1-465F-BB7E-D543E1995D5D}" type="pres">
      <dgm:prSet presAssocID="{E43E9E8D-E6DB-4B51-A9B0-E4CED0C1862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598B059E-2186-41DF-8233-60DE0012E07E}" type="pres">
      <dgm:prSet presAssocID="{45F31158-991D-4284-ACB0-8C4A0E172632}" presName="parentText" presStyleLbl="node1" presStyleIdx="0" presStyleCnt="1" custScaleY="73478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B98A2E8-C938-4A61-A57A-EAD2066EA281}" type="pres">
      <dgm:prSet presAssocID="{45F31158-991D-4284-ACB0-8C4A0E172632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F6DB899A-6A0D-4273-A07E-674CF84E0A79}" srcId="{45F31158-991D-4284-ACB0-8C4A0E172632}" destId="{A926D6A9-8B8E-4C82-A926-FDEC45A9F241}" srcOrd="1" destOrd="0" parTransId="{A015F705-6993-4EA6-86E1-368AD5F5DEED}" sibTransId="{6DD0C347-DD21-4D7D-93B7-7A3D0D4BBD1E}"/>
    <dgm:cxn modelId="{A0FDF377-31E4-4C66-A336-83511BB68BAE}" type="presOf" srcId="{2DCB2A00-93B9-4768-91BF-54ECAB2EA951}" destId="{8B98A2E8-C938-4A61-A57A-EAD2066EA281}" srcOrd="0" destOrd="0" presId="urn:microsoft.com/office/officeart/2005/8/layout/vList2"/>
    <dgm:cxn modelId="{CD71C9A8-4BD8-4513-B39B-99712A410E2D}" type="presOf" srcId="{A926D6A9-8B8E-4C82-A926-FDEC45A9F241}" destId="{8B98A2E8-C938-4A61-A57A-EAD2066EA281}" srcOrd="0" destOrd="1" presId="urn:microsoft.com/office/officeart/2005/8/layout/vList2"/>
    <dgm:cxn modelId="{7D508760-6C1F-4EA9-9B88-70066B3A1938}" srcId="{E43E9E8D-E6DB-4B51-A9B0-E4CED0C1862C}" destId="{45F31158-991D-4284-ACB0-8C4A0E172632}" srcOrd="0" destOrd="0" parTransId="{A10C8491-32F0-48E6-944A-6B0D88389D2D}" sibTransId="{5F74B077-DAE8-4683-B7EE-7C4222E59476}"/>
    <dgm:cxn modelId="{868A4B94-AD7A-473B-AE93-93C44F1F16DB}" type="presOf" srcId="{45F31158-991D-4284-ACB0-8C4A0E172632}" destId="{598B059E-2186-41DF-8233-60DE0012E07E}" srcOrd="0" destOrd="0" presId="urn:microsoft.com/office/officeart/2005/8/layout/vList2"/>
    <dgm:cxn modelId="{62DBF4C1-228A-40AC-AC2E-172A68AE817B}" type="presOf" srcId="{E43E9E8D-E6DB-4B51-A9B0-E4CED0C1862C}" destId="{358E2D77-13B1-465F-BB7E-D543E1995D5D}" srcOrd="0" destOrd="0" presId="urn:microsoft.com/office/officeart/2005/8/layout/vList2"/>
    <dgm:cxn modelId="{87F0D6AC-B30B-45CE-A503-FBD242EFFA91}" srcId="{45F31158-991D-4284-ACB0-8C4A0E172632}" destId="{2DCB2A00-93B9-4768-91BF-54ECAB2EA951}" srcOrd="0" destOrd="0" parTransId="{56C8EA3F-3E31-4F23-99D7-4536FBD9DEB7}" sibTransId="{84090E0E-FD25-443B-990B-21580F22C891}"/>
    <dgm:cxn modelId="{22247B66-C158-4A6A-A3B5-195E050369D9}" type="presParOf" srcId="{358E2D77-13B1-465F-BB7E-D543E1995D5D}" destId="{598B059E-2186-41DF-8233-60DE0012E07E}" srcOrd="0" destOrd="0" presId="urn:microsoft.com/office/officeart/2005/8/layout/vList2"/>
    <dgm:cxn modelId="{84953303-0B4C-4087-AFB5-9E3C068A49F5}" type="presParOf" srcId="{358E2D77-13B1-465F-BB7E-D543E1995D5D}" destId="{8B98A2E8-C938-4A61-A57A-EAD2066EA281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5C03337A-6392-4292-A83C-25E9463738A9}" type="doc">
      <dgm:prSet loTypeId="urn:microsoft.com/office/officeart/2005/8/layout/vList2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zh-TW" altLang="en-US"/>
        </a:p>
      </dgm:t>
    </dgm:pt>
    <dgm:pt modelId="{F33B82C1-CA7D-407D-921A-1D8FD963727D}">
      <dgm:prSet phldrT="[文字]" custT="1"/>
      <dgm:spPr/>
      <dgm:t>
        <a:bodyPr/>
        <a:lstStyle/>
        <a:p>
          <a:r>
            <a:rPr lang="zh-TW" altLang="en-US" sz="3200" dirty="0" smtClean="0"/>
            <a:t>北方領土爭議及冷戰情勢</a:t>
          </a:r>
          <a:endParaRPr lang="zh-TW" altLang="en-US" sz="3200" dirty="0"/>
        </a:p>
      </dgm:t>
    </dgm:pt>
    <dgm:pt modelId="{E4F29F41-CAA6-4104-AC8B-4AE8BB621FBD}" type="parTrans" cxnId="{89033854-5AB8-47B3-BD8D-BC8BA2CE3C41}">
      <dgm:prSet/>
      <dgm:spPr/>
      <dgm:t>
        <a:bodyPr/>
        <a:lstStyle/>
        <a:p>
          <a:endParaRPr lang="zh-TW" altLang="en-US"/>
        </a:p>
      </dgm:t>
    </dgm:pt>
    <dgm:pt modelId="{15CB0019-6533-4F07-8F56-73450A175ACE}" type="sibTrans" cxnId="{89033854-5AB8-47B3-BD8D-BC8BA2CE3C41}">
      <dgm:prSet/>
      <dgm:spPr/>
      <dgm:t>
        <a:bodyPr/>
        <a:lstStyle/>
        <a:p>
          <a:endParaRPr lang="zh-TW" altLang="en-US"/>
        </a:p>
      </dgm:t>
    </dgm:pt>
    <dgm:pt modelId="{BB684001-1025-4A8C-B03A-4931EAC08492}">
      <dgm:prSet phldrT="[文字]" custT="1"/>
      <dgm:spPr/>
      <dgm:t>
        <a:bodyPr/>
        <a:lstStyle/>
        <a:p>
          <a:r>
            <a:rPr lang="zh-TW" altLang="en-US" sz="3200" dirty="0" smtClean="0"/>
            <a:t>蘇聯反對</a:t>
          </a:r>
          <a:r>
            <a:rPr lang="en-US" altLang="zh-TW" sz="3200" dirty="0" smtClean="0"/>
            <a:t>《</a:t>
          </a:r>
          <a:r>
            <a:rPr lang="zh-TW" altLang="en-US" sz="3200" dirty="0" smtClean="0"/>
            <a:t>新安保</a:t>
          </a:r>
          <a:r>
            <a:rPr lang="en-US" altLang="zh-TW" sz="3200" dirty="0" smtClean="0"/>
            <a:t>》</a:t>
          </a:r>
          <a:r>
            <a:rPr lang="zh-TW" altLang="en-US" sz="3200" dirty="0" smtClean="0"/>
            <a:t>簽訂</a:t>
          </a:r>
          <a:endParaRPr lang="zh-TW" altLang="en-US" sz="3200" dirty="0"/>
        </a:p>
      </dgm:t>
    </dgm:pt>
    <dgm:pt modelId="{2728F265-FB8B-40F8-98F4-E5493F90BA73}" type="parTrans" cxnId="{99FB9B2A-36AA-4243-8606-0D918BD79635}">
      <dgm:prSet/>
      <dgm:spPr/>
      <dgm:t>
        <a:bodyPr/>
        <a:lstStyle/>
        <a:p>
          <a:endParaRPr lang="zh-TW" altLang="en-US"/>
        </a:p>
      </dgm:t>
    </dgm:pt>
    <dgm:pt modelId="{8B8AC9E6-5A74-4B27-ACFB-4D13712E6F7C}" type="sibTrans" cxnId="{99FB9B2A-36AA-4243-8606-0D918BD79635}">
      <dgm:prSet/>
      <dgm:spPr/>
      <dgm:t>
        <a:bodyPr/>
        <a:lstStyle/>
        <a:p>
          <a:endParaRPr lang="zh-TW" altLang="en-US"/>
        </a:p>
      </dgm:t>
    </dgm:pt>
    <dgm:pt modelId="{865B0E5E-2DAB-4071-AAC5-A59510CBB569}">
      <dgm:prSet phldrT="[文字]" custT="1"/>
      <dgm:spPr/>
      <dgm:t>
        <a:bodyPr/>
        <a:lstStyle/>
        <a:p>
          <a:r>
            <a:rPr lang="zh-TW" altLang="en-US" sz="2800" dirty="0" smtClean="0"/>
            <a:t>日美軍事同盟透過</a:t>
          </a:r>
          <a:r>
            <a:rPr lang="en-US" altLang="zh-TW" sz="2800" dirty="0" smtClean="0"/>
            <a:t>《</a:t>
          </a:r>
          <a:r>
            <a:rPr lang="zh-TW" altLang="en-US" sz="2800" dirty="0" smtClean="0"/>
            <a:t>新安保</a:t>
          </a:r>
          <a:r>
            <a:rPr lang="en-US" altLang="zh-TW" sz="2800" dirty="0" smtClean="0"/>
            <a:t>》</a:t>
          </a:r>
          <a:r>
            <a:rPr lang="zh-TW" altLang="en-US" sz="2800" dirty="0" smtClean="0"/>
            <a:t>延續</a:t>
          </a:r>
          <a:endParaRPr lang="zh-TW" altLang="en-US" sz="2800" dirty="0"/>
        </a:p>
      </dgm:t>
    </dgm:pt>
    <dgm:pt modelId="{38926E33-6750-452E-8A15-6AF5017E61C1}" type="parTrans" cxnId="{D0F46D83-721D-4F92-801A-A426381FD126}">
      <dgm:prSet/>
      <dgm:spPr/>
      <dgm:t>
        <a:bodyPr/>
        <a:lstStyle/>
        <a:p>
          <a:endParaRPr lang="zh-TW" altLang="en-US"/>
        </a:p>
      </dgm:t>
    </dgm:pt>
    <dgm:pt modelId="{9374F0F9-D4FB-4202-85D7-023267DFA2E2}" type="sibTrans" cxnId="{D0F46D83-721D-4F92-801A-A426381FD126}">
      <dgm:prSet/>
      <dgm:spPr/>
      <dgm:t>
        <a:bodyPr/>
        <a:lstStyle/>
        <a:p>
          <a:endParaRPr lang="zh-TW" altLang="en-US"/>
        </a:p>
      </dgm:t>
    </dgm:pt>
    <dgm:pt modelId="{30E23E37-D1B4-407F-BDDE-9700D2D4759A}" type="pres">
      <dgm:prSet presAssocID="{5C03337A-6392-4292-A83C-25E9463738A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B721B68D-6B76-4D75-93B9-832F592082FC}" type="pres">
      <dgm:prSet presAssocID="{F33B82C1-CA7D-407D-921A-1D8FD963727D}" presName="parentText" presStyleLbl="node1" presStyleIdx="0" presStyleCnt="2" custScaleY="63423" custLinFactNeighborX="-901" custLinFactNeighborY="-17487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6BA57D0-7C12-40EB-A64A-187FF9B760EB}" type="pres">
      <dgm:prSet presAssocID="{15CB0019-6533-4F07-8F56-73450A175ACE}" presName="spacer" presStyleCnt="0"/>
      <dgm:spPr/>
    </dgm:pt>
    <dgm:pt modelId="{5098619E-2261-4083-B66C-99108D56DB13}" type="pres">
      <dgm:prSet presAssocID="{BB684001-1025-4A8C-B03A-4931EAC08492}" presName="parentText" presStyleLbl="node1" presStyleIdx="1" presStyleCnt="2" custScaleY="67123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00A667E-0921-4B4F-B2E3-3D26E3B024BE}" type="pres">
      <dgm:prSet presAssocID="{BB684001-1025-4A8C-B03A-4931EAC08492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89033854-5AB8-47B3-BD8D-BC8BA2CE3C41}" srcId="{5C03337A-6392-4292-A83C-25E9463738A9}" destId="{F33B82C1-CA7D-407D-921A-1D8FD963727D}" srcOrd="0" destOrd="0" parTransId="{E4F29F41-CAA6-4104-AC8B-4AE8BB621FBD}" sibTransId="{15CB0019-6533-4F07-8F56-73450A175ACE}"/>
    <dgm:cxn modelId="{E5AFD424-987E-4E96-8F1E-0E3605F8D722}" type="presOf" srcId="{5C03337A-6392-4292-A83C-25E9463738A9}" destId="{30E23E37-D1B4-407F-BDDE-9700D2D4759A}" srcOrd="0" destOrd="0" presId="urn:microsoft.com/office/officeart/2005/8/layout/vList2"/>
    <dgm:cxn modelId="{D0F46D83-721D-4F92-801A-A426381FD126}" srcId="{BB684001-1025-4A8C-B03A-4931EAC08492}" destId="{865B0E5E-2DAB-4071-AAC5-A59510CBB569}" srcOrd="0" destOrd="0" parTransId="{38926E33-6750-452E-8A15-6AF5017E61C1}" sibTransId="{9374F0F9-D4FB-4202-85D7-023267DFA2E2}"/>
    <dgm:cxn modelId="{99FB9B2A-36AA-4243-8606-0D918BD79635}" srcId="{5C03337A-6392-4292-A83C-25E9463738A9}" destId="{BB684001-1025-4A8C-B03A-4931EAC08492}" srcOrd="1" destOrd="0" parTransId="{2728F265-FB8B-40F8-98F4-E5493F90BA73}" sibTransId="{8B8AC9E6-5A74-4B27-ACFB-4D13712E6F7C}"/>
    <dgm:cxn modelId="{87C064F2-0E7C-44B1-B622-D934C26F58A7}" type="presOf" srcId="{865B0E5E-2DAB-4071-AAC5-A59510CBB569}" destId="{100A667E-0921-4B4F-B2E3-3D26E3B024BE}" srcOrd="0" destOrd="0" presId="urn:microsoft.com/office/officeart/2005/8/layout/vList2"/>
    <dgm:cxn modelId="{38268977-0C34-4CE2-9877-8C01ECB89CC2}" type="presOf" srcId="{BB684001-1025-4A8C-B03A-4931EAC08492}" destId="{5098619E-2261-4083-B66C-99108D56DB13}" srcOrd="0" destOrd="0" presId="urn:microsoft.com/office/officeart/2005/8/layout/vList2"/>
    <dgm:cxn modelId="{56BFF627-CAF9-4A1C-80DA-BC063F3ECB5C}" type="presOf" srcId="{F33B82C1-CA7D-407D-921A-1D8FD963727D}" destId="{B721B68D-6B76-4D75-93B9-832F592082FC}" srcOrd="0" destOrd="0" presId="urn:microsoft.com/office/officeart/2005/8/layout/vList2"/>
    <dgm:cxn modelId="{0ACE9547-006A-45AC-8586-F34CA60936C4}" type="presParOf" srcId="{30E23E37-D1B4-407F-BDDE-9700D2D4759A}" destId="{B721B68D-6B76-4D75-93B9-832F592082FC}" srcOrd="0" destOrd="0" presId="urn:microsoft.com/office/officeart/2005/8/layout/vList2"/>
    <dgm:cxn modelId="{929F821C-FACE-4611-90C6-7735A520A3E5}" type="presParOf" srcId="{30E23E37-D1B4-407F-BDDE-9700D2D4759A}" destId="{D6BA57D0-7C12-40EB-A64A-187FF9B760EB}" srcOrd="1" destOrd="0" presId="urn:microsoft.com/office/officeart/2005/8/layout/vList2"/>
    <dgm:cxn modelId="{F70ECC7C-3944-4813-97C9-187A7DF0EE35}" type="presParOf" srcId="{30E23E37-D1B4-407F-BDDE-9700D2D4759A}" destId="{5098619E-2261-4083-B66C-99108D56DB13}" srcOrd="2" destOrd="0" presId="urn:microsoft.com/office/officeart/2005/8/layout/vList2"/>
    <dgm:cxn modelId="{D97E8637-FD06-42B8-B1EF-0DA9961EC862}" type="presParOf" srcId="{30E23E37-D1B4-407F-BDDE-9700D2D4759A}" destId="{100A667E-0921-4B4F-B2E3-3D26E3B024BE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BB29D755-61B9-46B8-92F5-8C5CB509AE20}" type="doc">
      <dgm:prSet loTypeId="urn:microsoft.com/office/officeart/2005/8/layout/hList1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zh-TW" altLang="en-US"/>
        </a:p>
      </dgm:t>
    </dgm:pt>
    <dgm:pt modelId="{63F1BDFC-E5FB-443E-8D17-B4439FFA97F4}">
      <dgm:prSet phldrT="[文字]" custT="1"/>
      <dgm:spPr/>
      <dgm:t>
        <a:bodyPr/>
        <a:lstStyle/>
        <a:p>
          <a:r>
            <a:rPr lang="en-US" altLang="zh-TW" sz="3600" b="1" dirty="0" smtClean="0"/>
            <a:t>1961</a:t>
          </a:r>
          <a:endParaRPr lang="zh-TW" altLang="en-US" sz="3600" b="1" dirty="0"/>
        </a:p>
      </dgm:t>
    </dgm:pt>
    <dgm:pt modelId="{04E017BE-B3D9-43E5-BD62-31CF0ADB96FA}" type="parTrans" cxnId="{98A24B9D-517A-4D0E-88F1-10E3E33006F1}">
      <dgm:prSet/>
      <dgm:spPr/>
      <dgm:t>
        <a:bodyPr/>
        <a:lstStyle/>
        <a:p>
          <a:endParaRPr lang="zh-TW" altLang="en-US"/>
        </a:p>
      </dgm:t>
    </dgm:pt>
    <dgm:pt modelId="{C10F43E1-1B9C-4D10-9946-7580B5EBA022}" type="sibTrans" cxnId="{98A24B9D-517A-4D0E-88F1-10E3E33006F1}">
      <dgm:prSet/>
      <dgm:spPr/>
      <dgm:t>
        <a:bodyPr/>
        <a:lstStyle/>
        <a:p>
          <a:endParaRPr lang="zh-TW" altLang="en-US"/>
        </a:p>
      </dgm:t>
    </dgm:pt>
    <dgm:pt modelId="{47482309-FAAF-43D1-909F-BEE119155085}">
      <dgm:prSet phldrT="[文字]" custT="1"/>
      <dgm:spPr/>
      <dgm:t>
        <a:bodyPr/>
        <a:lstStyle/>
        <a:p>
          <a:r>
            <a:rPr lang="en-US" altLang="zh-TW" sz="2800" dirty="0" smtClean="0"/>
            <a:t>《</a:t>
          </a:r>
          <a:r>
            <a:rPr lang="zh-TW" altLang="en-US" sz="2800" dirty="0" smtClean="0"/>
            <a:t>日蘇通商議定書</a:t>
          </a:r>
          <a:r>
            <a:rPr lang="en-US" altLang="zh-TW" sz="2800" dirty="0" smtClean="0"/>
            <a:t>》</a:t>
          </a:r>
          <a:endParaRPr lang="zh-TW" altLang="en-US" sz="2800" dirty="0"/>
        </a:p>
      </dgm:t>
    </dgm:pt>
    <dgm:pt modelId="{3C91261E-2B39-4894-AA09-C64BD6CF782C}" type="parTrans" cxnId="{E8CD9553-F0C7-4C0D-9611-48D8073134F5}">
      <dgm:prSet/>
      <dgm:spPr/>
      <dgm:t>
        <a:bodyPr/>
        <a:lstStyle/>
        <a:p>
          <a:endParaRPr lang="zh-TW" altLang="en-US"/>
        </a:p>
      </dgm:t>
    </dgm:pt>
    <dgm:pt modelId="{15A6B720-4793-4DBB-8E37-2E1148F67698}" type="sibTrans" cxnId="{E8CD9553-F0C7-4C0D-9611-48D8073134F5}">
      <dgm:prSet/>
      <dgm:spPr/>
      <dgm:t>
        <a:bodyPr/>
        <a:lstStyle/>
        <a:p>
          <a:endParaRPr lang="zh-TW" altLang="en-US"/>
        </a:p>
      </dgm:t>
    </dgm:pt>
    <dgm:pt modelId="{BBFFE2A4-61F4-4BF6-89CC-0E893B10A19E}">
      <dgm:prSet phldrT="[文字]" custT="1"/>
      <dgm:spPr/>
      <dgm:t>
        <a:bodyPr/>
        <a:lstStyle/>
        <a:p>
          <a:r>
            <a:rPr lang="en-US" altLang="zh-TW" sz="3600" b="1" dirty="0" smtClean="0"/>
            <a:t>1962</a:t>
          </a:r>
          <a:endParaRPr lang="zh-TW" altLang="en-US" sz="3600" b="1" dirty="0"/>
        </a:p>
      </dgm:t>
    </dgm:pt>
    <dgm:pt modelId="{5EE2764B-3341-4766-8D1D-271F61948C6E}" type="parTrans" cxnId="{34A35632-403F-45C4-BA53-916EEB5BA6B3}">
      <dgm:prSet/>
      <dgm:spPr/>
      <dgm:t>
        <a:bodyPr/>
        <a:lstStyle/>
        <a:p>
          <a:endParaRPr lang="zh-TW" altLang="en-US"/>
        </a:p>
      </dgm:t>
    </dgm:pt>
    <dgm:pt modelId="{D1CAF59A-88DF-4F63-A97E-F79E0872E9A2}" type="sibTrans" cxnId="{34A35632-403F-45C4-BA53-916EEB5BA6B3}">
      <dgm:prSet/>
      <dgm:spPr/>
      <dgm:t>
        <a:bodyPr/>
        <a:lstStyle/>
        <a:p>
          <a:endParaRPr lang="zh-TW" altLang="en-US"/>
        </a:p>
      </dgm:t>
    </dgm:pt>
    <dgm:pt modelId="{C780796D-6A5F-4978-BFE5-24168F6440A5}">
      <dgm:prSet phldrT="[文字]" custT="1"/>
      <dgm:spPr/>
      <dgm:t>
        <a:bodyPr/>
        <a:lstStyle/>
        <a:p>
          <a:r>
            <a:rPr lang="en-US" altLang="zh-TW" sz="2800" dirty="0" smtClean="0"/>
            <a:t>《</a:t>
          </a:r>
          <a:r>
            <a:rPr lang="zh-TW" altLang="en-US" sz="2800" dirty="0" smtClean="0"/>
            <a:t>日中長期貿易備忘錄</a:t>
          </a:r>
          <a:r>
            <a:rPr lang="en-US" altLang="zh-TW" sz="2800" dirty="0" smtClean="0"/>
            <a:t>》</a:t>
          </a:r>
          <a:endParaRPr lang="zh-TW" altLang="en-US" sz="2800" dirty="0"/>
        </a:p>
      </dgm:t>
    </dgm:pt>
    <dgm:pt modelId="{CEA14848-B229-43E1-BBD5-04888A6F5D7C}" type="parTrans" cxnId="{C1F7FB69-CE38-4A7E-B285-08FF59CD582B}">
      <dgm:prSet/>
      <dgm:spPr/>
      <dgm:t>
        <a:bodyPr/>
        <a:lstStyle/>
        <a:p>
          <a:endParaRPr lang="zh-TW" altLang="en-US"/>
        </a:p>
      </dgm:t>
    </dgm:pt>
    <dgm:pt modelId="{FD891629-F11E-4D51-844E-FDFC266BC5B8}" type="sibTrans" cxnId="{C1F7FB69-CE38-4A7E-B285-08FF59CD582B}">
      <dgm:prSet/>
      <dgm:spPr/>
      <dgm:t>
        <a:bodyPr/>
        <a:lstStyle/>
        <a:p>
          <a:endParaRPr lang="zh-TW" altLang="en-US"/>
        </a:p>
      </dgm:t>
    </dgm:pt>
    <dgm:pt modelId="{9127715D-192B-417C-96DB-5647F95CE5F7}" type="pres">
      <dgm:prSet presAssocID="{BB29D755-61B9-46B8-92F5-8C5CB509AE2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DBA800B3-B055-4F2B-9105-A16F642D0957}" type="pres">
      <dgm:prSet presAssocID="{63F1BDFC-E5FB-443E-8D17-B4439FFA97F4}" presName="composite" presStyleCnt="0"/>
      <dgm:spPr/>
    </dgm:pt>
    <dgm:pt modelId="{6ECAD4C9-3A29-441D-BBFE-F773AB58F2F1}" type="pres">
      <dgm:prSet presAssocID="{63F1BDFC-E5FB-443E-8D17-B4439FFA97F4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6FEF224-BF56-460D-862A-313C6C61D083}" type="pres">
      <dgm:prSet presAssocID="{63F1BDFC-E5FB-443E-8D17-B4439FFA97F4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B308C15-52A8-4281-964F-42AA075E1D95}" type="pres">
      <dgm:prSet presAssocID="{C10F43E1-1B9C-4D10-9946-7580B5EBA022}" presName="space" presStyleCnt="0"/>
      <dgm:spPr/>
    </dgm:pt>
    <dgm:pt modelId="{16287D24-0408-4B29-A6AB-CF8204B42FF4}" type="pres">
      <dgm:prSet presAssocID="{BBFFE2A4-61F4-4BF6-89CC-0E893B10A19E}" presName="composite" presStyleCnt="0"/>
      <dgm:spPr/>
    </dgm:pt>
    <dgm:pt modelId="{03C2A689-657B-4760-91A9-3C525D402771}" type="pres">
      <dgm:prSet presAssocID="{BBFFE2A4-61F4-4BF6-89CC-0E893B10A19E}" presName="parTx" presStyleLbl="alignNode1" presStyleIdx="1" presStyleCnt="2" custScaleX="106749" custScaleY="97621" custLinFactNeighborX="209" custLinFactNeighborY="284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2662827-729A-4618-9B62-984636567253}" type="pres">
      <dgm:prSet presAssocID="{BBFFE2A4-61F4-4BF6-89CC-0E893B10A19E}" presName="desTx" presStyleLbl="alignAccFollowNode1" presStyleIdx="1" presStyleCnt="2" custScaleX="106984" custScaleY="101966" custLinFactNeighborX="199" custLinFactNeighborY="534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63AFDA0E-3346-4F76-A395-1D4FFEB87347}" type="presOf" srcId="{BBFFE2A4-61F4-4BF6-89CC-0E893B10A19E}" destId="{03C2A689-657B-4760-91A9-3C525D402771}" srcOrd="0" destOrd="0" presId="urn:microsoft.com/office/officeart/2005/8/layout/hList1"/>
    <dgm:cxn modelId="{ABA430EC-0AAE-458A-8F73-43B93440D4F3}" type="presOf" srcId="{47482309-FAAF-43D1-909F-BEE119155085}" destId="{B6FEF224-BF56-460D-862A-313C6C61D083}" srcOrd="0" destOrd="0" presId="urn:microsoft.com/office/officeart/2005/8/layout/hList1"/>
    <dgm:cxn modelId="{34A35632-403F-45C4-BA53-916EEB5BA6B3}" srcId="{BB29D755-61B9-46B8-92F5-8C5CB509AE20}" destId="{BBFFE2A4-61F4-4BF6-89CC-0E893B10A19E}" srcOrd="1" destOrd="0" parTransId="{5EE2764B-3341-4766-8D1D-271F61948C6E}" sibTransId="{D1CAF59A-88DF-4F63-A97E-F79E0872E9A2}"/>
    <dgm:cxn modelId="{2D6468B0-A6A2-47F2-8F2E-6AB8DEF03D0A}" type="presOf" srcId="{BB29D755-61B9-46B8-92F5-8C5CB509AE20}" destId="{9127715D-192B-417C-96DB-5647F95CE5F7}" srcOrd="0" destOrd="0" presId="urn:microsoft.com/office/officeart/2005/8/layout/hList1"/>
    <dgm:cxn modelId="{C1F7FB69-CE38-4A7E-B285-08FF59CD582B}" srcId="{BBFFE2A4-61F4-4BF6-89CC-0E893B10A19E}" destId="{C780796D-6A5F-4978-BFE5-24168F6440A5}" srcOrd="0" destOrd="0" parTransId="{CEA14848-B229-43E1-BBD5-04888A6F5D7C}" sibTransId="{FD891629-F11E-4D51-844E-FDFC266BC5B8}"/>
    <dgm:cxn modelId="{D6447135-AC8E-441B-9BC9-F30A0276429D}" type="presOf" srcId="{63F1BDFC-E5FB-443E-8D17-B4439FFA97F4}" destId="{6ECAD4C9-3A29-441D-BBFE-F773AB58F2F1}" srcOrd="0" destOrd="0" presId="urn:microsoft.com/office/officeart/2005/8/layout/hList1"/>
    <dgm:cxn modelId="{F76C67D0-7187-43E2-81A9-04B051296C35}" type="presOf" srcId="{C780796D-6A5F-4978-BFE5-24168F6440A5}" destId="{92662827-729A-4618-9B62-984636567253}" srcOrd="0" destOrd="0" presId="urn:microsoft.com/office/officeart/2005/8/layout/hList1"/>
    <dgm:cxn modelId="{E8CD9553-F0C7-4C0D-9611-48D8073134F5}" srcId="{63F1BDFC-E5FB-443E-8D17-B4439FFA97F4}" destId="{47482309-FAAF-43D1-909F-BEE119155085}" srcOrd="0" destOrd="0" parTransId="{3C91261E-2B39-4894-AA09-C64BD6CF782C}" sibTransId="{15A6B720-4793-4DBB-8E37-2E1148F67698}"/>
    <dgm:cxn modelId="{98A24B9D-517A-4D0E-88F1-10E3E33006F1}" srcId="{BB29D755-61B9-46B8-92F5-8C5CB509AE20}" destId="{63F1BDFC-E5FB-443E-8D17-B4439FFA97F4}" srcOrd="0" destOrd="0" parTransId="{04E017BE-B3D9-43E5-BD62-31CF0ADB96FA}" sibTransId="{C10F43E1-1B9C-4D10-9946-7580B5EBA022}"/>
    <dgm:cxn modelId="{9F48B858-93DA-414C-878C-6FCEEF191409}" type="presParOf" srcId="{9127715D-192B-417C-96DB-5647F95CE5F7}" destId="{DBA800B3-B055-4F2B-9105-A16F642D0957}" srcOrd="0" destOrd="0" presId="urn:microsoft.com/office/officeart/2005/8/layout/hList1"/>
    <dgm:cxn modelId="{88E0B293-C406-485B-8AA7-365B93DC7F6A}" type="presParOf" srcId="{DBA800B3-B055-4F2B-9105-A16F642D0957}" destId="{6ECAD4C9-3A29-441D-BBFE-F773AB58F2F1}" srcOrd="0" destOrd="0" presId="urn:microsoft.com/office/officeart/2005/8/layout/hList1"/>
    <dgm:cxn modelId="{9097AA7C-6077-44C3-BD4A-0CF927AE643E}" type="presParOf" srcId="{DBA800B3-B055-4F2B-9105-A16F642D0957}" destId="{B6FEF224-BF56-460D-862A-313C6C61D083}" srcOrd="1" destOrd="0" presId="urn:microsoft.com/office/officeart/2005/8/layout/hList1"/>
    <dgm:cxn modelId="{2A35FB58-FB24-48F0-A2C6-F84EB3A1EA7E}" type="presParOf" srcId="{9127715D-192B-417C-96DB-5647F95CE5F7}" destId="{2B308C15-52A8-4281-964F-42AA075E1D95}" srcOrd="1" destOrd="0" presId="urn:microsoft.com/office/officeart/2005/8/layout/hList1"/>
    <dgm:cxn modelId="{B911FD2F-6A52-4F10-91DD-6886E77BE596}" type="presParOf" srcId="{9127715D-192B-417C-96DB-5647F95CE5F7}" destId="{16287D24-0408-4B29-A6AB-CF8204B42FF4}" srcOrd="2" destOrd="0" presId="urn:microsoft.com/office/officeart/2005/8/layout/hList1"/>
    <dgm:cxn modelId="{33BFE45A-B4D8-4E7A-8875-78253A4439EE}" type="presParOf" srcId="{16287D24-0408-4B29-A6AB-CF8204B42FF4}" destId="{03C2A689-657B-4760-91A9-3C525D402771}" srcOrd="0" destOrd="0" presId="urn:microsoft.com/office/officeart/2005/8/layout/hList1"/>
    <dgm:cxn modelId="{A2D5800B-4E13-404B-97F9-9A71B75F4B70}" type="presParOf" srcId="{16287D24-0408-4B29-A6AB-CF8204B42FF4}" destId="{92662827-729A-4618-9B62-984636567253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D7B1786D-7881-4A4D-A179-E2A8EDC3811D}" type="doc">
      <dgm:prSet loTypeId="urn:microsoft.com/office/officeart/2005/8/layout/list1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zh-TW" altLang="en-US"/>
        </a:p>
      </dgm:t>
    </dgm:pt>
    <dgm:pt modelId="{1ADB2F33-640A-4F3E-BEEC-B80A69CE4F61}">
      <dgm:prSet phldrT="[文字]" custT="1"/>
      <dgm:spPr/>
      <dgm:t>
        <a:bodyPr/>
        <a:lstStyle/>
        <a:p>
          <a:r>
            <a:rPr lang="zh-TW" altLang="en-US" sz="2800" dirty="0" smtClean="0"/>
            <a:t>著重發展經濟</a:t>
          </a:r>
          <a:endParaRPr lang="zh-TW" altLang="en-US" sz="2800" dirty="0"/>
        </a:p>
      </dgm:t>
    </dgm:pt>
    <dgm:pt modelId="{85C8F2E2-717B-4B26-BC48-D418C82A220D}" type="parTrans" cxnId="{C61F805E-B121-47E6-9CF7-D07AC23DD00C}">
      <dgm:prSet/>
      <dgm:spPr/>
      <dgm:t>
        <a:bodyPr/>
        <a:lstStyle/>
        <a:p>
          <a:endParaRPr lang="zh-TW" altLang="en-US"/>
        </a:p>
      </dgm:t>
    </dgm:pt>
    <dgm:pt modelId="{E5DE3D1C-B3F3-4A35-986C-71FFC95C9E13}" type="sibTrans" cxnId="{C61F805E-B121-47E6-9CF7-D07AC23DD00C}">
      <dgm:prSet/>
      <dgm:spPr/>
      <dgm:t>
        <a:bodyPr/>
        <a:lstStyle/>
        <a:p>
          <a:endParaRPr lang="zh-TW" altLang="en-US"/>
        </a:p>
      </dgm:t>
    </dgm:pt>
    <dgm:pt modelId="{8B036CE3-404D-4063-9B31-DB917FFB2746}">
      <dgm:prSet phldrT="[文字]" custT="1"/>
      <dgm:spPr/>
      <dgm:t>
        <a:bodyPr/>
        <a:lstStyle/>
        <a:p>
          <a:r>
            <a:rPr lang="zh-TW" altLang="en-US" sz="2800" dirty="0" smtClean="0"/>
            <a:t>反對大規模擴充軍備</a:t>
          </a:r>
          <a:endParaRPr lang="zh-TW" altLang="en-US" sz="2800" dirty="0"/>
        </a:p>
      </dgm:t>
    </dgm:pt>
    <dgm:pt modelId="{80F3A893-7991-478F-9BEF-613F4E62DA57}" type="parTrans" cxnId="{77580229-EB89-448A-821D-9DB2FADDAA3A}">
      <dgm:prSet/>
      <dgm:spPr/>
      <dgm:t>
        <a:bodyPr/>
        <a:lstStyle/>
        <a:p>
          <a:endParaRPr lang="zh-TW" altLang="en-US"/>
        </a:p>
      </dgm:t>
    </dgm:pt>
    <dgm:pt modelId="{14A23EC2-250C-49DA-BBF7-B8E8500F5F46}" type="sibTrans" cxnId="{77580229-EB89-448A-821D-9DB2FADDAA3A}">
      <dgm:prSet/>
      <dgm:spPr/>
      <dgm:t>
        <a:bodyPr/>
        <a:lstStyle/>
        <a:p>
          <a:endParaRPr lang="zh-TW" altLang="en-US"/>
        </a:p>
      </dgm:t>
    </dgm:pt>
    <dgm:pt modelId="{8F63F01F-8D39-4E9C-98E5-54E38C014314}">
      <dgm:prSet phldrT="[文字]" custT="1"/>
      <dgm:spPr/>
      <dgm:t>
        <a:bodyPr/>
        <a:lstStyle/>
        <a:p>
          <a:r>
            <a:rPr lang="zh-TW" altLang="en-US" sz="2800" dirty="0" smtClean="0"/>
            <a:t>美國需要日本合作，協助遠東戰略</a:t>
          </a:r>
          <a:endParaRPr lang="zh-TW" altLang="en-US" sz="2800" dirty="0"/>
        </a:p>
      </dgm:t>
    </dgm:pt>
    <dgm:pt modelId="{444A4E04-5BBC-49EE-898A-8748CCA191C2}" type="parTrans" cxnId="{631C8717-EA53-4B18-8BFC-818EFB9F3787}">
      <dgm:prSet/>
      <dgm:spPr/>
      <dgm:t>
        <a:bodyPr/>
        <a:lstStyle/>
        <a:p>
          <a:endParaRPr lang="zh-TW" altLang="en-US"/>
        </a:p>
      </dgm:t>
    </dgm:pt>
    <dgm:pt modelId="{6443D6C8-4252-4455-B3A5-404A443B5475}" type="sibTrans" cxnId="{631C8717-EA53-4B18-8BFC-818EFB9F3787}">
      <dgm:prSet/>
      <dgm:spPr/>
      <dgm:t>
        <a:bodyPr/>
        <a:lstStyle/>
        <a:p>
          <a:endParaRPr lang="zh-TW" altLang="en-US"/>
        </a:p>
      </dgm:t>
    </dgm:pt>
    <dgm:pt modelId="{37ECE2C4-77E6-40BD-9849-37362719566C}">
      <dgm:prSet phldrT="[文字]" custT="1"/>
      <dgm:spPr/>
      <dgm:t>
        <a:bodyPr/>
        <a:lstStyle/>
        <a:p>
          <a:r>
            <a:rPr lang="zh-TW" altLang="en-US" sz="2800" dirty="0" smtClean="0"/>
            <a:t>朝經濟大國邁進</a:t>
          </a:r>
          <a:endParaRPr lang="zh-TW" altLang="en-US" sz="2800" dirty="0"/>
        </a:p>
      </dgm:t>
    </dgm:pt>
    <dgm:pt modelId="{21980557-2D00-44DD-AFDB-9AFCF9A7A827}" type="parTrans" cxnId="{24AB31BE-CB1B-4B37-802A-8B7DF79BD623}">
      <dgm:prSet/>
      <dgm:spPr/>
      <dgm:t>
        <a:bodyPr/>
        <a:lstStyle/>
        <a:p>
          <a:endParaRPr lang="zh-TW" altLang="en-US"/>
        </a:p>
      </dgm:t>
    </dgm:pt>
    <dgm:pt modelId="{0E9C8FB2-F335-40A3-BB28-F72221961F0D}" type="sibTrans" cxnId="{24AB31BE-CB1B-4B37-802A-8B7DF79BD623}">
      <dgm:prSet/>
      <dgm:spPr/>
      <dgm:t>
        <a:bodyPr/>
        <a:lstStyle/>
        <a:p>
          <a:endParaRPr lang="zh-TW" altLang="en-US"/>
        </a:p>
      </dgm:t>
    </dgm:pt>
    <dgm:pt modelId="{B1A04E69-FBFF-46F2-BA80-EB6BFBECDA1F}">
      <dgm:prSet phldrT="[文字]" custT="1"/>
      <dgm:spPr/>
      <dgm:t>
        <a:bodyPr/>
        <a:lstStyle/>
        <a:p>
          <a:r>
            <a:rPr lang="zh-TW" sz="2800" dirty="0" smtClean="0"/>
            <a:t>依靠</a:t>
          </a:r>
          <a:r>
            <a:rPr lang="en-US" altLang="zh-TW" sz="2800" dirty="0" smtClean="0"/>
            <a:t>《</a:t>
          </a:r>
          <a:r>
            <a:rPr lang="zh-TW" sz="2800" dirty="0" smtClean="0"/>
            <a:t>美</a:t>
          </a:r>
          <a:r>
            <a:rPr lang="zh-TW" altLang="en-US" sz="2800" dirty="0" smtClean="0"/>
            <a:t>日</a:t>
          </a:r>
          <a:r>
            <a:rPr lang="zh-TW" sz="2800" dirty="0" smtClean="0"/>
            <a:t>安</a:t>
          </a:r>
          <a:r>
            <a:rPr lang="zh-TW" altLang="en-US" sz="2800" dirty="0" smtClean="0"/>
            <a:t>保</a:t>
          </a:r>
          <a:r>
            <a:rPr lang="zh-TW" sz="2800" dirty="0" smtClean="0"/>
            <a:t>條約</a:t>
          </a:r>
          <a:r>
            <a:rPr lang="en-US" altLang="zh-TW" sz="2800" dirty="0" smtClean="0"/>
            <a:t>》</a:t>
          </a:r>
          <a:r>
            <a:rPr lang="zh-TW" sz="2800" dirty="0" smtClean="0"/>
            <a:t>來保障日本的安全</a:t>
          </a:r>
          <a:endParaRPr lang="zh-TW" altLang="en-US" sz="2800" dirty="0"/>
        </a:p>
      </dgm:t>
    </dgm:pt>
    <dgm:pt modelId="{7FD6A017-6E63-4D31-979B-902D87A411D2}" type="parTrans" cxnId="{58FAF76E-C92C-47F7-9204-D9331A8FC1A8}">
      <dgm:prSet/>
      <dgm:spPr/>
      <dgm:t>
        <a:bodyPr/>
        <a:lstStyle/>
        <a:p>
          <a:endParaRPr lang="zh-TW" altLang="en-US"/>
        </a:p>
      </dgm:t>
    </dgm:pt>
    <dgm:pt modelId="{A84553A2-E261-4B9F-A795-9A2B60FC615E}" type="sibTrans" cxnId="{58FAF76E-C92C-47F7-9204-D9331A8FC1A8}">
      <dgm:prSet/>
      <dgm:spPr/>
      <dgm:t>
        <a:bodyPr/>
        <a:lstStyle/>
        <a:p>
          <a:endParaRPr lang="zh-TW" altLang="en-US"/>
        </a:p>
      </dgm:t>
    </dgm:pt>
    <dgm:pt modelId="{DA1E5750-E231-464D-ADE1-7BE3E31FD690}">
      <dgm:prSet phldrT="[文字]" custT="1"/>
      <dgm:spPr/>
      <dgm:t>
        <a:bodyPr/>
        <a:lstStyle/>
        <a:p>
          <a:r>
            <a:rPr lang="zh-TW" altLang="en-US" sz="2800" dirty="0" smtClean="0"/>
            <a:t>保證低關稅和自由貿易</a:t>
          </a:r>
          <a:endParaRPr lang="zh-TW" altLang="en-US" sz="2800" dirty="0"/>
        </a:p>
      </dgm:t>
    </dgm:pt>
    <dgm:pt modelId="{F88BBB9F-829F-4F47-9458-3579D40FC929}" type="parTrans" cxnId="{CC95690A-7CE8-41F8-A0BA-0EFCEC6AA139}">
      <dgm:prSet/>
      <dgm:spPr/>
      <dgm:t>
        <a:bodyPr/>
        <a:lstStyle/>
        <a:p>
          <a:endParaRPr lang="zh-TW" altLang="en-US"/>
        </a:p>
      </dgm:t>
    </dgm:pt>
    <dgm:pt modelId="{9216900D-44E9-4952-9320-14BBCA57690C}" type="sibTrans" cxnId="{CC95690A-7CE8-41F8-A0BA-0EFCEC6AA139}">
      <dgm:prSet/>
      <dgm:spPr/>
      <dgm:t>
        <a:bodyPr/>
        <a:lstStyle/>
        <a:p>
          <a:endParaRPr lang="zh-TW" altLang="en-US"/>
        </a:p>
      </dgm:t>
    </dgm:pt>
    <dgm:pt modelId="{DB851BBC-B308-4E13-AE4A-50BFD72BE610}" type="pres">
      <dgm:prSet presAssocID="{D7B1786D-7881-4A4D-A179-E2A8EDC3811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ED2B3E10-FA10-41C1-A6E4-536CF10B5110}" type="pres">
      <dgm:prSet presAssocID="{1ADB2F33-640A-4F3E-BEEC-B80A69CE4F61}" presName="parentLin" presStyleCnt="0"/>
      <dgm:spPr/>
    </dgm:pt>
    <dgm:pt modelId="{9D918C50-FDD8-476F-9E3B-9A09D0049985}" type="pres">
      <dgm:prSet presAssocID="{1ADB2F33-640A-4F3E-BEEC-B80A69CE4F61}" presName="parentLeftMargin" presStyleLbl="node1" presStyleIdx="0" presStyleCnt="3"/>
      <dgm:spPr/>
      <dgm:t>
        <a:bodyPr/>
        <a:lstStyle/>
        <a:p>
          <a:endParaRPr lang="zh-TW" altLang="en-US"/>
        </a:p>
      </dgm:t>
    </dgm:pt>
    <dgm:pt modelId="{20055D91-073E-4D62-B493-B7827081A219}" type="pres">
      <dgm:prSet presAssocID="{1ADB2F33-640A-4F3E-BEEC-B80A69CE4F61}" presName="parentText" presStyleLbl="node1" presStyleIdx="0" presStyleCnt="3" custScaleY="79379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435D39E-F121-4A62-A3BF-3F9C5FF07776}" type="pres">
      <dgm:prSet presAssocID="{1ADB2F33-640A-4F3E-BEEC-B80A69CE4F61}" presName="negativeSpace" presStyleCnt="0"/>
      <dgm:spPr/>
    </dgm:pt>
    <dgm:pt modelId="{B820430D-118C-4AEF-A729-4668552CF8D1}" type="pres">
      <dgm:prSet presAssocID="{1ADB2F33-640A-4F3E-BEEC-B80A69CE4F61}" presName="childText" presStyleLbl="conFgAcc1" presStyleIdx="0" presStyleCnt="3" custScaleY="6537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55F5B2D-C174-4C26-B354-0A9D3D4C29BE}" type="pres">
      <dgm:prSet presAssocID="{E5DE3D1C-B3F3-4A35-986C-71FFC95C9E13}" presName="spaceBetweenRectangles" presStyleCnt="0"/>
      <dgm:spPr/>
    </dgm:pt>
    <dgm:pt modelId="{5D39F128-0E60-4348-A18A-0FADE2A57A06}" type="pres">
      <dgm:prSet presAssocID="{8B036CE3-404D-4063-9B31-DB917FFB2746}" presName="parentLin" presStyleCnt="0"/>
      <dgm:spPr/>
    </dgm:pt>
    <dgm:pt modelId="{548F8252-B8D6-49B7-8968-02DD124C7DCD}" type="pres">
      <dgm:prSet presAssocID="{8B036CE3-404D-4063-9B31-DB917FFB2746}" presName="parentLeftMargin" presStyleLbl="node1" presStyleIdx="0" presStyleCnt="3"/>
      <dgm:spPr/>
      <dgm:t>
        <a:bodyPr/>
        <a:lstStyle/>
        <a:p>
          <a:endParaRPr lang="zh-TW" altLang="en-US"/>
        </a:p>
      </dgm:t>
    </dgm:pt>
    <dgm:pt modelId="{C00BAA86-28F3-4BDD-A7C4-A3505399F35B}" type="pres">
      <dgm:prSet presAssocID="{8B036CE3-404D-4063-9B31-DB917FFB2746}" presName="parentText" presStyleLbl="node1" presStyleIdx="1" presStyleCnt="3" custScaleY="79230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5C42B6F-C3F2-42EE-89E3-CE09CD8772D4}" type="pres">
      <dgm:prSet presAssocID="{8B036CE3-404D-4063-9B31-DB917FFB2746}" presName="negativeSpace" presStyleCnt="0"/>
      <dgm:spPr/>
    </dgm:pt>
    <dgm:pt modelId="{E148C7E7-3F55-4787-9AD1-FEFA3E28A8BC}" type="pres">
      <dgm:prSet presAssocID="{8B036CE3-404D-4063-9B31-DB917FFB2746}" presName="childText" presStyleLbl="conFgAcc1" presStyleIdx="1" presStyleCnt="3" custScaleY="77441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9EF9E98-A817-405A-AD92-C56B9F74E405}" type="pres">
      <dgm:prSet presAssocID="{14A23EC2-250C-49DA-BBF7-B8E8500F5F46}" presName="spaceBetweenRectangles" presStyleCnt="0"/>
      <dgm:spPr/>
    </dgm:pt>
    <dgm:pt modelId="{7F75ABB8-BC60-4DBF-AD32-34F1B4D8481D}" type="pres">
      <dgm:prSet presAssocID="{8F63F01F-8D39-4E9C-98E5-54E38C014314}" presName="parentLin" presStyleCnt="0"/>
      <dgm:spPr/>
    </dgm:pt>
    <dgm:pt modelId="{BA88DB23-0712-480A-B303-05E6464AE235}" type="pres">
      <dgm:prSet presAssocID="{8F63F01F-8D39-4E9C-98E5-54E38C014314}" presName="parentLeftMargin" presStyleLbl="node1" presStyleIdx="1" presStyleCnt="3"/>
      <dgm:spPr/>
      <dgm:t>
        <a:bodyPr/>
        <a:lstStyle/>
        <a:p>
          <a:endParaRPr lang="zh-TW" altLang="en-US"/>
        </a:p>
      </dgm:t>
    </dgm:pt>
    <dgm:pt modelId="{AC438F96-2C48-4987-ACB9-D1F4DD26712F}" type="pres">
      <dgm:prSet presAssocID="{8F63F01F-8D39-4E9C-98E5-54E38C014314}" presName="parentText" presStyleLbl="node1" presStyleIdx="2" presStyleCnt="3" custScaleX="101141" custScaleY="75802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5396DF6-CE38-45BA-AF1D-95A134FF4353}" type="pres">
      <dgm:prSet presAssocID="{8F63F01F-8D39-4E9C-98E5-54E38C014314}" presName="negativeSpace" presStyleCnt="0"/>
      <dgm:spPr/>
    </dgm:pt>
    <dgm:pt modelId="{92771618-AC00-429E-8DFB-4E9E9F93994E}" type="pres">
      <dgm:prSet presAssocID="{8F63F01F-8D39-4E9C-98E5-54E38C014314}" presName="childText" presStyleLbl="conFgAcc1" presStyleIdx="2" presStyleCnt="3" custScaleY="7760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1E59BF90-5E47-45F3-80EE-E32B30F59BCD}" type="presOf" srcId="{D7B1786D-7881-4A4D-A179-E2A8EDC3811D}" destId="{DB851BBC-B308-4E13-AE4A-50BFD72BE610}" srcOrd="0" destOrd="0" presId="urn:microsoft.com/office/officeart/2005/8/layout/list1"/>
    <dgm:cxn modelId="{CC95690A-7CE8-41F8-A0BA-0EFCEC6AA139}" srcId="{8F63F01F-8D39-4E9C-98E5-54E38C014314}" destId="{DA1E5750-E231-464D-ADE1-7BE3E31FD690}" srcOrd="0" destOrd="0" parTransId="{F88BBB9F-829F-4F47-9458-3579D40FC929}" sibTransId="{9216900D-44E9-4952-9320-14BBCA57690C}"/>
    <dgm:cxn modelId="{D9901407-906F-4E35-B494-6BA9B6E2C63B}" type="presOf" srcId="{8F63F01F-8D39-4E9C-98E5-54E38C014314}" destId="{AC438F96-2C48-4987-ACB9-D1F4DD26712F}" srcOrd="1" destOrd="0" presId="urn:microsoft.com/office/officeart/2005/8/layout/list1"/>
    <dgm:cxn modelId="{68482093-324F-4DA6-9495-C939256B1115}" type="presOf" srcId="{37ECE2C4-77E6-40BD-9849-37362719566C}" destId="{B820430D-118C-4AEF-A729-4668552CF8D1}" srcOrd="0" destOrd="0" presId="urn:microsoft.com/office/officeart/2005/8/layout/list1"/>
    <dgm:cxn modelId="{43F53568-2A30-4136-A5F9-ECBA073731EF}" type="presOf" srcId="{B1A04E69-FBFF-46F2-BA80-EB6BFBECDA1F}" destId="{E148C7E7-3F55-4787-9AD1-FEFA3E28A8BC}" srcOrd="0" destOrd="0" presId="urn:microsoft.com/office/officeart/2005/8/layout/list1"/>
    <dgm:cxn modelId="{C61F805E-B121-47E6-9CF7-D07AC23DD00C}" srcId="{D7B1786D-7881-4A4D-A179-E2A8EDC3811D}" destId="{1ADB2F33-640A-4F3E-BEEC-B80A69CE4F61}" srcOrd="0" destOrd="0" parTransId="{85C8F2E2-717B-4B26-BC48-D418C82A220D}" sibTransId="{E5DE3D1C-B3F3-4A35-986C-71FFC95C9E13}"/>
    <dgm:cxn modelId="{24AB31BE-CB1B-4B37-802A-8B7DF79BD623}" srcId="{1ADB2F33-640A-4F3E-BEEC-B80A69CE4F61}" destId="{37ECE2C4-77E6-40BD-9849-37362719566C}" srcOrd="0" destOrd="0" parTransId="{21980557-2D00-44DD-AFDB-9AFCF9A7A827}" sibTransId="{0E9C8FB2-F335-40A3-BB28-F72221961F0D}"/>
    <dgm:cxn modelId="{D4CB007E-015D-47BB-AD71-6E110B9CE418}" type="presOf" srcId="{8F63F01F-8D39-4E9C-98E5-54E38C014314}" destId="{BA88DB23-0712-480A-B303-05E6464AE235}" srcOrd="0" destOrd="0" presId="urn:microsoft.com/office/officeart/2005/8/layout/list1"/>
    <dgm:cxn modelId="{631C8717-EA53-4B18-8BFC-818EFB9F3787}" srcId="{D7B1786D-7881-4A4D-A179-E2A8EDC3811D}" destId="{8F63F01F-8D39-4E9C-98E5-54E38C014314}" srcOrd="2" destOrd="0" parTransId="{444A4E04-5BBC-49EE-898A-8748CCA191C2}" sibTransId="{6443D6C8-4252-4455-B3A5-404A443B5475}"/>
    <dgm:cxn modelId="{C452808C-0022-49DA-862C-8C4342CF17B4}" type="presOf" srcId="{8B036CE3-404D-4063-9B31-DB917FFB2746}" destId="{C00BAA86-28F3-4BDD-A7C4-A3505399F35B}" srcOrd="1" destOrd="0" presId="urn:microsoft.com/office/officeart/2005/8/layout/list1"/>
    <dgm:cxn modelId="{0439878E-BEDF-4616-83B2-512D80142FCE}" type="presOf" srcId="{1ADB2F33-640A-4F3E-BEEC-B80A69CE4F61}" destId="{20055D91-073E-4D62-B493-B7827081A219}" srcOrd="1" destOrd="0" presId="urn:microsoft.com/office/officeart/2005/8/layout/list1"/>
    <dgm:cxn modelId="{961CA093-31EA-431D-88B6-88AAD9D02C93}" type="presOf" srcId="{1ADB2F33-640A-4F3E-BEEC-B80A69CE4F61}" destId="{9D918C50-FDD8-476F-9E3B-9A09D0049985}" srcOrd="0" destOrd="0" presId="urn:microsoft.com/office/officeart/2005/8/layout/list1"/>
    <dgm:cxn modelId="{582DE7F4-3456-46F0-B9EF-A05C07E556BA}" type="presOf" srcId="{DA1E5750-E231-464D-ADE1-7BE3E31FD690}" destId="{92771618-AC00-429E-8DFB-4E9E9F93994E}" srcOrd="0" destOrd="0" presId="urn:microsoft.com/office/officeart/2005/8/layout/list1"/>
    <dgm:cxn modelId="{E0D240D4-A877-4B39-8831-AE6D0852F779}" type="presOf" srcId="{8B036CE3-404D-4063-9B31-DB917FFB2746}" destId="{548F8252-B8D6-49B7-8968-02DD124C7DCD}" srcOrd="0" destOrd="0" presId="urn:microsoft.com/office/officeart/2005/8/layout/list1"/>
    <dgm:cxn modelId="{77580229-EB89-448A-821D-9DB2FADDAA3A}" srcId="{D7B1786D-7881-4A4D-A179-E2A8EDC3811D}" destId="{8B036CE3-404D-4063-9B31-DB917FFB2746}" srcOrd="1" destOrd="0" parTransId="{80F3A893-7991-478F-9BEF-613F4E62DA57}" sibTransId="{14A23EC2-250C-49DA-BBF7-B8E8500F5F46}"/>
    <dgm:cxn modelId="{58FAF76E-C92C-47F7-9204-D9331A8FC1A8}" srcId="{8B036CE3-404D-4063-9B31-DB917FFB2746}" destId="{B1A04E69-FBFF-46F2-BA80-EB6BFBECDA1F}" srcOrd="0" destOrd="0" parTransId="{7FD6A017-6E63-4D31-979B-902D87A411D2}" sibTransId="{A84553A2-E261-4B9F-A795-9A2B60FC615E}"/>
    <dgm:cxn modelId="{8E4577EE-9F2A-41DA-8D28-D1C592262DFE}" type="presParOf" srcId="{DB851BBC-B308-4E13-AE4A-50BFD72BE610}" destId="{ED2B3E10-FA10-41C1-A6E4-536CF10B5110}" srcOrd="0" destOrd="0" presId="urn:microsoft.com/office/officeart/2005/8/layout/list1"/>
    <dgm:cxn modelId="{1D5EA8ED-8F09-4D2F-87CE-3B1B0D5447E0}" type="presParOf" srcId="{ED2B3E10-FA10-41C1-A6E4-536CF10B5110}" destId="{9D918C50-FDD8-476F-9E3B-9A09D0049985}" srcOrd="0" destOrd="0" presId="urn:microsoft.com/office/officeart/2005/8/layout/list1"/>
    <dgm:cxn modelId="{2334D26A-1563-412B-9340-A8CF86B17A79}" type="presParOf" srcId="{ED2B3E10-FA10-41C1-A6E4-536CF10B5110}" destId="{20055D91-073E-4D62-B493-B7827081A219}" srcOrd="1" destOrd="0" presId="urn:microsoft.com/office/officeart/2005/8/layout/list1"/>
    <dgm:cxn modelId="{7F8040BA-4783-40F0-98C2-6EE1C3D3197C}" type="presParOf" srcId="{DB851BBC-B308-4E13-AE4A-50BFD72BE610}" destId="{B435D39E-F121-4A62-A3BF-3F9C5FF07776}" srcOrd="1" destOrd="0" presId="urn:microsoft.com/office/officeart/2005/8/layout/list1"/>
    <dgm:cxn modelId="{D5111BD4-8906-4926-B369-5CDC1B596858}" type="presParOf" srcId="{DB851BBC-B308-4E13-AE4A-50BFD72BE610}" destId="{B820430D-118C-4AEF-A729-4668552CF8D1}" srcOrd="2" destOrd="0" presId="urn:microsoft.com/office/officeart/2005/8/layout/list1"/>
    <dgm:cxn modelId="{0A80D0A5-2051-4E02-879A-41A2BEDA50D0}" type="presParOf" srcId="{DB851BBC-B308-4E13-AE4A-50BFD72BE610}" destId="{355F5B2D-C174-4C26-B354-0A9D3D4C29BE}" srcOrd="3" destOrd="0" presId="urn:microsoft.com/office/officeart/2005/8/layout/list1"/>
    <dgm:cxn modelId="{0A7D0B44-496E-4E00-8977-A407188C9B56}" type="presParOf" srcId="{DB851BBC-B308-4E13-AE4A-50BFD72BE610}" destId="{5D39F128-0E60-4348-A18A-0FADE2A57A06}" srcOrd="4" destOrd="0" presId="urn:microsoft.com/office/officeart/2005/8/layout/list1"/>
    <dgm:cxn modelId="{4BAE822E-6673-40D5-80B2-2C91F2DE9D79}" type="presParOf" srcId="{5D39F128-0E60-4348-A18A-0FADE2A57A06}" destId="{548F8252-B8D6-49B7-8968-02DD124C7DCD}" srcOrd="0" destOrd="0" presId="urn:microsoft.com/office/officeart/2005/8/layout/list1"/>
    <dgm:cxn modelId="{0701B056-8482-4D77-AA11-1FADB22FF104}" type="presParOf" srcId="{5D39F128-0E60-4348-A18A-0FADE2A57A06}" destId="{C00BAA86-28F3-4BDD-A7C4-A3505399F35B}" srcOrd="1" destOrd="0" presId="urn:microsoft.com/office/officeart/2005/8/layout/list1"/>
    <dgm:cxn modelId="{2FF01A33-31F1-46F1-AD9C-4CD26B856943}" type="presParOf" srcId="{DB851BBC-B308-4E13-AE4A-50BFD72BE610}" destId="{35C42B6F-C3F2-42EE-89E3-CE09CD8772D4}" srcOrd="5" destOrd="0" presId="urn:microsoft.com/office/officeart/2005/8/layout/list1"/>
    <dgm:cxn modelId="{74916F04-81B0-425B-A37D-AB16225FC0DE}" type="presParOf" srcId="{DB851BBC-B308-4E13-AE4A-50BFD72BE610}" destId="{E148C7E7-3F55-4787-9AD1-FEFA3E28A8BC}" srcOrd="6" destOrd="0" presId="urn:microsoft.com/office/officeart/2005/8/layout/list1"/>
    <dgm:cxn modelId="{A05AB94E-DBA8-48B8-92DC-15B471495EE1}" type="presParOf" srcId="{DB851BBC-B308-4E13-AE4A-50BFD72BE610}" destId="{99EF9E98-A817-405A-AD92-C56B9F74E405}" srcOrd="7" destOrd="0" presId="urn:microsoft.com/office/officeart/2005/8/layout/list1"/>
    <dgm:cxn modelId="{DB3BEA44-4197-4BF2-9A02-A59841565E32}" type="presParOf" srcId="{DB851BBC-B308-4E13-AE4A-50BFD72BE610}" destId="{7F75ABB8-BC60-4DBF-AD32-34F1B4D8481D}" srcOrd="8" destOrd="0" presId="urn:microsoft.com/office/officeart/2005/8/layout/list1"/>
    <dgm:cxn modelId="{90DE98C6-F23C-428C-9E84-2D1D6B45CB84}" type="presParOf" srcId="{7F75ABB8-BC60-4DBF-AD32-34F1B4D8481D}" destId="{BA88DB23-0712-480A-B303-05E6464AE235}" srcOrd="0" destOrd="0" presId="urn:microsoft.com/office/officeart/2005/8/layout/list1"/>
    <dgm:cxn modelId="{BB044430-0E5C-4657-A507-642751932345}" type="presParOf" srcId="{7F75ABB8-BC60-4DBF-AD32-34F1B4D8481D}" destId="{AC438F96-2C48-4987-ACB9-D1F4DD26712F}" srcOrd="1" destOrd="0" presId="urn:microsoft.com/office/officeart/2005/8/layout/list1"/>
    <dgm:cxn modelId="{D2DC805E-79D2-4608-8E97-4A090C57C70B}" type="presParOf" srcId="{DB851BBC-B308-4E13-AE4A-50BFD72BE610}" destId="{95396DF6-CE38-45BA-AF1D-95A134FF4353}" srcOrd="9" destOrd="0" presId="urn:microsoft.com/office/officeart/2005/8/layout/list1"/>
    <dgm:cxn modelId="{C2E5B280-3BF7-46C6-B9FF-C19E48BE5462}" type="presParOf" srcId="{DB851BBC-B308-4E13-AE4A-50BFD72BE610}" destId="{92771618-AC00-429E-8DFB-4E9E9F93994E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51071ED-3053-4C41-8247-2711ED3C5AF6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EA6D8318-17D2-4C4F-9475-E3689CD86B6C}">
      <dgm:prSet phldrT="[文字]"/>
      <dgm:spPr/>
      <dgm:t>
        <a:bodyPr/>
        <a:lstStyle/>
        <a:p>
          <a:r>
            <a:rPr lang="zh-TW" altLang="en-US" dirty="0" smtClean="0"/>
            <a:t>冷戰後</a:t>
          </a:r>
          <a:endParaRPr lang="zh-TW" altLang="en-US" dirty="0"/>
        </a:p>
      </dgm:t>
    </dgm:pt>
    <dgm:pt modelId="{8F576944-E2F6-4A6E-9B32-05A50ADE2D11}" type="parTrans" cxnId="{D97AEEEA-154A-4311-BEA2-773C37FD5516}">
      <dgm:prSet/>
      <dgm:spPr/>
      <dgm:t>
        <a:bodyPr/>
        <a:lstStyle/>
        <a:p>
          <a:endParaRPr lang="zh-TW" altLang="en-US"/>
        </a:p>
      </dgm:t>
    </dgm:pt>
    <dgm:pt modelId="{969DA2D0-3C8F-4EAD-A612-5FD3B2579599}" type="sibTrans" cxnId="{D97AEEEA-154A-4311-BEA2-773C37FD5516}">
      <dgm:prSet/>
      <dgm:spPr/>
      <dgm:t>
        <a:bodyPr/>
        <a:lstStyle/>
        <a:p>
          <a:endParaRPr lang="zh-TW" altLang="en-US"/>
        </a:p>
      </dgm:t>
    </dgm:pt>
    <dgm:pt modelId="{0A446900-E9F5-4DFF-8247-3B15E48B27C8}">
      <dgm:prSet phldrT="[文字]"/>
      <dgm:spPr/>
      <dgm:t>
        <a:bodyPr/>
        <a:lstStyle/>
        <a:p>
          <a:r>
            <a:rPr lang="zh-TW" b="1" dirty="0" smtClean="0"/>
            <a:t>海部俊樹與後冷戰初期的外交政策</a:t>
          </a:r>
          <a:endParaRPr lang="zh-TW" altLang="en-US" dirty="0"/>
        </a:p>
      </dgm:t>
    </dgm:pt>
    <dgm:pt modelId="{CC87A7C8-8197-41A4-9EA0-1958DB86EEC4}" type="parTrans" cxnId="{37C40F71-DB4E-41C8-8E5B-E3510283F997}">
      <dgm:prSet/>
      <dgm:spPr/>
      <dgm:t>
        <a:bodyPr/>
        <a:lstStyle/>
        <a:p>
          <a:endParaRPr lang="zh-TW" altLang="en-US"/>
        </a:p>
      </dgm:t>
    </dgm:pt>
    <dgm:pt modelId="{EA80F710-D3A5-49F9-8FD1-9234A02D1E01}" type="sibTrans" cxnId="{37C40F71-DB4E-41C8-8E5B-E3510283F997}">
      <dgm:prSet/>
      <dgm:spPr/>
      <dgm:t>
        <a:bodyPr/>
        <a:lstStyle/>
        <a:p>
          <a:endParaRPr lang="zh-TW" altLang="en-US"/>
        </a:p>
      </dgm:t>
    </dgm:pt>
    <dgm:pt modelId="{595AD7F8-A728-4D4A-9CE0-22BBC9DF453F}">
      <dgm:prSet phldrT="[文字]"/>
      <dgm:spPr/>
      <dgm:t>
        <a:bodyPr/>
        <a:lstStyle/>
        <a:p>
          <a:r>
            <a:rPr lang="zh-TW" b="1" dirty="0" smtClean="0"/>
            <a:t>美日安保─冷戰後至今的演變</a:t>
          </a:r>
          <a:endParaRPr lang="zh-TW" altLang="en-US" dirty="0"/>
        </a:p>
      </dgm:t>
    </dgm:pt>
    <dgm:pt modelId="{25292AFF-FB5B-45ED-9A99-2CB0219F2E1D}" type="parTrans" cxnId="{76782DB3-26A4-41C8-9929-4E5267453385}">
      <dgm:prSet/>
      <dgm:spPr/>
      <dgm:t>
        <a:bodyPr/>
        <a:lstStyle/>
        <a:p>
          <a:endParaRPr lang="zh-TW" altLang="en-US"/>
        </a:p>
      </dgm:t>
    </dgm:pt>
    <dgm:pt modelId="{3450C124-D535-4FB3-B025-EC9EE208D1A0}" type="sibTrans" cxnId="{76782DB3-26A4-41C8-9929-4E5267453385}">
      <dgm:prSet/>
      <dgm:spPr/>
      <dgm:t>
        <a:bodyPr/>
        <a:lstStyle/>
        <a:p>
          <a:endParaRPr lang="zh-TW" altLang="en-US"/>
        </a:p>
      </dgm:t>
    </dgm:pt>
    <dgm:pt modelId="{4D22A9A9-D167-46D1-9F09-98C106C7C23B}">
      <dgm:prSet phldrT="[文字]"/>
      <dgm:spPr/>
      <dgm:t>
        <a:bodyPr/>
        <a:lstStyle/>
        <a:p>
          <a:r>
            <a:rPr lang="zh-TW" b="1" dirty="0" smtClean="0"/>
            <a:t>日俄關係─北方領土上的角力</a:t>
          </a:r>
          <a:endParaRPr lang="zh-TW" altLang="en-US" dirty="0"/>
        </a:p>
      </dgm:t>
    </dgm:pt>
    <dgm:pt modelId="{CB9B2DC4-8559-44A0-B061-8875F1043F6C}" type="parTrans" cxnId="{CB03FE05-D4D6-41E0-A3EE-94C2DDB25FF0}">
      <dgm:prSet/>
      <dgm:spPr/>
      <dgm:t>
        <a:bodyPr/>
        <a:lstStyle/>
        <a:p>
          <a:endParaRPr lang="zh-TW" altLang="en-US"/>
        </a:p>
      </dgm:t>
    </dgm:pt>
    <dgm:pt modelId="{24AAC56F-C19D-4338-B090-2025EA7E8944}" type="sibTrans" cxnId="{CB03FE05-D4D6-41E0-A3EE-94C2DDB25FF0}">
      <dgm:prSet/>
      <dgm:spPr/>
      <dgm:t>
        <a:bodyPr/>
        <a:lstStyle/>
        <a:p>
          <a:endParaRPr lang="zh-TW" altLang="en-US"/>
        </a:p>
      </dgm:t>
    </dgm:pt>
    <dgm:pt modelId="{0C0C5FC7-A0F1-4754-A3C9-6C22CE2AAC75}">
      <dgm:prSet phldrT="[文字]"/>
      <dgm:spPr/>
      <dgm:t>
        <a:bodyPr/>
        <a:lstStyle/>
        <a:p>
          <a:r>
            <a:rPr lang="zh-TW" b="1" smtClean="0"/>
            <a:t>日中關係─東亞地區的競合</a:t>
          </a:r>
          <a:endParaRPr lang="zh-TW" altLang="en-US" dirty="0"/>
        </a:p>
      </dgm:t>
    </dgm:pt>
    <dgm:pt modelId="{4EE81295-A27C-4CDD-9D81-F15815841973}" type="parTrans" cxnId="{138F6A03-7ADD-4324-AB50-2677AD6D99BF}">
      <dgm:prSet/>
      <dgm:spPr/>
      <dgm:t>
        <a:bodyPr/>
        <a:lstStyle/>
        <a:p>
          <a:endParaRPr lang="zh-TW" altLang="en-US"/>
        </a:p>
      </dgm:t>
    </dgm:pt>
    <dgm:pt modelId="{5F2A9309-0834-4334-8268-A8B3D37FBFC0}" type="sibTrans" cxnId="{138F6A03-7ADD-4324-AB50-2677AD6D99BF}">
      <dgm:prSet/>
      <dgm:spPr/>
      <dgm:t>
        <a:bodyPr/>
        <a:lstStyle/>
        <a:p>
          <a:endParaRPr lang="zh-TW" altLang="en-US"/>
        </a:p>
      </dgm:t>
    </dgm:pt>
    <dgm:pt modelId="{6B52DD10-48BC-454A-BC75-355305D840D7}" type="pres">
      <dgm:prSet presAssocID="{F51071ED-3053-4C41-8247-2711ED3C5AF6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zh-TW" altLang="en-US"/>
        </a:p>
      </dgm:t>
    </dgm:pt>
    <dgm:pt modelId="{7681E31C-0281-4DFD-A213-3430B48FCDD0}" type="pres">
      <dgm:prSet presAssocID="{EA6D8318-17D2-4C4F-9475-E3689CD86B6C}" presName="thickLine" presStyleLbl="alignNode1" presStyleIdx="0" presStyleCnt="1"/>
      <dgm:spPr/>
    </dgm:pt>
    <dgm:pt modelId="{3E08E654-59E8-4E8B-BBDB-36946B770DF0}" type="pres">
      <dgm:prSet presAssocID="{EA6D8318-17D2-4C4F-9475-E3689CD86B6C}" presName="horz1" presStyleCnt="0"/>
      <dgm:spPr/>
    </dgm:pt>
    <dgm:pt modelId="{29F7DBB8-443E-491B-8AB8-5016640A78D8}" type="pres">
      <dgm:prSet presAssocID="{EA6D8318-17D2-4C4F-9475-E3689CD86B6C}" presName="tx1" presStyleLbl="revTx" presStyleIdx="0" presStyleCnt="5"/>
      <dgm:spPr/>
      <dgm:t>
        <a:bodyPr/>
        <a:lstStyle/>
        <a:p>
          <a:endParaRPr lang="zh-TW" altLang="en-US"/>
        </a:p>
      </dgm:t>
    </dgm:pt>
    <dgm:pt modelId="{107DA82F-7490-4765-BB76-9D7D165FEE85}" type="pres">
      <dgm:prSet presAssocID="{EA6D8318-17D2-4C4F-9475-E3689CD86B6C}" presName="vert1" presStyleCnt="0"/>
      <dgm:spPr/>
    </dgm:pt>
    <dgm:pt modelId="{20BF747C-61EF-4031-9CB3-05C91BDB0872}" type="pres">
      <dgm:prSet presAssocID="{0A446900-E9F5-4DFF-8247-3B15E48B27C8}" presName="vertSpace2a" presStyleCnt="0"/>
      <dgm:spPr/>
    </dgm:pt>
    <dgm:pt modelId="{8351AFC7-2C33-4230-BD0E-589808C21DFD}" type="pres">
      <dgm:prSet presAssocID="{0A446900-E9F5-4DFF-8247-3B15E48B27C8}" presName="horz2" presStyleCnt="0"/>
      <dgm:spPr/>
    </dgm:pt>
    <dgm:pt modelId="{213B9D19-5A48-4C41-9B35-EBB398F14234}" type="pres">
      <dgm:prSet presAssocID="{0A446900-E9F5-4DFF-8247-3B15E48B27C8}" presName="horzSpace2" presStyleCnt="0"/>
      <dgm:spPr/>
    </dgm:pt>
    <dgm:pt modelId="{CE9F90C8-30BB-4BF4-924E-9131D8D3B267}" type="pres">
      <dgm:prSet presAssocID="{0A446900-E9F5-4DFF-8247-3B15E48B27C8}" presName="tx2" presStyleLbl="revTx" presStyleIdx="1" presStyleCnt="5"/>
      <dgm:spPr/>
      <dgm:t>
        <a:bodyPr/>
        <a:lstStyle/>
        <a:p>
          <a:endParaRPr lang="zh-TW" altLang="en-US"/>
        </a:p>
      </dgm:t>
    </dgm:pt>
    <dgm:pt modelId="{BC80EDFD-FABC-41C5-834F-4229EB7C2E4D}" type="pres">
      <dgm:prSet presAssocID="{0A446900-E9F5-4DFF-8247-3B15E48B27C8}" presName="vert2" presStyleCnt="0"/>
      <dgm:spPr/>
    </dgm:pt>
    <dgm:pt modelId="{70A6E3F6-6AAD-4509-995A-9199E221B6C7}" type="pres">
      <dgm:prSet presAssocID="{0A446900-E9F5-4DFF-8247-3B15E48B27C8}" presName="thinLine2b" presStyleLbl="callout" presStyleIdx="0" presStyleCnt="4"/>
      <dgm:spPr/>
    </dgm:pt>
    <dgm:pt modelId="{8B104DE4-B497-4AF1-8291-7B9C14894447}" type="pres">
      <dgm:prSet presAssocID="{0A446900-E9F5-4DFF-8247-3B15E48B27C8}" presName="vertSpace2b" presStyleCnt="0"/>
      <dgm:spPr/>
    </dgm:pt>
    <dgm:pt modelId="{CF4C0202-7E92-4815-A39C-2E47B76E4B64}" type="pres">
      <dgm:prSet presAssocID="{595AD7F8-A728-4D4A-9CE0-22BBC9DF453F}" presName="horz2" presStyleCnt="0"/>
      <dgm:spPr/>
    </dgm:pt>
    <dgm:pt modelId="{222EE252-F50C-45AE-A4E2-19052A1C5290}" type="pres">
      <dgm:prSet presAssocID="{595AD7F8-A728-4D4A-9CE0-22BBC9DF453F}" presName="horzSpace2" presStyleCnt="0"/>
      <dgm:spPr/>
    </dgm:pt>
    <dgm:pt modelId="{9A15D180-EF2C-4FFF-8FE1-A8046D18B4C5}" type="pres">
      <dgm:prSet presAssocID="{595AD7F8-A728-4D4A-9CE0-22BBC9DF453F}" presName="tx2" presStyleLbl="revTx" presStyleIdx="2" presStyleCnt="5"/>
      <dgm:spPr/>
      <dgm:t>
        <a:bodyPr/>
        <a:lstStyle/>
        <a:p>
          <a:endParaRPr lang="zh-TW" altLang="en-US"/>
        </a:p>
      </dgm:t>
    </dgm:pt>
    <dgm:pt modelId="{E03C9D29-08CC-48D5-A109-BAD6C36199F3}" type="pres">
      <dgm:prSet presAssocID="{595AD7F8-A728-4D4A-9CE0-22BBC9DF453F}" presName="vert2" presStyleCnt="0"/>
      <dgm:spPr/>
    </dgm:pt>
    <dgm:pt modelId="{AFE14392-215D-4624-AE87-43BA9D55AADC}" type="pres">
      <dgm:prSet presAssocID="{595AD7F8-A728-4D4A-9CE0-22BBC9DF453F}" presName="thinLine2b" presStyleLbl="callout" presStyleIdx="1" presStyleCnt="4"/>
      <dgm:spPr/>
    </dgm:pt>
    <dgm:pt modelId="{63BA47AE-EB89-44C4-8045-026E7492035B}" type="pres">
      <dgm:prSet presAssocID="{595AD7F8-A728-4D4A-9CE0-22BBC9DF453F}" presName="vertSpace2b" presStyleCnt="0"/>
      <dgm:spPr/>
    </dgm:pt>
    <dgm:pt modelId="{DB7CA618-70C6-48D6-AC9A-EB7C6D14A31B}" type="pres">
      <dgm:prSet presAssocID="{4D22A9A9-D167-46D1-9F09-98C106C7C23B}" presName="horz2" presStyleCnt="0"/>
      <dgm:spPr/>
    </dgm:pt>
    <dgm:pt modelId="{E53926C3-F4B9-4AD2-9332-FBD6B44A66F2}" type="pres">
      <dgm:prSet presAssocID="{4D22A9A9-D167-46D1-9F09-98C106C7C23B}" presName="horzSpace2" presStyleCnt="0"/>
      <dgm:spPr/>
    </dgm:pt>
    <dgm:pt modelId="{C5B79D18-D2A8-44D5-8550-39E252BEFD7A}" type="pres">
      <dgm:prSet presAssocID="{4D22A9A9-D167-46D1-9F09-98C106C7C23B}" presName="tx2" presStyleLbl="revTx" presStyleIdx="3" presStyleCnt="5"/>
      <dgm:spPr/>
      <dgm:t>
        <a:bodyPr/>
        <a:lstStyle/>
        <a:p>
          <a:endParaRPr lang="zh-TW" altLang="en-US"/>
        </a:p>
      </dgm:t>
    </dgm:pt>
    <dgm:pt modelId="{156D5A38-1C99-4C08-9594-1991887AA9BB}" type="pres">
      <dgm:prSet presAssocID="{4D22A9A9-D167-46D1-9F09-98C106C7C23B}" presName="vert2" presStyleCnt="0"/>
      <dgm:spPr/>
    </dgm:pt>
    <dgm:pt modelId="{8FAA76D2-F615-4D79-8CC0-ADB29A927431}" type="pres">
      <dgm:prSet presAssocID="{4D22A9A9-D167-46D1-9F09-98C106C7C23B}" presName="thinLine2b" presStyleLbl="callout" presStyleIdx="2" presStyleCnt="4"/>
      <dgm:spPr/>
    </dgm:pt>
    <dgm:pt modelId="{FB8BAF04-9DD9-4B4D-A150-9DEFEC1A0F69}" type="pres">
      <dgm:prSet presAssocID="{4D22A9A9-D167-46D1-9F09-98C106C7C23B}" presName="vertSpace2b" presStyleCnt="0"/>
      <dgm:spPr/>
    </dgm:pt>
    <dgm:pt modelId="{A6AD7D64-F64F-4489-9EA7-FDFCDB4B9C56}" type="pres">
      <dgm:prSet presAssocID="{0C0C5FC7-A0F1-4754-A3C9-6C22CE2AAC75}" presName="horz2" presStyleCnt="0"/>
      <dgm:spPr/>
    </dgm:pt>
    <dgm:pt modelId="{E9D72C6A-2401-41BE-8DE2-6A16FD7FD5E6}" type="pres">
      <dgm:prSet presAssocID="{0C0C5FC7-A0F1-4754-A3C9-6C22CE2AAC75}" presName="horzSpace2" presStyleCnt="0"/>
      <dgm:spPr/>
    </dgm:pt>
    <dgm:pt modelId="{272758F1-F86E-4875-B1B9-4B0A9A1DBCAA}" type="pres">
      <dgm:prSet presAssocID="{0C0C5FC7-A0F1-4754-A3C9-6C22CE2AAC75}" presName="tx2" presStyleLbl="revTx" presStyleIdx="4" presStyleCnt="5"/>
      <dgm:spPr/>
      <dgm:t>
        <a:bodyPr/>
        <a:lstStyle/>
        <a:p>
          <a:endParaRPr lang="zh-TW" altLang="en-US"/>
        </a:p>
      </dgm:t>
    </dgm:pt>
    <dgm:pt modelId="{5B9ED48E-79BE-4266-A61C-0DF9DAF898DB}" type="pres">
      <dgm:prSet presAssocID="{0C0C5FC7-A0F1-4754-A3C9-6C22CE2AAC75}" presName="vert2" presStyleCnt="0"/>
      <dgm:spPr/>
    </dgm:pt>
    <dgm:pt modelId="{B49154AD-ADD4-46CC-A2D5-32296B0135EF}" type="pres">
      <dgm:prSet presAssocID="{0C0C5FC7-A0F1-4754-A3C9-6C22CE2AAC75}" presName="thinLine2b" presStyleLbl="callout" presStyleIdx="3" presStyleCnt="4"/>
      <dgm:spPr/>
    </dgm:pt>
    <dgm:pt modelId="{376AEEB4-EEDD-4543-A546-FF9D384CF3B6}" type="pres">
      <dgm:prSet presAssocID="{0C0C5FC7-A0F1-4754-A3C9-6C22CE2AAC75}" presName="vertSpace2b" presStyleCnt="0"/>
      <dgm:spPr/>
    </dgm:pt>
  </dgm:ptLst>
  <dgm:cxnLst>
    <dgm:cxn modelId="{F04CB9E2-7CAB-489E-AC67-A41C8C553BB2}" type="presOf" srcId="{4D22A9A9-D167-46D1-9F09-98C106C7C23B}" destId="{C5B79D18-D2A8-44D5-8550-39E252BEFD7A}" srcOrd="0" destOrd="0" presId="urn:microsoft.com/office/officeart/2008/layout/LinedList"/>
    <dgm:cxn modelId="{A3CE4B87-08B7-4877-B579-412493E1924C}" type="presOf" srcId="{EA6D8318-17D2-4C4F-9475-E3689CD86B6C}" destId="{29F7DBB8-443E-491B-8AB8-5016640A78D8}" srcOrd="0" destOrd="0" presId="urn:microsoft.com/office/officeart/2008/layout/LinedList"/>
    <dgm:cxn modelId="{7801F413-5B9D-424F-9977-1C8081D3CF37}" type="presOf" srcId="{F51071ED-3053-4C41-8247-2711ED3C5AF6}" destId="{6B52DD10-48BC-454A-BC75-355305D840D7}" srcOrd="0" destOrd="0" presId="urn:microsoft.com/office/officeart/2008/layout/LinedList"/>
    <dgm:cxn modelId="{D97AEEEA-154A-4311-BEA2-773C37FD5516}" srcId="{F51071ED-3053-4C41-8247-2711ED3C5AF6}" destId="{EA6D8318-17D2-4C4F-9475-E3689CD86B6C}" srcOrd="0" destOrd="0" parTransId="{8F576944-E2F6-4A6E-9B32-05A50ADE2D11}" sibTransId="{969DA2D0-3C8F-4EAD-A612-5FD3B2579599}"/>
    <dgm:cxn modelId="{76782DB3-26A4-41C8-9929-4E5267453385}" srcId="{EA6D8318-17D2-4C4F-9475-E3689CD86B6C}" destId="{595AD7F8-A728-4D4A-9CE0-22BBC9DF453F}" srcOrd="1" destOrd="0" parTransId="{25292AFF-FB5B-45ED-9A99-2CB0219F2E1D}" sibTransId="{3450C124-D535-4FB3-B025-EC9EE208D1A0}"/>
    <dgm:cxn modelId="{BF39DB66-94CD-439B-8F0E-6602469E3795}" type="presOf" srcId="{0A446900-E9F5-4DFF-8247-3B15E48B27C8}" destId="{CE9F90C8-30BB-4BF4-924E-9131D8D3B267}" srcOrd="0" destOrd="0" presId="urn:microsoft.com/office/officeart/2008/layout/LinedList"/>
    <dgm:cxn modelId="{138F6A03-7ADD-4324-AB50-2677AD6D99BF}" srcId="{EA6D8318-17D2-4C4F-9475-E3689CD86B6C}" destId="{0C0C5FC7-A0F1-4754-A3C9-6C22CE2AAC75}" srcOrd="3" destOrd="0" parTransId="{4EE81295-A27C-4CDD-9D81-F15815841973}" sibTransId="{5F2A9309-0834-4334-8268-A8B3D37FBFC0}"/>
    <dgm:cxn modelId="{4213A81B-A8DD-41A7-B1F1-28019DAC4AD9}" type="presOf" srcId="{595AD7F8-A728-4D4A-9CE0-22BBC9DF453F}" destId="{9A15D180-EF2C-4FFF-8FE1-A8046D18B4C5}" srcOrd="0" destOrd="0" presId="urn:microsoft.com/office/officeart/2008/layout/LinedList"/>
    <dgm:cxn modelId="{CB03FE05-D4D6-41E0-A3EE-94C2DDB25FF0}" srcId="{EA6D8318-17D2-4C4F-9475-E3689CD86B6C}" destId="{4D22A9A9-D167-46D1-9F09-98C106C7C23B}" srcOrd="2" destOrd="0" parTransId="{CB9B2DC4-8559-44A0-B061-8875F1043F6C}" sibTransId="{24AAC56F-C19D-4338-B090-2025EA7E8944}"/>
    <dgm:cxn modelId="{37C40F71-DB4E-41C8-8E5B-E3510283F997}" srcId="{EA6D8318-17D2-4C4F-9475-E3689CD86B6C}" destId="{0A446900-E9F5-4DFF-8247-3B15E48B27C8}" srcOrd="0" destOrd="0" parTransId="{CC87A7C8-8197-41A4-9EA0-1958DB86EEC4}" sibTransId="{EA80F710-D3A5-49F9-8FD1-9234A02D1E01}"/>
    <dgm:cxn modelId="{64FDAB74-E426-48A7-990D-ECDE728D546B}" type="presOf" srcId="{0C0C5FC7-A0F1-4754-A3C9-6C22CE2AAC75}" destId="{272758F1-F86E-4875-B1B9-4B0A9A1DBCAA}" srcOrd="0" destOrd="0" presId="urn:microsoft.com/office/officeart/2008/layout/LinedList"/>
    <dgm:cxn modelId="{A407E37E-8A20-4D98-8BFB-617315DDA7C4}" type="presParOf" srcId="{6B52DD10-48BC-454A-BC75-355305D840D7}" destId="{7681E31C-0281-4DFD-A213-3430B48FCDD0}" srcOrd="0" destOrd="0" presId="urn:microsoft.com/office/officeart/2008/layout/LinedList"/>
    <dgm:cxn modelId="{FDA2B382-E462-424D-81CB-DEAA8F483ED7}" type="presParOf" srcId="{6B52DD10-48BC-454A-BC75-355305D840D7}" destId="{3E08E654-59E8-4E8B-BBDB-36946B770DF0}" srcOrd="1" destOrd="0" presId="urn:microsoft.com/office/officeart/2008/layout/LinedList"/>
    <dgm:cxn modelId="{715E0669-A3A4-4DE3-AB02-AC10D4153E0F}" type="presParOf" srcId="{3E08E654-59E8-4E8B-BBDB-36946B770DF0}" destId="{29F7DBB8-443E-491B-8AB8-5016640A78D8}" srcOrd="0" destOrd="0" presId="urn:microsoft.com/office/officeart/2008/layout/LinedList"/>
    <dgm:cxn modelId="{3C66AEFC-9307-4CE7-9EEC-EDEB348730DF}" type="presParOf" srcId="{3E08E654-59E8-4E8B-BBDB-36946B770DF0}" destId="{107DA82F-7490-4765-BB76-9D7D165FEE85}" srcOrd="1" destOrd="0" presId="urn:microsoft.com/office/officeart/2008/layout/LinedList"/>
    <dgm:cxn modelId="{8A253487-E391-45EF-B8B9-BCAC531B20F7}" type="presParOf" srcId="{107DA82F-7490-4765-BB76-9D7D165FEE85}" destId="{20BF747C-61EF-4031-9CB3-05C91BDB0872}" srcOrd="0" destOrd="0" presId="urn:microsoft.com/office/officeart/2008/layout/LinedList"/>
    <dgm:cxn modelId="{2DC24894-7A7A-4B13-9E44-1D3FB5F428CD}" type="presParOf" srcId="{107DA82F-7490-4765-BB76-9D7D165FEE85}" destId="{8351AFC7-2C33-4230-BD0E-589808C21DFD}" srcOrd="1" destOrd="0" presId="urn:microsoft.com/office/officeart/2008/layout/LinedList"/>
    <dgm:cxn modelId="{7DEF4628-3AB0-4E17-BAC2-7ABB7A64E057}" type="presParOf" srcId="{8351AFC7-2C33-4230-BD0E-589808C21DFD}" destId="{213B9D19-5A48-4C41-9B35-EBB398F14234}" srcOrd="0" destOrd="0" presId="urn:microsoft.com/office/officeart/2008/layout/LinedList"/>
    <dgm:cxn modelId="{763B6AD2-48AA-45CD-A93E-E75746E79367}" type="presParOf" srcId="{8351AFC7-2C33-4230-BD0E-589808C21DFD}" destId="{CE9F90C8-30BB-4BF4-924E-9131D8D3B267}" srcOrd="1" destOrd="0" presId="urn:microsoft.com/office/officeart/2008/layout/LinedList"/>
    <dgm:cxn modelId="{3B08D884-AA82-441F-81B5-5BDFB5A300C0}" type="presParOf" srcId="{8351AFC7-2C33-4230-BD0E-589808C21DFD}" destId="{BC80EDFD-FABC-41C5-834F-4229EB7C2E4D}" srcOrd="2" destOrd="0" presId="urn:microsoft.com/office/officeart/2008/layout/LinedList"/>
    <dgm:cxn modelId="{AF2EFF99-6B83-436E-B04D-0FE4E3344809}" type="presParOf" srcId="{107DA82F-7490-4765-BB76-9D7D165FEE85}" destId="{70A6E3F6-6AAD-4509-995A-9199E221B6C7}" srcOrd="2" destOrd="0" presId="urn:microsoft.com/office/officeart/2008/layout/LinedList"/>
    <dgm:cxn modelId="{F9500B01-0E19-4D02-B28B-E03E4C65EB39}" type="presParOf" srcId="{107DA82F-7490-4765-BB76-9D7D165FEE85}" destId="{8B104DE4-B497-4AF1-8291-7B9C14894447}" srcOrd="3" destOrd="0" presId="urn:microsoft.com/office/officeart/2008/layout/LinedList"/>
    <dgm:cxn modelId="{473E862B-8C91-446D-AC10-0FFDCB282422}" type="presParOf" srcId="{107DA82F-7490-4765-BB76-9D7D165FEE85}" destId="{CF4C0202-7E92-4815-A39C-2E47B76E4B64}" srcOrd="4" destOrd="0" presId="urn:microsoft.com/office/officeart/2008/layout/LinedList"/>
    <dgm:cxn modelId="{D6D3B807-AA86-4C44-88A4-6F7FC4B12011}" type="presParOf" srcId="{CF4C0202-7E92-4815-A39C-2E47B76E4B64}" destId="{222EE252-F50C-45AE-A4E2-19052A1C5290}" srcOrd="0" destOrd="0" presId="urn:microsoft.com/office/officeart/2008/layout/LinedList"/>
    <dgm:cxn modelId="{D2D2496A-E8D7-4CC9-9F82-406A24D1A159}" type="presParOf" srcId="{CF4C0202-7E92-4815-A39C-2E47B76E4B64}" destId="{9A15D180-EF2C-4FFF-8FE1-A8046D18B4C5}" srcOrd="1" destOrd="0" presId="urn:microsoft.com/office/officeart/2008/layout/LinedList"/>
    <dgm:cxn modelId="{408AF1B8-63F5-4727-92CB-F470D0E100B0}" type="presParOf" srcId="{CF4C0202-7E92-4815-A39C-2E47B76E4B64}" destId="{E03C9D29-08CC-48D5-A109-BAD6C36199F3}" srcOrd="2" destOrd="0" presId="urn:microsoft.com/office/officeart/2008/layout/LinedList"/>
    <dgm:cxn modelId="{45ED8C73-BE33-4145-9F35-FE836BDF7C62}" type="presParOf" srcId="{107DA82F-7490-4765-BB76-9D7D165FEE85}" destId="{AFE14392-215D-4624-AE87-43BA9D55AADC}" srcOrd="5" destOrd="0" presId="urn:microsoft.com/office/officeart/2008/layout/LinedList"/>
    <dgm:cxn modelId="{511B75DD-143D-4EEF-B7B7-24F94DD32ABF}" type="presParOf" srcId="{107DA82F-7490-4765-BB76-9D7D165FEE85}" destId="{63BA47AE-EB89-44C4-8045-026E7492035B}" srcOrd="6" destOrd="0" presId="urn:microsoft.com/office/officeart/2008/layout/LinedList"/>
    <dgm:cxn modelId="{491124C5-BF94-4326-AB15-7128CBB2186F}" type="presParOf" srcId="{107DA82F-7490-4765-BB76-9D7D165FEE85}" destId="{DB7CA618-70C6-48D6-AC9A-EB7C6D14A31B}" srcOrd="7" destOrd="0" presId="urn:microsoft.com/office/officeart/2008/layout/LinedList"/>
    <dgm:cxn modelId="{B25C871E-BABF-4C6E-A9AC-D67A48646F7E}" type="presParOf" srcId="{DB7CA618-70C6-48D6-AC9A-EB7C6D14A31B}" destId="{E53926C3-F4B9-4AD2-9332-FBD6B44A66F2}" srcOrd="0" destOrd="0" presId="urn:microsoft.com/office/officeart/2008/layout/LinedList"/>
    <dgm:cxn modelId="{40B5F191-20D8-4CB7-A6BE-F841DB413191}" type="presParOf" srcId="{DB7CA618-70C6-48D6-AC9A-EB7C6D14A31B}" destId="{C5B79D18-D2A8-44D5-8550-39E252BEFD7A}" srcOrd="1" destOrd="0" presId="urn:microsoft.com/office/officeart/2008/layout/LinedList"/>
    <dgm:cxn modelId="{B7E4157D-2839-426E-8F15-F99E0C642864}" type="presParOf" srcId="{DB7CA618-70C6-48D6-AC9A-EB7C6D14A31B}" destId="{156D5A38-1C99-4C08-9594-1991887AA9BB}" srcOrd="2" destOrd="0" presId="urn:microsoft.com/office/officeart/2008/layout/LinedList"/>
    <dgm:cxn modelId="{D20074EF-6D1C-4555-BE47-A1FE1F9C8E8A}" type="presParOf" srcId="{107DA82F-7490-4765-BB76-9D7D165FEE85}" destId="{8FAA76D2-F615-4D79-8CC0-ADB29A927431}" srcOrd="8" destOrd="0" presId="urn:microsoft.com/office/officeart/2008/layout/LinedList"/>
    <dgm:cxn modelId="{5C32CFD5-682D-43C6-B244-040B0438FE93}" type="presParOf" srcId="{107DA82F-7490-4765-BB76-9D7D165FEE85}" destId="{FB8BAF04-9DD9-4B4D-A150-9DEFEC1A0F69}" srcOrd="9" destOrd="0" presId="urn:microsoft.com/office/officeart/2008/layout/LinedList"/>
    <dgm:cxn modelId="{76C2542F-C386-4CC0-847A-415573B3A4D4}" type="presParOf" srcId="{107DA82F-7490-4765-BB76-9D7D165FEE85}" destId="{A6AD7D64-F64F-4489-9EA7-FDFCDB4B9C56}" srcOrd="10" destOrd="0" presId="urn:microsoft.com/office/officeart/2008/layout/LinedList"/>
    <dgm:cxn modelId="{A9E84264-7E22-40C2-A1ED-2F7AEE2424CB}" type="presParOf" srcId="{A6AD7D64-F64F-4489-9EA7-FDFCDB4B9C56}" destId="{E9D72C6A-2401-41BE-8DE2-6A16FD7FD5E6}" srcOrd="0" destOrd="0" presId="urn:microsoft.com/office/officeart/2008/layout/LinedList"/>
    <dgm:cxn modelId="{C6E7C7FB-CD96-4338-B0FE-1FC7FC1BF962}" type="presParOf" srcId="{A6AD7D64-F64F-4489-9EA7-FDFCDB4B9C56}" destId="{272758F1-F86E-4875-B1B9-4B0A9A1DBCAA}" srcOrd="1" destOrd="0" presId="urn:microsoft.com/office/officeart/2008/layout/LinedList"/>
    <dgm:cxn modelId="{96D45382-9BFF-4EE5-AD0C-E227F17AD057}" type="presParOf" srcId="{A6AD7D64-F64F-4489-9EA7-FDFCDB4B9C56}" destId="{5B9ED48E-79BE-4266-A61C-0DF9DAF898DB}" srcOrd="2" destOrd="0" presId="urn:microsoft.com/office/officeart/2008/layout/LinedList"/>
    <dgm:cxn modelId="{88566DAE-D6C8-4506-8446-A5937642EDB4}" type="presParOf" srcId="{107DA82F-7490-4765-BB76-9D7D165FEE85}" destId="{B49154AD-ADD4-46CC-A2D5-32296B0135EF}" srcOrd="11" destOrd="0" presId="urn:microsoft.com/office/officeart/2008/layout/LinedList"/>
    <dgm:cxn modelId="{0A261E44-549B-4E6F-B81A-A8C2434B4686}" type="presParOf" srcId="{107DA82F-7490-4765-BB76-9D7D165FEE85}" destId="{376AEEB4-EEDD-4543-A546-FF9D384CF3B6}" srcOrd="12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D4969ECF-8D38-4871-8917-C6C3D662C6F8}" type="doc">
      <dgm:prSet loTypeId="urn:diagrams.loki3.com/BracketList+Icon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zh-TW" altLang="en-US"/>
        </a:p>
      </dgm:t>
    </dgm:pt>
    <dgm:pt modelId="{A246F737-2CC5-41F4-9AC5-56749E980268}">
      <dgm:prSet phldrT="[文字]" custT="1"/>
      <dgm:spPr/>
      <dgm:t>
        <a:bodyPr/>
        <a:lstStyle/>
        <a:p>
          <a:r>
            <a:rPr lang="zh-TW" altLang="en-US" sz="2800" dirty="0" smtClean="0"/>
            <a:t>日本</a:t>
          </a:r>
          <a:endParaRPr lang="zh-TW" altLang="en-US" sz="2800" dirty="0"/>
        </a:p>
      </dgm:t>
    </dgm:pt>
    <dgm:pt modelId="{BDF08F4C-0FF7-4066-85BA-0BFF135C31EB}" type="parTrans" cxnId="{22CB3AB0-F714-4C05-8837-B2F0B9E26612}">
      <dgm:prSet/>
      <dgm:spPr/>
      <dgm:t>
        <a:bodyPr/>
        <a:lstStyle/>
        <a:p>
          <a:endParaRPr lang="zh-TW" altLang="en-US"/>
        </a:p>
      </dgm:t>
    </dgm:pt>
    <dgm:pt modelId="{374BAF9D-5931-4E15-A094-8630646BB469}" type="sibTrans" cxnId="{22CB3AB0-F714-4C05-8837-B2F0B9E26612}">
      <dgm:prSet/>
      <dgm:spPr/>
      <dgm:t>
        <a:bodyPr/>
        <a:lstStyle/>
        <a:p>
          <a:endParaRPr lang="zh-TW" altLang="en-US"/>
        </a:p>
      </dgm:t>
    </dgm:pt>
    <dgm:pt modelId="{67A92AA0-9452-4522-8E20-7EEC04C4E6C1}">
      <dgm:prSet phldrT="[文字]" custT="1"/>
      <dgm:spPr/>
      <dgm:t>
        <a:bodyPr/>
        <a:lstStyle/>
        <a:p>
          <a:r>
            <a:rPr lang="zh-TW" altLang="en-US" sz="2800" dirty="0" smtClean="0"/>
            <a:t>經濟大國發展路線</a:t>
          </a:r>
          <a:endParaRPr lang="zh-TW" altLang="en-US" sz="2800" dirty="0"/>
        </a:p>
      </dgm:t>
    </dgm:pt>
    <dgm:pt modelId="{C3F03950-0DDE-426C-8BD2-16393761A3F5}" type="parTrans" cxnId="{4E31282C-34D6-4F9E-8FD1-65B6582B9F3B}">
      <dgm:prSet/>
      <dgm:spPr/>
      <dgm:t>
        <a:bodyPr/>
        <a:lstStyle/>
        <a:p>
          <a:endParaRPr lang="zh-TW" altLang="en-US"/>
        </a:p>
      </dgm:t>
    </dgm:pt>
    <dgm:pt modelId="{DBD9AF72-E14D-41C9-8C4C-BE6414743570}" type="sibTrans" cxnId="{4E31282C-34D6-4F9E-8FD1-65B6582B9F3B}">
      <dgm:prSet/>
      <dgm:spPr/>
      <dgm:t>
        <a:bodyPr/>
        <a:lstStyle/>
        <a:p>
          <a:endParaRPr lang="zh-TW" altLang="en-US"/>
        </a:p>
      </dgm:t>
    </dgm:pt>
    <dgm:pt modelId="{0D1EC755-AEBF-44D9-96DB-AA148EB0D8D2}">
      <dgm:prSet phldrT="[文字]" custT="1"/>
      <dgm:spPr/>
      <dgm:t>
        <a:bodyPr/>
        <a:lstStyle/>
        <a:p>
          <a:r>
            <a:rPr lang="zh-TW" altLang="en-US" sz="2800" dirty="0" smtClean="0"/>
            <a:t>蘇聯</a:t>
          </a:r>
          <a:endParaRPr lang="zh-TW" altLang="en-US" sz="2800" dirty="0"/>
        </a:p>
      </dgm:t>
    </dgm:pt>
    <dgm:pt modelId="{9BB05B91-0A8E-467F-8FEA-D580A98A4B66}" type="parTrans" cxnId="{F7B2BB8D-C43D-4592-9E5F-732CC8660C6F}">
      <dgm:prSet/>
      <dgm:spPr/>
      <dgm:t>
        <a:bodyPr/>
        <a:lstStyle/>
        <a:p>
          <a:endParaRPr lang="zh-TW" altLang="en-US"/>
        </a:p>
      </dgm:t>
    </dgm:pt>
    <dgm:pt modelId="{3E9D8073-2E84-44B7-90CE-B68A0757C6B6}" type="sibTrans" cxnId="{F7B2BB8D-C43D-4592-9E5F-732CC8660C6F}">
      <dgm:prSet/>
      <dgm:spPr/>
      <dgm:t>
        <a:bodyPr/>
        <a:lstStyle/>
        <a:p>
          <a:endParaRPr lang="zh-TW" altLang="en-US"/>
        </a:p>
      </dgm:t>
    </dgm:pt>
    <dgm:pt modelId="{D0C1DF18-4E8A-4E2E-B655-64B2728EB106}">
      <dgm:prSet phldrT="[文字]" custT="1"/>
      <dgm:spPr/>
      <dgm:t>
        <a:bodyPr/>
        <a:lstStyle/>
        <a:p>
          <a:r>
            <a:rPr lang="zh-TW" altLang="en-US" sz="2800" dirty="0" smtClean="0"/>
            <a:t>國內經濟衰弱</a:t>
          </a:r>
          <a:endParaRPr lang="zh-TW" altLang="en-US" sz="2800" dirty="0"/>
        </a:p>
      </dgm:t>
    </dgm:pt>
    <dgm:pt modelId="{E242BF97-FD2D-45F8-8E37-1E3B3814D065}" type="parTrans" cxnId="{4197CFA4-A43D-4707-ACB2-04543EC4C97C}">
      <dgm:prSet/>
      <dgm:spPr/>
      <dgm:t>
        <a:bodyPr/>
        <a:lstStyle/>
        <a:p>
          <a:endParaRPr lang="zh-TW" altLang="en-US"/>
        </a:p>
      </dgm:t>
    </dgm:pt>
    <dgm:pt modelId="{80286AD2-C908-44F5-BBC7-B170E6764E84}" type="sibTrans" cxnId="{4197CFA4-A43D-4707-ACB2-04543EC4C97C}">
      <dgm:prSet/>
      <dgm:spPr/>
      <dgm:t>
        <a:bodyPr/>
        <a:lstStyle/>
        <a:p>
          <a:endParaRPr lang="zh-TW" altLang="en-US"/>
        </a:p>
      </dgm:t>
    </dgm:pt>
    <dgm:pt modelId="{C4ABE56D-DD06-4115-A26A-2CFDDA3273D5}">
      <dgm:prSet phldrT="[文字]" custT="1"/>
      <dgm:spPr/>
      <dgm:t>
        <a:bodyPr/>
        <a:lstStyle/>
        <a:p>
          <a:r>
            <a:rPr lang="zh-TW" altLang="en-US" sz="2800" dirty="0" smtClean="0"/>
            <a:t>與中國交惡</a:t>
          </a:r>
          <a:endParaRPr lang="zh-TW" altLang="en-US" sz="2800" dirty="0"/>
        </a:p>
      </dgm:t>
    </dgm:pt>
    <dgm:pt modelId="{FD90BA4C-8D32-4043-BB38-F86A766AD646}" type="parTrans" cxnId="{9AF64E87-AC63-4BF3-9F07-86851B2E695C}">
      <dgm:prSet/>
      <dgm:spPr/>
      <dgm:t>
        <a:bodyPr/>
        <a:lstStyle/>
        <a:p>
          <a:endParaRPr lang="zh-TW" altLang="en-US"/>
        </a:p>
      </dgm:t>
    </dgm:pt>
    <dgm:pt modelId="{63751FFF-CDFC-4CC9-816B-BB6E210BCC6B}" type="sibTrans" cxnId="{9AF64E87-AC63-4BF3-9F07-86851B2E695C}">
      <dgm:prSet/>
      <dgm:spPr/>
      <dgm:t>
        <a:bodyPr/>
        <a:lstStyle/>
        <a:p>
          <a:endParaRPr lang="zh-TW" altLang="en-US"/>
        </a:p>
      </dgm:t>
    </dgm:pt>
    <dgm:pt modelId="{D4DDD4BD-1E32-4519-B051-3D218E44E473}" type="pres">
      <dgm:prSet presAssocID="{D4969ECF-8D38-4871-8917-C6C3D662C6F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8C5A245F-E3DB-484D-8B5E-6B4D63DA73AD}" type="pres">
      <dgm:prSet presAssocID="{A246F737-2CC5-41F4-9AC5-56749E980268}" presName="linNode" presStyleCnt="0"/>
      <dgm:spPr/>
    </dgm:pt>
    <dgm:pt modelId="{E44A6D2B-AF87-48EA-92AF-8F23ED01F120}" type="pres">
      <dgm:prSet presAssocID="{A246F737-2CC5-41F4-9AC5-56749E980268}" presName="parTx" presStyleLbl="revTx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17D06EB-5549-4989-94A5-F2011DF0A191}" type="pres">
      <dgm:prSet presAssocID="{A246F737-2CC5-41F4-9AC5-56749E980268}" presName="bracket" presStyleLbl="parChTrans1D1" presStyleIdx="0" presStyleCnt="2"/>
      <dgm:spPr/>
    </dgm:pt>
    <dgm:pt modelId="{99CB9BD7-D15C-4FE8-8E6F-43B0A88770E2}" type="pres">
      <dgm:prSet presAssocID="{A246F737-2CC5-41F4-9AC5-56749E980268}" presName="spH" presStyleCnt="0"/>
      <dgm:spPr/>
    </dgm:pt>
    <dgm:pt modelId="{E6937032-C9DD-444F-BA92-4DE1129A696C}" type="pres">
      <dgm:prSet presAssocID="{A246F737-2CC5-41F4-9AC5-56749E980268}" presName="desTx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C1C2954-0A2B-4175-8985-49A70503759C}" type="pres">
      <dgm:prSet presAssocID="{374BAF9D-5931-4E15-A094-8630646BB469}" presName="spV" presStyleCnt="0"/>
      <dgm:spPr/>
    </dgm:pt>
    <dgm:pt modelId="{27C08BE9-F1D9-4B76-B9B2-3097A23E9665}" type="pres">
      <dgm:prSet presAssocID="{0D1EC755-AEBF-44D9-96DB-AA148EB0D8D2}" presName="linNode" presStyleCnt="0"/>
      <dgm:spPr/>
    </dgm:pt>
    <dgm:pt modelId="{FFAD664B-8B7E-4607-8BFE-BA3F660CDF9C}" type="pres">
      <dgm:prSet presAssocID="{0D1EC755-AEBF-44D9-96DB-AA148EB0D8D2}" presName="parTx" presStyleLbl="revTx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86702B2-C43D-47BC-9427-554125D05680}" type="pres">
      <dgm:prSet presAssocID="{0D1EC755-AEBF-44D9-96DB-AA148EB0D8D2}" presName="bracket" presStyleLbl="parChTrans1D1" presStyleIdx="1" presStyleCnt="2"/>
      <dgm:spPr/>
    </dgm:pt>
    <dgm:pt modelId="{6499924F-F4F6-4D23-8B7F-4CF4460EAEB5}" type="pres">
      <dgm:prSet presAssocID="{0D1EC755-AEBF-44D9-96DB-AA148EB0D8D2}" presName="spH" presStyleCnt="0"/>
      <dgm:spPr/>
    </dgm:pt>
    <dgm:pt modelId="{61DF829A-04DC-4408-A39A-C17E977CBF07}" type="pres">
      <dgm:prSet presAssocID="{0D1EC755-AEBF-44D9-96DB-AA148EB0D8D2}" presName="desT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CA59DA19-EDE7-46E0-A026-6C78D1D46336}" type="presOf" srcId="{67A92AA0-9452-4522-8E20-7EEC04C4E6C1}" destId="{E6937032-C9DD-444F-BA92-4DE1129A696C}" srcOrd="0" destOrd="0" presId="urn:diagrams.loki3.com/BracketList+Icon"/>
    <dgm:cxn modelId="{4197CFA4-A43D-4707-ACB2-04543EC4C97C}" srcId="{0D1EC755-AEBF-44D9-96DB-AA148EB0D8D2}" destId="{D0C1DF18-4E8A-4E2E-B655-64B2728EB106}" srcOrd="0" destOrd="0" parTransId="{E242BF97-FD2D-45F8-8E37-1E3B3814D065}" sibTransId="{80286AD2-C908-44F5-BBC7-B170E6764E84}"/>
    <dgm:cxn modelId="{F7B2BB8D-C43D-4592-9E5F-732CC8660C6F}" srcId="{D4969ECF-8D38-4871-8917-C6C3D662C6F8}" destId="{0D1EC755-AEBF-44D9-96DB-AA148EB0D8D2}" srcOrd="1" destOrd="0" parTransId="{9BB05B91-0A8E-467F-8FEA-D580A98A4B66}" sibTransId="{3E9D8073-2E84-44B7-90CE-B68A0757C6B6}"/>
    <dgm:cxn modelId="{4E31282C-34D6-4F9E-8FD1-65B6582B9F3B}" srcId="{A246F737-2CC5-41F4-9AC5-56749E980268}" destId="{67A92AA0-9452-4522-8E20-7EEC04C4E6C1}" srcOrd="0" destOrd="0" parTransId="{C3F03950-0DDE-426C-8BD2-16393761A3F5}" sibTransId="{DBD9AF72-E14D-41C9-8C4C-BE6414743570}"/>
    <dgm:cxn modelId="{E84335C8-B6EE-4952-9188-3F41CA7C4F0A}" type="presOf" srcId="{0D1EC755-AEBF-44D9-96DB-AA148EB0D8D2}" destId="{FFAD664B-8B7E-4607-8BFE-BA3F660CDF9C}" srcOrd="0" destOrd="0" presId="urn:diagrams.loki3.com/BracketList+Icon"/>
    <dgm:cxn modelId="{066A3635-DCAC-4FB5-9DA0-8382ED836934}" type="presOf" srcId="{D4969ECF-8D38-4871-8917-C6C3D662C6F8}" destId="{D4DDD4BD-1E32-4519-B051-3D218E44E473}" srcOrd="0" destOrd="0" presId="urn:diagrams.loki3.com/BracketList+Icon"/>
    <dgm:cxn modelId="{EE414176-724A-4D80-8B0D-EB2712EC3C49}" type="presOf" srcId="{D0C1DF18-4E8A-4E2E-B655-64B2728EB106}" destId="{61DF829A-04DC-4408-A39A-C17E977CBF07}" srcOrd="0" destOrd="0" presId="urn:diagrams.loki3.com/BracketList+Icon"/>
    <dgm:cxn modelId="{29ED3F2C-9ED7-4C4D-9D6E-BE5A373F136A}" type="presOf" srcId="{C4ABE56D-DD06-4115-A26A-2CFDDA3273D5}" destId="{61DF829A-04DC-4408-A39A-C17E977CBF07}" srcOrd="0" destOrd="1" presId="urn:diagrams.loki3.com/BracketList+Icon"/>
    <dgm:cxn modelId="{A6CB47A9-4B19-40DB-9FBA-B30BF33D5251}" type="presOf" srcId="{A246F737-2CC5-41F4-9AC5-56749E980268}" destId="{E44A6D2B-AF87-48EA-92AF-8F23ED01F120}" srcOrd="0" destOrd="0" presId="urn:diagrams.loki3.com/BracketList+Icon"/>
    <dgm:cxn modelId="{9AF64E87-AC63-4BF3-9F07-86851B2E695C}" srcId="{0D1EC755-AEBF-44D9-96DB-AA148EB0D8D2}" destId="{C4ABE56D-DD06-4115-A26A-2CFDDA3273D5}" srcOrd="1" destOrd="0" parTransId="{FD90BA4C-8D32-4043-BB38-F86A766AD646}" sibTransId="{63751FFF-CDFC-4CC9-816B-BB6E210BCC6B}"/>
    <dgm:cxn modelId="{22CB3AB0-F714-4C05-8837-B2F0B9E26612}" srcId="{D4969ECF-8D38-4871-8917-C6C3D662C6F8}" destId="{A246F737-2CC5-41F4-9AC5-56749E980268}" srcOrd="0" destOrd="0" parTransId="{BDF08F4C-0FF7-4066-85BA-0BFF135C31EB}" sibTransId="{374BAF9D-5931-4E15-A094-8630646BB469}"/>
    <dgm:cxn modelId="{F6288BA5-240B-4407-B5E4-AEBBE3F4DC3C}" type="presParOf" srcId="{D4DDD4BD-1E32-4519-B051-3D218E44E473}" destId="{8C5A245F-E3DB-484D-8B5E-6B4D63DA73AD}" srcOrd="0" destOrd="0" presId="urn:diagrams.loki3.com/BracketList+Icon"/>
    <dgm:cxn modelId="{66D7ADDD-A6B2-4015-8259-54663E208481}" type="presParOf" srcId="{8C5A245F-E3DB-484D-8B5E-6B4D63DA73AD}" destId="{E44A6D2B-AF87-48EA-92AF-8F23ED01F120}" srcOrd="0" destOrd="0" presId="urn:diagrams.loki3.com/BracketList+Icon"/>
    <dgm:cxn modelId="{637A2D25-A629-4442-8386-B6342E09B817}" type="presParOf" srcId="{8C5A245F-E3DB-484D-8B5E-6B4D63DA73AD}" destId="{317D06EB-5549-4989-94A5-F2011DF0A191}" srcOrd="1" destOrd="0" presId="urn:diagrams.loki3.com/BracketList+Icon"/>
    <dgm:cxn modelId="{EE8EE1F6-AE7D-43C2-A0F5-7FDF567E3E19}" type="presParOf" srcId="{8C5A245F-E3DB-484D-8B5E-6B4D63DA73AD}" destId="{99CB9BD7-D15C-4FE8-8E6F-43B0A88770E2}" srcOrd="2" destOrd="0" presId="urn:diagrams.loki3.com/BracketList+Icon"/>
    <dgm:cxn modelId="{BB401FB9-9B7A-4D1D-BEA5-225BE75FAF23}" type="presParOf" srcId="{8C5A245F-E3DB-484D-8B5E-6B4D63DA73AD}" destId="{E6937032-C9DD-444F-BA92-4DE1129A696C}" srcOrd="3" destOrd="0" presId="urn:diagrams.loki3.com/BracketList+Icon"/>
    <dgm:cxn modelId="{C7BE68EE-5CB7-4084-B485-0AD356AE82AA}" type="presParOf" srcId="{D4DDD4BD-1E32-4519-B051-3D218E44E473}" destId="{FC1C2954-0A2B-4175-8985-49A70503759C}" srcOrd="1" destOrd="0" presId="urn:diagrams.loki3.com/BracketList+Icon"/>
    <dgm:cxn modelId="{0BFF302D-9BFD-4B91-935D-09B217EC8126}" type="presParOf" srcId="{D4DDD4BD-1E32-4519-B051-3D218E44E473}" destId="{27C08BE9-F1D9-4B76-B9B2-3097A23E9665}" srcOrd="2" destOrd="0" presId="urn:diagrams.loki3.com/BracketList+Icon"/>
    <dgm:cxn modelId="{6495897F-E50B-4BFD-A1FF-4AE57F594484}" type="presParOf" srcId="{27C08BE9-F1D9-4B76-B9B2-3097A23E9665}" destId="{FFAD664B-8B7E-4607-8BFE-BA3F660CDF9C}" srcOrd="0" destOrd="0" presId="urn:diagrams.loki3.com/BracketList+Icon"/>
    <dgm:cxn modelId="{3948E04A-F727-4A47-A9B1-083483D32C2F}" type="presParOf" srcId="{27C08BE9-F1D9-4B76-B9B2-3097A23E9665}" destId="{286702B2-C43D-47BC-9427-554125D05680}" srcOrd="1" destOrd="0" presId="urn:diagrams.loki3.com/BracketList+Icon"/>
    <dgm:cxn modelId="{5F064BF3-F1C6-4320-AE03-03B52C06FBB0}" type="presParOf" srcId="{27C08BE9-F1D9-4B76-B9B2-3097A23E9665}" destId="{6499924F-F4F6-4D23-8B7F-4CF4460EAEB5}" srcOrd="2" destOrd="0" presId="urn:diagrams.loki3.com/BracketList+Icon"/>
    <dgm:cxn modelId="{27AB3519-9E49-4BFF-ACBF-6A35EC339381}" type="presParOf" srcId="{27C08BE9-F1D9-4B76-B9B2-3097A23E9665}" destId="{61DF829A-04DC-4408-A39A-C17E977CBF07}" srcOrd="3" destOrd="0" presId="urn:diagrams.loki3.com/BracketList+Icon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4BD75351-BCEF-4678-821A-C1FF8480B11E}" type="doc">
      <dgm:prSet loTypeId="urn:microsoft.com/office/officeart/2005/8/layout/funnel1" loCatId="process" qsTypeId="urn:microsoft.com/office/officeart/2005/8/quickstyle/simple1" qsCatId="simple" csTypeId="urn:microsoft.com/office/officeart/2005/8/colors/colorful4" csCatId="colorful" phldr="1"/>
      <dgm:spPr/>
    </dgm:pt>
    <dgm:pt modelId="{ADF53D9C-D872-41EC-822C-D02225E1EE7B}">
      <dgm:prSet phldrT="[文字]" custT="1"/>
      <dgm:spPr/>
      <dgm:t>
        <a:bodyPr/>
        <a:lstStyle/>
        <a:p>
          <a:r>
            <a:rPr lang="zh-TW" altLang="en-US" sz="2800" dirty="0" smtClean="0"/>
            <a:t>中國經濟結構受到嚴重破壞</a:t>
          </a:r>
          <a:endParaRPr lang="zh-TW" altLang="en-US" sz="2800" dirty="0"/>
        </a:p>
      </dgm:t>
    </dgm:pt>
    <dgm:pt modelId="{BE7F0E41-7888-431E-8BF4-9358BF5AD2D2}" type="parTrans" cxnId="{5D6A18D3-B59A-4800-9AE5-8432FDB854AF}">
      <dgm:prSet/>
      <dgm:spPr/>
      <dgm:t>
        <a:bodyPr/>
        <a:lstStyle/>
        <a:p>
          <a:endParaRPr lang="zh-TW" altLang="en-US"/>
        </a:p>
      </dgm:t>
    </dgm:pt>
    <dgm:pt modelId="{893BD13D-F0A9-4EB5-A6F9-E59087DC729A}" type="sibTrans" cxnId="{5D6A18D3-B59A-4800-9AE5-8432FDB854AF}">
      <dgm:prSet/>
      <dgm:spPr/>
      <dgm:t>
        <a:bodyPr/>
        <a:lstStyle/>
        <a:p>
          <a:endParaRPr lang="zh-TW" altLang="en-US"/>
        </a:p>
      </dgm:t>
    </dgm:pt>
    <dgm:pt modelId="{7430EB5C-076A-4124-B0CD-0381B632A630}">
      <dgm:prSet phldrT="[文字]" custT="1"/>
      <dgm:spPr/>
      <dgm:t>
        <a:bodyPr/>
        <a:lstStyle/>
        <a:p>
          <a:r>
            <a:rPr lang="zh-TW" altLang="en-US" sz="2800" dirty="0" smtClean="0"/>
            <a:t>中蘇關係惡化</a:t>
          </a:r>
          <a:endParaRPr lang="zh-TW" altLang="en-US" sz="2800" dirty="0"/>
        </a:p>
      </dgm:t>
    </dgm:pt>
    <dgm:pt modelId="{FED1F297-75BE-4A6C-A872-64147AA55E4B}" type="parTrans" cxnId="{E0556835-CCE9-4569-85CA-17AFD75F120C}">
      <dgm:prSet/>
      <dgm:spPr/>
      <dgm:t>
        <a:bodyPr/>
        <a:lstStyle/>
        <a:p>
          <a:endParaRPr lang="zh-TW" altLang="en-US"/>
        </a:p>
      </dgm:t>
    </dgm:pt>
    <dgm:pt modelId="{3D811D51-DF2C-455D-9194-6052A3697D5F}" type="sibTrans" cxnId="{E0556835-CCE9-4569-85CA-17AFD75F120C}">
      <dgm:prSet/>
      <dgm:spPr/>
      <dgm:t>
        <a:bodyPr/>
        <a:lstStyle/>
        <a:p>
          <a:endParaRPr lang="zh-TW" altLang="en-US"/>
        </a:p>
      </dgm:t>
    </dgm:pt>
    <dgm:pt modelId="{C7C82152-1E85-47F6-AD60-FC699845E08C}">
      <dgm:prSet phldrT="[文字]" custT="1"/>
      <dgm:spPr/>
      <dgm:t>
        <a:bodyPr/>
        <a:lstStyle/>
        <a:p>
          <a:r>
            <a:rPr lang="zh-TW" altLang="en-US" sz="2800" dirty="0" smtClean="0"/>
            <a:t>日中開始建立新的貿易關係</a:t>
          </a:r>
          <a:endParaRPr lang="zh-TW" altLang="en-US" sz="2800" dirty="0"/>
        </a:p>
      </dgm:t>
    </dgm:pt>
    <dgm:pt modelId="{B277A346-AED2-413C-9D92-7C96F857640C}" type="parTrans" cxnId="{CC7CFA9D-0C57-403D-82F8-69F0BCA7E319}">
      <dgm:prSet/>
      <dgm:spPr/>
      <dgm:t>
        <a:bodyPr/>
        <a:lstStyle/>
        <a:p>
          <a:endParaRPr lang="zh-TW" altLang="en-US"/>
        </a:p>
      </dgm:t>
    </dgm:pt>
    <dgm:pt modelId="{62B44FDA-6227-4566-9487-C19458C728F5}" type="sibTrans" cxnId="{CC7CFA9D-0C57-403D-82F8-69F0BCA7E319}">
      <dgm:prSet/>
      <dgm:spPr/>
      <dgm:t>
        <a:bodyPr/>
        <a:lstStyle/>
        <a:p>
          <a:endParaRPr lang="zh-TW" altLang="en-US"/>
        </a:p>
      </dgm:t>
    </dgm:pt>
    <dgm:pt modelId="{E6EEBC7F-D698-4D29-B660-3865940D59B7}" type="pres">
      <dgm:prSet presAssocID="{4BD75351-BCEF-4678-821A-C1FF8480B11E}" presName="Name0" presStyleCnt="0">
        <dgm:presLayoutVars>
          <dgm:chMax val="4"/>
          <dgm:resizeHandles val="exact"/>
        </dgm:presLayoutVars>
      </dgm:prSet>
      <dgm:spPr/>
    </dgm:pt>
    <dgm:pt modelId="{B604026F-9550-4566-B330-D7FBBFAF474F}" type="pres">
      <dgm:prSet presAssocID="{4BD75351-BCEF-4678-821A-C1FF8480B11E}" presName="ellipse" presStyleLbl="trBgShp" presStyleIdx="0" presStyleCnt="1"/>
      <dgm:spPr/>
    </dgm:pt>
    <dgm:pt modelId="{2F062233-B740-4E7E-A12C-DD376BB4CA0B}" type="pres">
      <dgm:prSet presAssocID="{4BD75351-BCEF-4678-821A-C1FF8480B11E}" presName="arrow1" presStyleLbl="fgShp" presStyleIdx="0" presStyleCnt="1"/>
      <dgm:spPr/>
    </dgm:pt>
    <dgm:pt modelId="{A945F750-5456-4209-9A92-23FDEB6800A2}" type="pres">
      <dgm:prSet presAssocID="{4BD75351-BCEF-4678-821A-C1FF8480B11E}" presName="rectangle" presStyleLbl="revTx" presStyleIdx="0" presStyleCnt="1" custScaleX="12923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3380E10-53F2-4828-9431-49105F727A1D}" type="pres">
      <dgm:prSet presAssocID="{7430EB5C-076A-4124-B0CD-0381B632A630}" presName="item1" presStyleLbl="node1" presStyleIdx="0" presStyleCnt="2" custScaleX="129541" custScaleY="129540" custLinFactY="-10730" custLinFactNeighborX="39556" custLinFactNeighborY="-10000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CDD9BAE-7048-4A8A-BB5A-D4A12FD12D16}" type="pres">
      <dgm:prSet presAssocID="{C7C82152-1E85-47F6-AD60-FC699845E08C}" presName="item2" presStyleLbl="node1" presStyleIdx="1" presStyleCnt="2" custScaleX="151762" custScaleY="141943" custLinFactNeighborX="64003" custLinFactNeighborY="6403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A3A316F-2A00-4ECF-9069-DE8C4E9A45FE}" type="pres">
      <dgm:prSet presAssocID="{4BD75351-BCEF-4678-821A-C1FF8480B11E}" presName="funnel" presStyleLbl="trAlignAcc1" presStyleIdx="0" presStyleCnt="1" custLinFactNeighborX="640" custLinFactNeighborY="-446"/>
      <dgm:spPr/>
    </dgm:pt>
  </dgm:ptLst>
  <dgm:cxnLst>
    <dgm:cxn modelId="{9F00D1BA-246F-4F02-B5AE-94D25006991D}" type="presOf" srcId="{4BD75351-BCEF-4678-821A-C1FF8480B11E}" destId="{E6EEBC7F-D698-4D29-B660-3865940D59B7}" srcOrd="0" destOrd="0" presId="urn:microsoft.com/office/officeart/2005/8/layout/funnel1"/>
    <dgm:cxn modelId="{5D6A18D3-B59A-4800-9AE5-8432FDB854AF}" srcId="{4BD75351-BCEF-4678-821A-C1FF8480B11E}" destId="{ADF53D9C-D872-41EC-822C-D02225E1EE7B}" srcOrd="0" destOrd="0" parTransId="{BE7F0E41-7888-431E-8BF4-9358BF5AD2D2}" sibTransId="{893BD13D-F0A9-4EB5-A6F9-E59087DC729A}"/>
    <dgm:cxn modelId="{E0556835-CCE9-4569-85CA-17AFD75F120C}" srcId="{4BD75351-BCEF-4678-821A-C1FF8480B11E}" destId="{7430EB5C-076A-4124-B0CD-0381B632A630}" srcOrd="1" destOrd="0" parTransId="{FED1F297-75BE-4A6C-A872-64147AA55E4B}" sibTransId="{3D811D51-DF2C-455D-9194-6052A3697D5F}"/>
    <dgm:cxn modelId="{55D76479-64F3-4329-982C-5CA540998ED5}" type="presOf" srcId="{C7C82152-1E85-47F6-AD60-FC699845E08C}" destId="{A945F750-5456-4209-9A92-23FDEB6800A2}" srcOrd="0" destOrd="0" presId="urn:microsoft.com/office/officeart/2005/8/layout/funnel1"/>
    <dgm:cxn modelId="{CC7CFA9D-0C57-403D-82F8-69F0BCA7E319}" srcId="{4BD75351-BCEF-4678-821A-C1FF8480B11E}" destId="{C7C82152-1E85-47F6-AD60-FC699845E08C}" srcOrd="2" destOrd="0" parTransId="{B277A346-AED2-413C-9D92-7C96F857640C}" sibTransId="{62B44FDA-6227-4566-9487-C19458C728F5}"/>
    <dgm:cxn modelId="{8F00E75A-510A-4BF3-8DD7-839EBE9259E3}" type="presOf" srcId="{ADF53D9C-D872-41EC-822C-D02225E1EE7B}" destId="{BCDD9BAE-7048-4A8A-BB5A-D4A12FD12D16}" srcOrd="0" destOrd="0" presId="urn:microsoft.com/office/officeart/2005/8/layout/funnel1"/>
    <dgm:cxn modelId="{50680621-58C3-47F2-AB55-7A0888095402}" type="presOf" srcId="{7430EB5C-076A-4124-B0CD-0381B632A630}" destId="{13380E10-53F2-4828-9431-49105F727A1D}" srcOrd="0" destOrd="0" presId="urn:microsoft.com/office/officeart/2005/8/layout/funnel1"/>
    <dgm:cxn modelId="{DB76C185-D50E-4E81-A8DA-CF9806A779A3}" type="presParOf" srcId="{E6EEBC7F-D698-4D29-B660-3865940D59B7}" destId="{B604026F-9550-4566-B330-D7FBBFAF474F}" srcOrd="0" destOrd="0" presId="urn:microsoft.com/office/officeart/2005/8/layout/funnel1"/>
    <dgm:cxn modelId="{4C6FEAD9-856E-4F8B-80CA-A703AB03D6BC}" type="presParOf" srcId="{E6EEBC7F-D698-4D29-B660-3865940D59B7}" destId="{2F062233-B740-4E7E-A12C-DD376BB4CA0B}" srcOrd="1" destOrd="0" presId="urn:microsoft.com/office/officeart/2005/8/layout/funnel1"/>
    <dgm:cxn modelId="{0418022D-9EAB-4B8D-9063-A1ECDD20DC0B}" type="presParOf" srcId="{E6EEBC7F-D698-4D29-B660-3865940D59B7}" destId="{A945F750-5456-4209-9A92-23FDEB6800A2}" srcOrd="2" destOrd="0" presId="urn:microsoft.com/office/officeart/2005/8/layout/funnel1"/>
    <dgm:cxn modelId="{53B97858-C780-4EA5-98AD-8108FA640C3A}" type="presParOf" srcId="{E6EEBC7F-D698-4D29-B660-3865940D59B7}" destId="{13380E10-53F2-4828-9431-49105F727A1D}" srcOrd="3" destOrd="0" presId="urn:microsoft.com/office/officeart/2005/8/layout/funnel1"/>
    <dgm:cxn modelId="{FC4DEA76-2293-4B62-8129-20E3D83DFC89}" type="presParOf" srcId="{E6EEBC7F-D698-4D29-B660-3865940D59B7}" destId="{BCDD9BAE-7048-4A8A-BB5A-D4A12FD12D16}" srcOrd="4" destOrd="0" presId="urn:microsoft.com/office/officeart/2005/8/layout/funnel1"/>
    <dgm:cxn modelId="{1DE6E851-CD32-4ECA-8DA6-2F90BB3E1945}" type="presParOf" srcId="{E6EEBC7F-D698-4D29-B660-3865940D59B7}" destId="{8A3A316F-2A00-4ECF-9069-DE8C4E9A45FE}" srcOrd="5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DF93E7F5-FB14-40A3-8BD5-9E9F6E0FEA5C}" type="doc">
      <dgm:prSet loTypeId="urn:microsoft.com/office/officeart/2011/layout/Tab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97412DB0-A621-45C2-BFC5-66A54BB80CAA}">
      <dgm:prSet phldrT="[文字]"/>
      <dgm:spPr/>
      <dgm:t>
        <a:bodyPr/>
        <a:lstStyle/>
        <a:p>
          <a:r>
            <a:rPr lang="zh-TW" altLang="en-US" dirty="0" smtClean="0"/>
            <a:t>尼克森主義</a:t>
          </a:r>
          <a:endParaRPr lang="zh-TW" altLang="en-US" dirty="0"/>
        </a:p>
      </dgm:t>
    </dgm:pt>
    <dgm:pt modelId="{2119C95B-72EE-448C-8431-AAD3A32AFBD4}" type="parTrans" cxnId="{8BB8A1A0-28D2-454D-AA4A-26584E07A748}">
      <dgm:prSet/>
      <dgm:spPr/>
      <dgm:t>
        <a:bodyPr/>
        <a:lstStyle/>
        <a:p>
          <a:endParaRPr lang="zh-TW" altLang="en-US"/>
        </a:p>
      </dgm:t>
    </dgm:pt>
    <dgm:pt modelId="{FA181B52-A07A-4603-991C-BCE584873976}" type="sibTrans" cxnId="{8BB8A1A0-28D2-454D-AA4A-26584E07A748}">
      <dgm:prSet/>
      <dgm:spPr/>
      <dgm:t>
        <a:bodyPr/>
        <a:lstStyle/>
        <a:p>
          <a:endParaRPr lang="zh-TW" altLang="en-US"/>
        </a:p>
      </dgm:t>
    </dgm:pt>
    <dgm:pt modelId="{B79D30B9-0A52-46BB-9354-3B8FA5E04B97}">
      <dgm:prSet phldrT="[文字]"/>
      <dgm:spPr/>
      <dgm:t>
        <a:bodyPr/>
        <a:lstStyle/>
        <a:p>
          <a:r>
            <a:rPr lang="zh-TW" altLang="en-US" dirty="0" smtClean="0"/>
            <a:t>   「關島原則」</a:t>
          </a:r>
          <a:endParaRPr lang="zh-TW" altLang="en-US" dirty="0"/>
        </a:p>
      </dgm:t>
    </dgm:pt>
    <dgm:pt modelId="{AC2C63F4-8A4A-42A7-8FFA-EC0182BF9B28}" type="parTrans" cxnId="{6BA9427F-B904-4898-BF33-F2D84FE1C27B}">
      <dgm:prSet/>
      <dgm:spPr/>
      <dgm:t>
        <a:bodyPr/>
        <a:lstStyle/>
        <a:p>
          <a:endParaRPr lang="zh-TW" altLang="en-US"/>
        </a:p>
      </dgm:t>
    </dgm:pt>
    <dgm:pt modelId="{4FD3960E-B309-4CF4-AF09-F65CDF34EFFC}" type="sibTrans" cxnId="{6BA9427F-B904-4898-BF33-F2D84FE1C27B}">
      <dgm:prSet/>
      <dgm:spPr/>
      <dgm:t>
        <a:bodyPr/>
        <a:lstStyle/>
        <a:p>
          <a:endParaRPr lang="zh-TW" altLang="en-US"/>
        </a:p>
      </dgm:t>
    </dgm:pt>
    <dgm:pt modelId="{101FCD74-1CE9-45C2-BFAC-EED5163896B8}">
      <dgm:prSet phldrT="[文字]"/>
      <dgm:spPr/>
      <dgm:t>
        <a:bodyPr/>
        <a:lstStyle/>
        <a:p>
          <a:r>
            <a:rPr lang="zh-TW" dirty="0" smtClean="0"/>
            <a:t>亞洲戰略應以亞洲國家為主體</a:t>
          </a:r>
          <a:endParaRPr lang="zh-TW" altLang="en-US" dirty="0"/>
        </a:p>
      </dgm:t>
    </dgm:pt>
    <dgm:pt modelId="{5EAF1474-082A-493B-994E-F62D37CB57A6}" type="parTrans" cxnId="{788355D8-EF17-4907-BDDB-8A48628B915A}">
      <dgm:prSet/>
      <dgm:spPr/>
      <dgm:t>
        <a:bodyPr/>
        <a:lstStyle/>
        <a:p>
          <a:endParaRPr lang="zh-TW" altLang="en-US"/>
        </a:p>
      </dgm:t>
    </dgm:pt>
    <dgm:pt modelId="{3C50B4EB-4176-496A-BC4D-AF1F37131BB5}" type="sibTrans" cxnId="{788355D8-EF17-4907-BDDB-8A48628B915A}">
      <dgm:prSet/>
      <dgm:spPr/>
      <dgm:t>
        <a:bodyPr/>
        <a:lstStyle/>
        <a:p>
          <a:endParaRPr lang="zh-TW" altLang="en-US"/>
        </a:p>
      </dgm:t>
    </dgm:pt>
    <dgm:pt modelId="{822E7C74-1262-4EF2-A0BC-DCEAB981B2CB}">
      <dgm:prSet phldrT="[文字]"/>
      <dgm:spPr/>
      <dgm:t>
        <a:bodyPr/>
        <a:lstStyle/>
        <a:p>
          <a:r>
            <a:rPr lang="zh-TW" dirty="0" smtClean="0"/>
            <a:t>被推廣為美國全球政策的基本原則</a:t>
          </a:r>
          <a:endParaRPr lang="zh-TW" altLang="en-US" dirty="0"/>
        </a:p>
      </dgm:t>
    </dgm:pt>
    <dgm:pt modelId="{B355DE1E-3653-4CE6-8AFD-640D3B00F556}" type="parTrans" cxnId="{278B35BC-77AE-4527-8539-83207B7B401C}">
      <dgm:prSet/>
      <dgm:spPr/>
      <dgm:t>
        <a:bodyPr/>
        <a:lstStyle/>
        <a:p>
          <a:endParaRPr lang="zh-TW" altLang="en-US"/>
        </a:p>
      </dgm:t>
    </dgm:pt>
    <dgm:pt modelId="{0D5FA313-4819-4441-93F8-7BB44BC40BEE}" type="sibTrans" cxnId="{278B35BC-77AE-4527-8539-83207B7B401C}">
      <dgm:prSet/>
      <dgm:spPr/>
      <dgm:t>
        <a:bodyPr/>
        <a:lstStyle/>
        <a:p>
          <a:endParaRPr lang="zh-TW" altLang="en-US"/>
        </a:p>
      </dgm:t>
    </dgm:pt>
    <dgm:pt modelId="{D69F6C1C-1E8B-4109-B8FC-3346944EAE6C}" type="pres">
      <dgm:prSet presAssocID="{DF93E7F5-FB14-40A3-8BD5-9E9F6E0FEA5C}" presName="Name0" presStyleCnt="0">
        <dgm:presLayoutVars>
          <dgm:chMax/>
          <dgm:chPref val="3"/>
          <dgm:dir/>
          <dgm:animOne val="branch"/>
          <dgm:animLvl val="lvl"/>
        </dgm:presLayoutVars>
      </dgm:prSet>
      <dgm:spPr/>
      <dgm:t>
        <a:bodyPr/>
        <a:lstStyle/>
        <a:p>
          <a:endParaRPr lang="zh-TW" altLang="en-US"/>
        </a:p>
      </dgm:t>
    </dgm:pt>
    <dgm:pt modelId="{39CE8DAB-44B9-4EC2-ADE1-55988FDF687C}" type="pres">
      <dgm:prSet presAssocID="{97412DB0-A621-45C2-BFC5-66A54BB80CAA}" presName="composite" presStyleCnt="0"/>
      <dgm:spPr/>
    </dgm:pt>
    <dgm:pt modelId="{DF56483D-6CD3-4C98-82B8-810508E2D8B3}" type="pres">
      <dgm:prSet presAssocID="{97412DB0-A621-45C2-BFC5-66A54BB80CAA}" presName="FirstChild" presStyleLbl="revTx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11EAEFD-FDED-4962-9764-FA7B0C9C6E38}" type="pres">
      <dgm:prSet presAssocID="{97412DB0-A621-45C2-BFC5-66A54BB80CAA}" presName="Parent" presStyleLbl="alignNode1" presStyleIdx="0" presStyleCnt="1" custScaleY="71648" custLinFactNeighborY="14432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D6CB6C0-5B0C-4B7C-A0A1-A7CC23B57BC1}" type="pres">
      <dgm:prSet presAssocID="{97412DB0-A621-45C2-BFC5-66A54BB80CAA}" presName="Accent" presStyleLbl="parChTrans1D1" presStyleIdx="0" presStyleCnt="1"/>
      <dgm:spPr/>
    </dgm:pt>
    <dgm:pt modelId="{D625648B-DEC5-4E36-968A-F1B7F82BE484}" type="pres">
      <dgm:prSet presAssocID="{97412DB0-A621-45C2-BFC5-66A54BB80CAA}" presName="Child" presStyleLbl="revTx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278B35BC-77AE-4527-8539-83207B7B401C}" srcId="{97412DB0-A621-45C2-BFC5-66A54BB80CAA}" destId="{822E7C74-1262-4EF2-A0BC-DCEAB981B2CB}" srcOrd="2" destOrd="0" parTransId="{B355DE1E-3653-4CE6-8AFD-640D3B00F556}" sibTransId="{0D5FA313-4819-4441-93F8-7BB44BC40BEE}"/>
    <dgm:cxn modelId="{8BB8A1A0-28D2-454D-AA4A-26584E07A748}" srcId="{DF93E7F5-FB14-40A3-8BD5-9E9F6E0FEA5C}" destId="{97412DB0-A621-45C2-BFC5-66A54BB80CAA}" srcOrd="0" destOrd="0" parTransId="{2119C95B-72EE-448C-8431-AAD3A32AFBD4}" sibTransId="{FA181B52-A07A-4603-991C-BCE584873976}"/>
    <dgm:cxn modelId="{92C61BBD-4713-4200-9188-CCBB299C7D3D}" type="presOf" srcId="{DF93E7F5-FB14-40A3-8BD5-9E9F6E0FEA5C}" destId="{D69F6C1C-1E8B-4109-B8FC-3346944EAE6C}" srcOrd="0" destOrd="0" presId="urn:microsoft.com/office/officeart/2011/layout/TabList"/>
    <dgm:cxn modelId="{2F3D2B88-C138-4B41-942C-949DB8D9437E}" type="presOf" srcId="{B79D30B9-0A52-46BB-9354-3B8FA5E04B97}" destId="{DF56483D-6CD3-4C98-82B8-810508E2D8B3}" srcOrd="0" destOrd="0" presId="urn:microsoft.com/office/officeart/2011/layout/TabList"/>
    <dgm:cxn modelId="{BF40D169-5C47-459B-BE51-70CEE08DCE0F}" type="presOf" srcId="{101FCD74-1CE9-45C2-BFAC-EED5163896B8}" destId="{D625648B-DEC5-4E36-968A-F1B7F82BE484}" srcOrd="0" destOrd="0" presId="urn:microsoft.com/office/officeart/2011/layout/TabList"/>
    <dgm:cxn modelId="{6BA9427F-B904-4898-BF33-F2D84FE1C27B}" srcId="{97412DB0-A621-45C2-BFC5-66A54BB80CAA}" destId="{B79D30B9-0A52-46BB-9354-3B8FA5E04B97}" srcOrd="0" destOrd="0" parTransId="{AC2C63F4-8A4A-42A7-8FFA-EC0182BF9B28}" sibTransId="{4FD3960E-B309-4CF4-AF09-F65CDF34EFFC}"/>
    <dgm:cxn modelId="{788355D8-EF17-4907-BDDB-8A48628B915A}" srcId="{97412DB0-A621-45C2-BFC5-66A54BB80CAA}" destId="{101FCD74-1CE9-45C2-BFAC-EED5163896B8}" srcOrd="1" destOrd="0" parTransId="{5EAF1474-082A-493B-994E-F62D37CB57A6}" sibTransId="{3C50B4EB-4176-496A-BC4D-AF1F37131BB5}"/>
    <dgm:cxn modelId="{F0C5AE28-9DAB-4ACE-891F-0A0C790D6833}" type="presOf" srcId="{822E7C74-1262-4EF2-A0BC-DCEAB981B2CB}" destId="{D625648B-DEC5-4E36-968A-F1B7F82BE484}" srcOrd="0" destOrd="1" presId="urn:microsoft.com/office/officeart/2011/layout/TabList"/>
    <dgm:cxn modelId="{C43D6AD3-DB67-44C8-B01C-6AE7853A4134}" type="presOf" srcId="{97412DB0-A621-45C2-BFC5-66A54BB80CAA}" destId="{E11EAEFD-FDED-4962-9764-FA7B0C9C6E38}" srcOrd="0" destOrd="0" presId="urn:microsoft.com/office/officeart/2011/layout/TabList"/>
    <dgm:cxn modelId="{76D62A9B-9A48-4EA4-B168-BAF956C9F6AB}" type="presParOf" srcId="{D69F6C1C-1E8B-4109-B8FC-3346944EAE6C}" destId="{39CE8DAB-44B9-4EC2-ADE1-55988FDF687C}" srcOrd="0" destOrd="0" presId="urn:microsoft.com/office/officeart/2011/layout/TabList"/>
    <dgm:cxn modelId="{F553865C-ED33-4B3B-94B4-EF998CE633C4}" type="presParOf" srcId="{39CE8DAB-44B9-4EC2-ADE1-55988FDF687C}" destId="{DF56483D-6CD3-4C98-82B8-810508E2D8B3}" srcOrd="0" destOrd="0" presId="urn:microsoft.com/office/officeart/2011/layout/TabList"/>
    <dgm:cxn modelId="{3F09BF5B-41E9-49F0-A41F-0C3B7A3218D0}" type="presParOf" srcId="{39CE8DAB-44B9-4EC2-ADE1-55988FDF687C}" destId="{E11EAEFD-FDED-4962-9764-FA7B0C9C6E38}" srcOrd="1" destOrd="0" presId="urn:microsoft.com/office/officeart/2011/layout/TabList"/>
    <dgm:cxn modelId="{DE0946BD-5BBE-40CB-9624-3CBFCB23B383}" type="presParOf" srcId="{39CE8DAB-44B9-4EC2-ADE1-55988FDF687C}" destId="{8D6CB6C0-5B0C-4B7C-A0A1-A7CC23B57BC1}" srcOrd="2" destOrd="0" presId="urn:microsoft.com/office/officeart/2011/layout/TabList"/>
    <dgm:cxn modelId="{BBA2A439-ED9F-466A-BB95-9E6CF0C09EDD}" type="presParOf" srcId="{D69F6C1C-1E8B-4109-B8FC-3346944EAE6C}" destId="{D625648B-DEC5-4E36-968A-F1B7F82BE484}" srcOrd="1" destOrd="0" presId="urn:microsoft.com/office/officeart/2011/layout/Tab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3367993A-05D2-4E15-84A5-D9E42EF3026E}" type="doc">
      <dgm:prSet loTypeId="urn:microsoft.com/office/officeart/2005/8/layout/vList2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zh-TW" altLang="en-US"/>
        </a:p>
      </dgm:t>
    </dgm:pt>
    <dgm:pt modelId="{5CC3248B-FA65-4CF1-BDB4-ABC72474F7ED}">
      <dgm:prSet phldrT="[文字]" custT="1"/>
      <dgm:spPr/>
      <dgm:t>
        <a:bodyPr/>
        <a:lstStyle/>
        <a:p>
          <a:r>
            <a:rPr lang="zh-TW" altLang="en-US" sz="2800" dirty="0" smtClean="0"/>
            <a:t>美國於１９７２年前將沖繩行政權歸還日本</a:t>
          </a:r>
          <a:endParaRPr lang="zh-TW" altLang="en-US" sz="2800" dirty="0"/>
        </a:p>
      </dgm:t>
    </dgm:pt>
    <dgm:pt modelId="{21A1FB02-A77E-4B9F-9D6D-8AED1B2245EC}" type="parTrans" cxnId="{8517E7F5-660D-482B-82D1-CAF37FC54AB0}">
      <dgm:prSet/>
      <dgm:spPr/>
      <dgm:t>
        <a:bodyPr/>
        <a:lstStyle/>
        <a:p>
          <a:endParaRPr lang="zh-TW" altLang="en-US"/>
        </a:p>
      </dgm:t>
    </dgm:pt>
    <dgm:pt modelId="{087AF494-9F16-497D-AE32-C6624F38D1C8}" type="sibTrans" cxnId="{8517E7F5-660D-482B-82D1-CAF37FC54AB0}">
      <dgm:prSet/>
      <dgm:spPr/>
      <dgm:t>
        <a:bodyPr/>
        <a:lstStyle/>
        <a:p>
          <a:endParaRPr lang="zh-TW" altLang="en-US"/>
        </a:p>
      </dgm:t>
    </dgm:pt>
    <dgm:pt modelId="{689C02B2-76C8-48C8-8233-DDEA746B3AD1}">
      <dgm:prSet phldrT="[文字]" custT="1"/>
      <dgm:spPr/>
      <dgm:t>
        <a:bodyPr/>
        <a:lstStyle/>
        <a:p>
          <a:r>
            <a:rPr lang="zh-TW" altLang="en-US" sz="2800" dirty="0" smtClean="0"/>
            <a:t>日本逐步擔負起沖繩的防禦責任，加強自主防衛</a:t>
          </a:r>
          <a:endParaRPr lang="zh-TW" altLang="en-US" sz="2800" dirty="0"/>
        </a:p>
      </dgm:t>
    </dgm:pt>
    <dgm:pt modelId="{578DD83D-3A14-4540-9314-C41E3BC17BCF}" type="parTrans" cxnId="{5A344F07-5031-4825-8AF9-71748CC87FF1}">
      <dgm:prSet/>
      <dgm:spPr/>
      <dgm:t>
        <a:bodyPr/>
        <a:lstStyle/>
        <a:p>
          <a:endParaRPr lang="zh-TW" altLang="en-US"/>
        </a:p>
      </dgm:t>
    </dgm:pt>
    <dgm:pt modelId="{0C29A179-1D86-488C-AAF4-DB15B8939614}" type="sibTrans" cxnId="{5A344F07-5031-4825-8AF9-71748CC87FF1}">
      <dgm:prSet/>
      <dgm:spPr/>
      <dgm:t>
        <a:bodyPr/>
        <a:lstStyle/>
        <a:p>
          <a:endParaRPr lang="zh-TW" altLang="en-US"/>
        </a:p>
      </dgm:t>
    </dgm:pt>
    <dgm:pt modelId="{7ADF8AFB-AAFD-4DC6-AA76-9AB066BE9C1A}">
      <dgm:prSet phldrT="[文字]" custT="1"/>
      <dgm:spPr/>
      <dgm:t>
        <a:bodyPr/>
        <a:lstStyle/>
        <a:p>
          <a:r>
            <a:rPr lang="zh-TW" altLang="en-US" sz="2800" dirty="0" smtClean="0"/>
            <a:t>維護韓國和臺灣的安全也就是維護日本的安全</a:t>
          </a:r>
          <a:endParaRPr lang="zh-TW" altLang="en-US" sz="2800" dirty="0"/>
        </a:p>
      </dgm:t>
    </dgm:pt>
    <dgm:pt modelId="{758ACB9C-4C54-4817-8298-D5DFBAE6AE11}" type="parTrans" cxnId="{06F013DB-B212-4955-8D9E-7CE0BFB85A08}">
      <dgm:prSet/>
      <dgm:spPr/>
      <dgm:t>
        <a:bodyPr/>
        <a:lstStyle/>
        <a:p>
          <a:endParaRPr lang="zh-TW" altLang="en-US"/>
        </a:p>
      </dgm:t>
    </dgm:pt>
    <dgm:pt modelId="{81F4B47D-6F78-4483-8ECB-87F4EEB48D0D}" type="sibTrans" cxnId="{06F013DB-B212-4955-8D9E-7CE0BFB85A08}">
      <dgm:prSet/>
      <dgm:spPr/>
      <dgm:t>
        <a:bodyPr/>
        <a:lstStyle/>
        <a:p>
          <a:endParaRPr lang="zh-TW" altLang="en-US"/>
        </a:p>
      </dgm:t>
    </dgm:pt>
    <dgm:pt modelId="{33759D44-A123-4C7F-BBBD-AE3155EC2769}">
      <dgm:prSet phldrT="[文字]" custT="1"/>
      <dgm:spPr/>
      <dgm:t>
        <a:bodyPr/>
        <a:lstStyle/>
        <a:p>
          <a:r>
            <a:rPr lang="zh-TW" altLang="en-US" sz="2400" dirty="0" smtClean="0"/>
            <a:t>有關規定全部適用於沖繩</a:t>
          </a:r>
          <a:endParaRPr lang="zh-TW" altLang="en-US" sz="2400" dirty="0"/>
        </a:p>
      </dgm:t>
    </dgm:pt>
    <dgm:pt modelId="{A730EFF8-F912-46E5-B029-13B82F72B789}" type="parTrans" cxnId="{28BB6CDC-F428-4977-AC58-1B52B799B93C}">
      <dgm:prSet/>
      <dgm:spPr/>
      <dgm:t>
        <a:bodyPr/>
        <a:lstStyle/>
        <a:p>
          <a:endParaRPr lang="zh-TW" altLang="en-US"/>
        </a:p>
      </dgm:t>
    </dgm:pt>
    <dgm:pt modelId="{9826862F-ADEF-4115-BDFB-CF7AE06697DA}" type="sibTrans" cxnId="{28BB6CDC-F428-4977-AC58-1B52B799B93C}">
      <dgm:prSet/>
      <dgm:spPr/>
      <dgm:t>
        <a:bodyPr/>
        <a:lstStyle/>
        <a:p>
          <a:endParaRPr lang="zh-TW" altLang="en-US"/>
        </a:p>
      </dgm:t>
    </dgm:pt>
    <dgm:pt modelId="{44E02385-C95C-4510-8E95-7B29B8ABE6E2}">
      <dgm:prSet phldrT="[文字]" custT="1"/>
      <dgm:spPr/>
      <dgm:t>
        <a:bodyPr/>
        <a:lstStyle/>
        <a:p>
          <a:r>
            <a:rPr lang="zh-TW" altLang="en-US" sz="2400" dirty="0" smtClean="0"/>
            <a:t>美國保持在沖繩的軍事基地</a:t>
          </a:r>
          <a:endParaRPr lang="zh-TW" altLang="en-US" sz="2400" dirty="0"/>
        </a:p>
      </dgm:t>
    </dgm:pt>
    <dgm:pt modelId="{EC3BBCAC-4361-411D-AA70-161A34340303}" type="parTrans" cxnId="{4D5E1A26-30B1-434B-BC2A-481561F94516}">
      <dgm:prSet/>
      <dgm:spPr/>
      <dgm:t>
        <a:bodyPr/>
        <a:lstStyle/>
        <a:p>
          <a:endParaRPr lang="zh-TW" altLang="en-US"/>
        </a:p>
      </dgm:t>
    </dgm:pt>
    <dgm:pt modelId="{2478F646-677E-491F-BBEA-EF73CFA77A3E}" type="sibTrans" cxnId="{4D5E1A26-30B1-434B-BC2A-481561F94516}">
      <dgm:prSet/>
      <dgm:spPr/>
      <dgm:t>
        <a:bodyPr/>
        <a:lstStyle/>
        <a:p>
          <a:endParaRPr lang="zh-TW" altLang="en-US"/>
        </a:p>
      </dgm:t>
    </dgm:pt>
    <dgm:pt modelId="{0119F553-3D09-4614-8E7E-7FF1E0C34731}" type="pres">
      <dgm:prSet presAssocID="{3367993A-05D2-4E15-84A5-D9E42EF3026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5297E923-7FAA-40B6-B61A-DE028E943D76}" type="pres">
      <dgm:prSet presAssocID="{5CC3248B-FA65-4CF1-BDB4-ABC72474F7ED}" presName="parentText" presStyleLbl="node1" presStyleIdx="0" presStyleCnt="3" custScaleY="72565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31A12F4-C283-488E-B266-CCACF24C43FA}" type="pres">
      <dgm:prSet presAssocID="{5CC3248B-FA65-4CF1-BDB4-ABC72474F7ED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0A82359-4373-471D-8FBD-F3F534292765}" type="pres">
      <dgm:prSet presAssocID="{689C02B2-76C8-48C8-8233-DDEA746B3AD1}" presName="parentText" presStyleLbl="node1" presStyleIdx="1" presStyleCnt="3" custScaleY="77265" custLinFactNeighborY="26648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00FBEBC-B9F9-43D5-88F9-C29610316DEE}" type="pres">
      <dgm:prSet presAssocID="{0C29A179-1D86-488C-AAF4-DB15B8939614}" presName="spacer" presStyleCnt="0"/>
      <dgm:spPr/>
    </dgm:pt>
    <dgm:pt modelId="{185CE619-F4BE-4988-8584-1E7C57C001DC}" type="pres">
      <dgm:prSet presAssocID="{7ADF8AFB-AAFD-4DC6-AA76-9AB066BE9C1A}" presName="parentText" presStyleLbl="node1" presStyleIdx="2" presStyleCnt="3" custScaleY="77734" custLinFactNeighborY="14215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8517E7F5-660D-482B-82D1-CAF37FC54AB0}" srcId="{3367993A-05D2-4E15-84A5-D9E42EF3026E}" destId="{5CC3248B-FA65-4CF1-BDB4-ABC72474F7ED}" srcOrd="0" destOrd="0" parTransId="{21A1FB02-A77E-4B9F-9D6D-8AED1B2245EC}" sibTransId="{087AF494-9F16-497D-AE32-C6624F38D1C8}"/>
    <dgm:cxn modelId="{06F013DB-B212-4955-8D9E-7CE0BFB85A08}" srcId="{3367993A-05D2-4E15-84A5-D9E42EF3026E}" destId="{7ADF8AFB-AAFD-4DC6-AA76-9AB066BE9C1A}" srcOrd="2" destOrd="0" parTransId="{758ACB9C-4C54-4817-8298-D5DFBAE6AE11}" sibTransId="{81F4B47D-6F78-4483-8ECB-87F4EEB48D0D}"/>
    <dgm:cxn modelId="{5A344F07-5031-4825-8AF9-71748CC87FF1}" srcId="{3367993A-05D2-4E15-84A5-D9E42EF3026E}" destId="{689C02B2-76C8-48C8-8233-DDEA746B3AD1}" srcOrd="1" destOrd="0" parTransId="{578DD83D-3A14-4540-9314-C41E3BC17BCF}" sibTransId="{0C29A179-1D86-488C-AAF4-DB15B8939614}"/>
    <dgm:cxn modelId="{DD0C47CC-6828-4807-BAF2-86654CF080B6}" type="presOf" srcId="{689C02B2-76C8-48C8-8233-DDEA746B3AD1}" destId="{E0A82359-4373-471D-8FBD-F3F534292765}" srcOrd="0" destOrd="0" presId="urn:microsoft.com/office/officeart/2005/8/layout/vList2"/>
    <dgm:cxn modelId="{95BA0874-2044-4C6E-B75E-FB6FB7E5C2A4}" type="presOf" srcId="{3367993A-05D2-4E15-84A5-D9E42EF3026E}" destId="{0119F553-3D09-4614-8E7E-7FF1E0C34731}" srcOrd="0" destOrd="0" presId="urn:microsoft.com/office/officeart/2005/8/layout/vList2"/>
    <dgm:cxn modelId="{BDAF55B4-B0F4-4B43-BC2C-B2EFC9C347ED}" type="presOf" srcId="{5CC3248B-FA65-4CF1-BDB4-ABC72474F7ED}" destId="{5297E923-7FAA-40B6-B61A-DE028E943D76}" srcOrd="0" destOrd="0" presId="urn:microsoft.com/office/officeart/2005/8/layout/vList2"/>
    <dgm:cxn modelId="{28BB6CDC-F428-4977-AC58-1B52B799B93C}" srcId="{5CC3248B-FA65-4CF1-BDB4-ABC72474F7ED}" destId="{33759D44-A123-4C7F-BBBD-AE3155EC2769}" srcOrd="0" destOrd="0" parTransId="{A730EFF8-F912-46E5-B029-13B82F72B789}" sibTransId="{9826862F-ADEF-4115-BDFB-CF7AE06697DA}"/>
    <dgm:cxn modelId="{33249B27-20C9-4134-881F-2893CFEA52A2}" type="presOf" srcId="{7ADF8AFB-AAFD-4DC6-AA76-9AB066BE9C1A}" destId="{185CE619-F4BE-4988-8584-1E7C57C001DC}" srcOrd="0" destOrd="0" presId="urn:microsoft.com/office/officeart/2005/8/layout/vList2"/>
    <dgm:cxn modelId="{49511064-E9D0-48E8-86D1-7820D0AE6E3D}" type="presOf" srcId="{44E02385-C95C-4510-8E95-7B29B8ABE6E2}" destId="{831A12F4-C283-488E-B266-CCACF24C43FA}" srcOrd="0" destOrd="1" presId="urn:microsoft.com/office/officeart/2005/8/layout/vList2"/>
    <dgm:cxn modelId="{F63980EE-902F-4ED7-8F84-82E9900B3AE3}" type="presOf" srcId="{33759D44-A123-4C7F-BBBD-AE3155EC2769}" destId="{831A12F4-C283-488E-B266-CCACF24C43FA}" srcOrd="0" destOrd="0" presId="urn:microsoft.com/office/officeart/2005/8/layout/vList2"/>
    <dgm:cxn modelId="{4D5E1A26-30B1-434B-BC2A-481561F94516}" srcId="{5CC3248B-FA65-4CF1-BDB4-ABC72474F7ED}" destId="{44E02385-C95C-4510-8E95-7B29B8ABE6E2}" srcOrd="1" destOrd="0" parTransId="{EC3BBCAC-4361-411D-AA70-161A34340303}" sibTransId="{2478F646-677E-491F-BBEA-EF73CFA77A3E}"/>
    <dgm:cxn modelId="{83B2DB51-9B99-4E81-AFB6-8C791C1F7079}" type="presParOf" srcId="{0119F553-3D09-4614-8E7E-7FF1E0C34731}" destId="{5297E923-7FAA-40B6-B61A-DE028E943D76}" srcOrd="0" destOrd="0" presId="urn:microsoft.com/office/officeart/2005/8/layout/vList2"/>
    <dgm:cxn modelId="{70E5B84F-4760-47C2-83F1-5A0834C18BE9}" type="presParOf" srcId="{0119F553-3D09-4614-8E7E-7FF1E0C34731}" destId="{831A12F4-C283-488E-B266-CCACF24C43FA}" srcOrd="1" destOrd="0" presId="urn:microsoft.com/office/officeart/2005/8/layout/vList2"/>
    <dgm:cxn modelId="{33ECCDFD-FF9F-442D-A4A9-DDADFEC4D37B}" type="presParOf" srcId="{0119F553-3D09-4614-8E7E-7FF1E0C34731}" destId="{E0A82359-4373-471D-8FBD-F3F534292765}" srcOrd="2" destOrd="0" presId="urn:microsoft.com/office/officeart/2005/8/layout/vList2"/>
    <dgm:cxn modelId="{58769423-43EC-474A-9AEB-809EB7DEED39}" type="presParOf" srcId="{0119F553-3D09-4614-8E7E-7FF1E0C34731}" destId="{200FBEBC-B9F9-43D5-88F9-C29610316DEE}" srcOrd="3" destOrd="0" presId="urn:microsoft.com/office/officeart/2005/8/layout/vList2"/>
    <dgm:cxn modelId="{1AD2A5D8-9190-4B06-AB61-C18D91970592}" type="presParOf" srcId="{0119F553-3D09-4614-8E7E-7FF1E0C34731}" destId="{185CE619-F4BE-4988-8584-1E7C57C001DC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7930362A-A739-465B-9582-DF91D64E4A0A}" type="doc">
      <dgm:prSet loTypeId="urn:microsoft.com/office/officeart/2005/8/layout/vList2" loCatId="list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zh-TW" altLang="en-US"/>
        </a:p>
      </dgm:t>
    </dgm:pt>
    <dgm:pt modelId="{7A09E1A1-8FA8-409C-8639-F0E7190DAADA}">
      <dgm:prSet phldrT="[文字]" custT="1"/>
      <dgm:spPr/>
      <dgm:t>
        <a:bodyPr/>
        <a:lstStyle/>
        <a:p>
          <a:r>
            <a:rPr lang="zh-TW" altLang="en-US" sz="2800" dirty="0" smtClean="0"/>
            <a:t>日本將歸還沖繩及小笠原諸島視為外交工作的重心</a:t>
          </a:r>
          <a:endParaRPr lang="zh-TW" altLang="en-US" sz="2800" dirty="0"/>
        </a:p>
      </dgm:t>
    </dgm:pt>
    <dgm:pt modelId="{1E8A8787-C475-4BE8-A590-BCC19BA002D4}" type="parTrans" cxnId="{94D62CF8-18F0-4A2B-B5B7-4314973008C0}">
      <dgm:prSet/>
      <dgm:spPr/>
      <dgm:t>
        <a:bodyPr/>
        <a:lstStyle/>
        <a:p>
          <a:endParaRPr lang="zh-TW" altLang="en-US"/>
        </a:p>
      </dgm:t>
    </dgm:pt>
    <dgm:pt modelId="{7D32AC39-0F79-4DE2-980A-FDBD985E4BB3}" type="sibTrans" cxnId="{94D62CF8-18F0-4A2B-B5B7-4314973008C0}">
      <dgm:prSet/>
      <dgm:spPr/>
      <dgm:t>
        <a:bodyPr/>
        <a:lstStyle/>
        <a:p>
          <a:endParaRPr lang="zh-TW" altLang="en-US"/>
        </a:p>
      </dgm:t>
    </dgm:pt>
    <dgm:pt modelId="{E5418C79-E30B-47F3-8DE9-C3217C81548F}">
      <dgm:prSet phldrT="[文字]" custT="1"/>
      <dgm:spPr/>
      <dgm:t>
        <a:bodyPr/>
        <a:lstStyle/>
        <a:p>
          <a:r>
            <a:rPr lang="zh-TW" altLang="en-US" sz="2800" dirty="0" smtClean="0"/>
            <a:t>加強與蘇聯之間的關係，孤立</a:t>
          </a:r>
          <a:r>
            <a:rPr lang="zh-TW" altLang="en-US" sz="2800" dirty="0" smtClean="0"/>
            <a:t>中國</a:t>
          </a:r>
          <a:endParaRPr lang="zh-TW" altLang="en-US" sz="2800" dirty="0"/>
        </a:p>
      </dgm:t>
    </dgm:pt>
    <dgm:pt modelId="{A63519F5-223E-4DD6-A9A1-EE230B36A202}" type="parTrans" cxnId="{B44F8D15-BD23-4B2B-A3E6-9DEF750562DD}">
      <dgm:prSet/>
      <dgm:spPr/>
      <dgm:t>
        <a:bodyPr/>
        <a:lstStyle/>
        <a:p>
          <a:endParaRPr lang="zh-TW" altLang="en-US"/>
        </a:p>
      </dgm:t>
    </dgm:pt>
    <dgm:pt modelId="{29E83E59-DE50-4901-9574-215B7F8F60D7}" type="sibTrans" cxnId="{B44F8D15-BD23-4B2B-A3E6-9DEF750562DD}">
      <dgm:prSet/>
      <dgm:spPr/>
      <dgm:t>
        <a:bodyPr/>
        <a:lstStyle/>
        <a:p>
          <a:endParaRPr lang="zh-TW" altLang="en-US"/>
        </a:p>
      </dgm:t>
    </dgm:pt>
    <dgm:pt modelId="{B127DEFE-62D6-44C7-AC9B-80CFE1D4142A}">
      <dgm:prSet phldrT="[文字]" custT="1"/>
      <dgm:spPr/>
      <dgm:t>
        <a:bodyPr/>
        <a:lstStyle/>
        <a:p>
          <a:r>
            <a:rPr lang="zh-TW" altLang="en-US" sz="2800" dirty="0" smtClean="0"/>
            <a:t>經濟的互補是雙方經貿交流的誘因</a:t>
          </a:r>
          <a:endParaRPr lang="zh-TW" altLang="en-US" sz="2800" dirty="0"/>
        </a:p>
      </dgm:t>
    </dgm:pt>
    <dgm:pt modelId="{19AC568E-7DAA-4DD7-997A-EFA617B7B485}" type="parTrans" cxnId="{FAAC923D-F208-435C-BEEA-32BD937EF5A7}">
      <dgm:prSet/>
      <dgm:spPr/>
      <dgm:t>
        <a:bodyPr/>
        <a:lstStyle/>
        <a:p>
          <a:endParaRPr lang="zh-TW" altLang="en-US"/>
        </a:p>
      </dgm:t>
    </dgm:pt>
    <dgm:pt modelId="{771400EE-67E7-45A1-AAD1-D14AF7D0365D}" type="sibTrans" cxnId="{FAAC923D-F208-435C-BEEA-32BD937EF5A7}">
      <dgm:prSet/>
      <dgm:spPr/>
      <dgm:t>
        <a:bodyPr/>
        <a:lstStyle/>
        <a:p>
          <a:endParaRPr lang="zh-TW" altLang="en-US"/>
        </a:p>
      </dgm:t>
    </dgm:pt>
    <dgm:pt modelId="{B13AB4BD-33BD-4652-8066-7CC254DEC943}">
      <dgm:prSet phldrT="[文字]" custT="1"/>
      <dgm:spPr/>
      <dgm:t>
        <a:bodyPr/>
        <a:lstStyle/>
        <a:p>
          <a:r>
            <a:rPr lang="zh-TW" altLang="en-US" sz="2800" dirty="0" smtClean="0"/>
            <a:t>達成</a:t>
          </a:r>
          <a:r>
            <a:rPr lang="zh-TW" sz="2800" dirty="0" smtClean="0"/>
            <a:t>關於合作開發西伯利亞的協定</a:t>
          </a:r>
          <a:endParaRPr lang="zh-TW" altLang="en-US" sz="2800" dirty="0"/>
        </a:p>
      </dgm:t>
    </dgm:pt>
    <dgm:pt modelId="{163288D2-A4E9-4462-BD97-8B5D1E00DDFF}" type="parTrans" cxnId="{DCE3C18C-A06C-45F7-B141-91E2E9A83EBA}">
      <dgm:prSet/>
      <dgm:spPr/>
      <dgm:t>
        <a:bodyPr/>
        <a:lstStyle/>
        <a:p>
          <a:endParaRPr lang="zh-TW" altLang="en-US"/>
        </a:p>
      </dgm:t>
    </dgm:pt>
    <dgm:pt modelId="{71BEF14C-9FFC-4CA3-BF8A-D11A534A4E8B}" type="sibTrans" cxnId="{DCE3C18C-A06C-45F7-B141-91E2E9A83EBA}">
      <dgm:prSet/>
      <dgm:spPr/>
      <dgm:t>
        <a:bodyPr/>
        <a:lstStyle/>
        <a:p>
          <a:endParaRPr lang="zh-TW" altLang="en-US"/>
        </a:p>
      </dgm:t>
    </dgm:pt>
    <dgm:pt modelId="{895C420F-B3E4-4F35-8488-4A8F9A06F681}">
      <dgm:prSet phldrT="[文字]" custT="1"/>
      <dgm:spPr/>
      <dgm:t>
        <a:bodyPr/>
        <a:lstStyle/>
        <a:p>
          <a:r>
            <a:rPr lang="zh-TW" altLang="en-US" sz="2800" dirty="0" smtClean="0"/>
            <a:t>                                                                  </a:t>
          </a:r>
          <a:endParaRPr lang="zh-TW" altLang="en-US" sz="2800" dirty="0"/>
        </a:p>
      </dgm:t>
    </dgm:pt>
    <dgm:pt modelId="{2E545998-D4F9-4CA4-98CC-92648633788C}" type="parTrans" cxnId="{11204C20-ED46-4340-83CE-B49B5B8F6AEB}">
      <dgm:prSet/>
      <dgm:spPr/>
      <dgm:t>
        <a:bodyPr/>
        <a:lstStyle/>
        <a:p>
          <a:endParaRPr lang="zh-TW" altLang="en-US"/>
        </a:p>
      </dgm:t>
    </dgm:pt>
    <dgm:pt modelId="{42B32FD9-906B-46EE-BD24-6A247496EE04}" type="sibTrans" cxnId="{11204C20-ED46-4340-83CE-B49B5B8F6AEB}">
      <dgm:prSet/>
      <dgm:spPr/>
      <dgm:t>
        <a:bodyPr/>
        <a:lstStyle/>
        <a:p>
          <a:endParaRPr lang="zh-TW" altLang="en-US"/>
        </a:p>
      </dgm:t>
    </dgm:pt>
    <dgm:pt modelId="{3AC1C911-2E72-435D-9A82-BF23395FEEE9}" type="pres">
      <dgm:prSet presAssocID="{7930362A-A739-465B-9582-DF91D64E4A0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2578CF69-56B3-4F55-8272-3B2C7A06CE78}" type="pres">
      <dgm:prSet presAssocID="{7A09E1A1-8FA8-409C-8639-F0E7190DAADA}" presName="parentText" presStyleLbl="node1" presStyleIdx="0" presStyleCnt="2" custScaleY="74727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53A101E-6E84-48E1-BC9E-D0753FAD16A8}" type="pres">
      <dgm:prSet presAssocID="{7A09E1A1-8FA8-409C-8639-F0E7190DAADA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68A5219-18F0-4C7F-B978-F181F6337D2F}" type="pres">
      <dgm:prSet presAssocID="{B127DEFE-62D6-44C7-AC9B-80CFE1D4142A}" presName="parentText" presStyleLbl="node1" presStyleIdx="1" presStyleCnt="2" custScaleY="78145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E3D7426-961A-4C81-B567-EE677DE0A4D6}" type="pres">
      <dgm:prSet presAssocID="{B127DEFE-62D6-44C7-AC9B-80CFE1D4142A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9ADB925D-F2C8-4A22-AB84-07535113B3C3}" type="presOf" srcId="{B13AB4BD-33BD-4652-8066-7CC254DEC943}" destId="{1E3D7426-961A-4C81-B567-EE677DE0A4D6}" srcOrd="0" destOrd="0" presId="urn:microsoft.com/office/officeart/2005/8/layout/vList2"/>
    <dgm:cxn modelId="{1F271D40-30FF-421C-8A48-EC843BBA7E95}" type="presOf" srcId="{E5418C79-E30B-47F3-8DE9-C3217C81548F}" destId="{C53A101E-6E84-48E1-BC9E-D0753FAD16A8}" srcOrd="0" destOrd="0" presId="urn:microsoft.com/office/officeart/2005/8/layout/vList2"/>
    <dgm:cxn modelId="{11204C20-ED46-4340-83CE-B49B5B8F6AEB}" srcId="{7A09E1A1-8FA8-409C-8639-F0E7190DAADA}" destId="{895C420F-B3E4-4F35-8488-4A8F9A06F681}" srcOrd="1" destOrd="0" parTransId="{2E545998-D4F9-4CA4-98CC-92648633788C}" sibTransId="{42B32FD9-906B-46EE-BD24-6A247496EE04}"/>
    <dgm:cxn modelId="{EC51705C-AA77-447E-B96B-E4FA88DB7D8D}" type="presOf" srcId="{895C420F-B3E4-4F35-8488-4A8F9A06F681}" destId="{C53A101E-6E84-48E1-BC9E-D0753FAD16A8}" srcOrd="0" destOrd="1" presId="urn:microsoft.com/office/officeart/2005/8/layout/vList2"/>
    <dgm:cxn modelId="{94D62CF8-18F0-4A2B-B5B7-4314973008C0}" srcId="{7930362A-A739-465B-9582-DF91D64E4A0A}" destId="{7A09E1A1-8FA8-409C-8639-F0E7190DAADA}" srcOrd="0" destOrd="0" parTransId="{1E8A8787-C475-4BE8-A590-BCC19BA002D4}" sibTransId="{7D32AC39-0F79-4DE2-980A-FDBD985E4BB3}"/>
    <dgm:cxn modelId="{D917A031-8198-44B2-8A18-DCF548EE30C0}" type="presOf" srcId="{7A09E1A1-8FA8-409C-8639-F0E7190DAADA}" destId="{2578CF69-56B3-4F55-8272-3B2C7A06CE78}" srcOrd="0" destOrd="0" presId="urn:microsoft.com/office/officeart/2005/8/layout/vList2"/>
    <dgm:cxn modelId="{FAAC923D-F208-435C-BEEA-32BD937EF5A7}" srcId="{7930362A-A739-465B-9582-DF91D64E4A0A}" destId="{B127DEFE-62D6-44C7-AC9B-80CFE1D4142A}" srcOrd="1" destOrd="0" parTransId="{19AC568E-7DAA-4DD7-997A-EFA617B7B485}" sibTransId="{771400EE-67E7-45A1-AAD1-D14AF7D0365D}"/>
    <dgm:cxn modelId="{02D1D5A9-E48D-444E-ABA4-28DC993CB102}" type="presOf" srcId="{B127DEFE-62D6-44C7-AC9B-80CFE1D4142A}" destId="{568A5219-18F0-4C7F-B978-F181F6337D2F}" srcOrd="0" destOrd="0" presId="urn:microsoft.com/office/officeart/2005/8/layout/vList2"/>
    <dgm:cxn modelId="{B44F8D15-BD23-4B2B-A3E6-9DEF750562DD}" srcId="{7A09E1A1-8FA8-409C-8639-F0E7190DAADA}" destId="{E5418C79-E30B-47F3-8DE9-C3217C81548F}" srcOrd="0" destOrd="0" parTransId="{A63519F5-223E-4DD6-A9A1-EE230B36A202}" sibTransId="{29E83E59-DE50-4901-9574-215B7F8F60D7}"/>
    <dgm:cxn modelId="{C80A96AF-B029-4E2D-9AAE-9369AA0D3034}" type="presOf" srcId="{7930362A-A739-465B-9582-DF91D64E4A0A}" destId="{3AC1C911-2E72-435D-9A82-BF23395FEEE9}" srcOrd="0" destOrd="0" presId="urn:microsoft.com/office/officeart/2005/8/layout/vList2"/>
    <dgm:cxn modelId="{DCE3C18C-A06C-45F7-B141-91E2E9A83EBA}" srcId="{B127DEFE-62D6-44C7-AC9B-80CFE1D4142A}" destId="{B13AB4BD-33BD-4652-8066-7CC254DEC943}" srcOrd="0" destOrd="0" parTransId="{163288D2-A4E9-4462-BD97-8B5D1E00DDFF}" sibTransId="{71BEF14C-9FFC-4CA3-BF8A-D11A534A4E8B}"/>
    <dgm:cxn modelId="{6D6500DB-14FD-4F89-9B8C-5B37AE5C0171}" type="presParOf" srcId="{3AC1C911-2E72-435D-9A82-BF23395FEEE9}" destId="{2578CF69-56B3-4F55-8272-3B2C7A06CE78}" srcOrd="0" destOrd="0" presId="urn:microsoft.com/office/officeart/2005/8/layout/vList2"/>
    <dgm:cxn modelId="{E2270DEB-5625-406D-ADAE-38EDC81F7909}" type="presParOf" srcId="{3AC1C911-2E72-435D-9A82-BF23395FEEE9}" destId="{C53A101E-6E84-48E1-BC9E-D0753FAD16A8}" srcOrd="1" destOrd="0" presId="urn:microsoft.com/office/officeart/2005/8/layout/vList2"/>
    <dgm:cxn modelId="{68BD0CF9-53B1-4CF3-AA82-99402A730861}" type="presParOf" srcId="{3AC1C911-2E72-435D-9A82-BF23395FEEE9}" destId="{568A5219-18F0-4C7F-B978-F181F6337D2F}" srcOrd="2" destOrd="0" presId="urn:microsoft.com/office/officeart/2005/8/layout/vList2"/>
    <dgm:cxn modelId="{D075AF8D-8623-4834-A5C8-277418CC3E04}" type="presParOf" srcId="{3AC1C911-2E72-435D-9A82-BF23395FEEE9}" destId="{1E3D7426-961A-4C81-B567-EE677DE0A4D6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38C327ED-2B0B-4EE6-A2BD-EDCC0941FA76}" type="doc">
      <dgm:prSet loTypeId="urn:microsoft.com/office/officeart/2005/8/layout/radial6" loCatId="relationship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zh-TW" altLang="en-US"/>
        </a:p>
      </dgm:t>
    </dgm:pt>
    <dgm:pt modelId="{0FB5F748-65B1-4177-9171-6D93130AEC8D}">
      <dgm:prSet phldrT="[文字]" custT="1"/>
      <dgm:spPr/>
      <dgm:t>
        <a:bodyPr/>
        <a:lstStyle/>
        <a:p>
          <a:r>
            <a:rPr lang="zh-TW" altLang="en-US" sz="2800" dirty="0" smtClean="0"/>
            <a:t>日美同盟</a:t>
          </a:r>
          <a:endParaRPr lang="zh-TW" altLang="en-US" sz="2800" dirty="0"/>
        </a:p>
      </dgm:t>
    </dgm:pt>
    <dgm:pt modelId="{F42E4FBD-3B65-463A-A228-AA7723180E70}" type="parTrans" cxnId="{8CB2A194-2E65-4223-8E56-EF874B9B1159}">
      <dgm:prSet/>
      <dgm:spPr/>
      <dgm:t>
        <a:bodyPr/>
        <a:lstStyle/>
        <a:p>
          <a:endParaRPr lang="zh-TW" altLang="en-US"/>
        </a:p>
      </dgm:t>
    </dgm:pt>
    <dgm:pt modelId="{C73C2A6C-DD0C-4126-AE39-F56834E2668E}" type="sibTrans" cxnId="{8CB2A194-2E65-4223-8E56-EF874B9B1159}">
      <dgm:prSet/>
      <dgm:spPr/>
      <dgm:t>
        <a:bodyPr/>
        <a:lstStyle/>
        <a:p>
          <a:endParaRPr lang="zh-TW" altLang="en-US"/>
        </a:p>
      </dgm:t>
    </dgm:pt>
    <dgm:pt modelId="{B9783B54-0B7E-4B12-8C37-4AD20820D1E9}">
      <dgm:prSet phldrT="[文字]" custT="1"/>
      <dgm:spPr/>
      <dgm:t>
        <a:bodyPr/>
        <a:lstStyle/>
        <a:p>
          <a:r>
            <a:rPr lang="zh-TW" altLang="en-US" sz="2800" dirty="0" smtClean="0"/>
            <a:t>美中交惡</a:t>
          </a:r>
          <a:endParaRPr lang="zh-TW" altLang="en-US" sz="2800" dirty="0"/>
        </a:p>
      </dgm:t>
    </dgm:pt>
    <dgm:pt modelId="{4F0AC260-F9AE-43B7-AFC0-98438CD99CBA}" type="parTrans" cxnId="{953143E6-3B67-45E5-8EE4-FC40EB0BB66F}">
      <dgm:prSet/>
      <dgm:spPr/>
      <dgm:t>
        <a:bodyPr/>
        <a:lstStyle/>
        <a:p>
          <a:endParaRPr lang="zh-TW" altLang="en-US"/>
        </a:p>
      </dgm:t>
    </dgm:pt>
    <dgm:pt modelId="{7D161FCD-BD32-4B9C-B5EA-E1E590D6E990}" type="sibTrans" cxnId="{953143E6-3B67-45E5-8EE4-FC40EB0BB66F}">
      <dgm:prSet/>
      <dgm:spPr/>
      <dgm:t>
        <a:bodyPr/>
        <a:lstStyle/>
        <a:p>
          <a:endParaRPr lang="zh-TW" altLang="en-US"/>
        </a:p>
      </dgm:t>
    </dgm:pt>
    <dgm:pt modelId="{3C7269B0-833F-4159-8886-ED42E1590104}">
      <dgm:prSet phldrT="[文字]" custT="1"/>
      <dgm:spPr/>
      <dgm:t>
        <a:bodyPr/>
        <a:lstStyle/>
        <a:p>
          <a:r>
            <a:rPr lang="zh-TW" altLang="en-US" sz="2800" dirty="0" smtClean="0"/>
            <a:t>繼承吉田主義</a:t>
          </a:r>
          <a:endParaRPr lang="zh-TW" altLang="en-US" sz="2800" dirty="0"/>
        </a:p>
      </dgm:t>
    </dgm:pt>
    <dgm:pt modelId="{4025B33F-62C5-4CF2-83FF-7CB1FA4225A4}" type="parTrans" cxnId="{4F2FBD08-AC67-4C4B-9155-E13ED438308F}">
      <dgm:prSet/>
      <dgm:spPr/>
      <dgm:t>
        <a:bodyPr/>
        <a:lstStyle/>
        <a:p>
          <a:endParaRPr lang="zh-TW" altLang="en-US"/>
        </a:p>
      </dgm:t>
    </dgm:pt>
    <dgm:pt modelId="{598BF9DF-DA2F-4159-AD57-AB6C203D79F6}" type="sibTrans" cxnId="{4F2FBD08-AC67-4C4B-9155-E13ED438308F}">
      <dgm:prSet/>
      <dgm:spPr/>
      <dgm:t>
        <a:bodyPr/>
        <a:lstStyle/>
        <a:p>
          <a:endParaRPr lang="zh-TW" altLang="en-US"/>
        </a:p>
      </dgm:t>
    </dgm:pt>
    <dgm:pt modelId="{B6447260-5015-4F47-B29C-2B35E0972D5D}">
      <dgm:prSet phldrT="[文字]" custT="1"/>
      <dgm:spPr/>
      <dgm:t>
        <a:bodyPr/>
        <a:lstStyle/>
        <a:p>
          <a:r>
            <a:rPr lang="zh-TW" altLang="en-US" sz="2800" dirty="0" smtClean="0"/>
            <a:t>歸還沖繩管轄權</a:t>
          </a:r>
          <a:endParaRPr lang="zh-TW" altLang="en-US" sz="2800" dirty="0"/>
        </a:p>
      </dgm:t>
    </dgm:pt>
    <dgm:pt modelId="{61205709-47A1-4202-989D-A4BCD6E22712}" type="parTrans" cxnId="{CDA5D2DB-C526-47FB-A5F4-10FCA394D192}">
      <dgm:prSet/>
      <dgm:spPr/>
      <dgm:t>
        <a:bodyPr/>
        <a:lstStyle/>
        <a:p>
          <a:endParaRPr lang="zh-TW" altLang="en-US"/>
        </a:p>
      </dgm:t>
    </dgm:pt>
    <dgm:pt modelId="{E94DE4DB-20A9-400B-A998-81D1FDA38607}" type="sibTrans" cxnId="{CDA5D2DB-C526-47FB-A5F4-10FCA394D192}">
      <dgm:prSet/>
      <dgm:spPr/>
      <dgm:t>
        <a:bodyPr/>
        <a:lstStyle/>
        <a:p>
          <a:endParaRPr lang="zh-TW" altLang="en-US"/>
        </a:p>
      </dgm:t>
    </dgm:pt>
    <dgm:pt modelId="{339C72D9-7D20-4C0A-AD5A-0F060BAA1793}">
      <dgm:prSet phldrT="[文字]" custT="1"/>
      <dgm:spPr/>
      <dgm:t>
        <a:bodyPr/>
        <a:lstStyle/>
        <a:p>
          <a:r>
            <a:rPr lang="zh-TW" altLang="en-US" sz="2800" dirty="0" smtClean="0"/>
            <a:t>反對中共加入聯合國</a:t>
          </a:r>
          <a:endParaRPr lang="zh-TW" altLang="en-US" sz="2800" dirty="0"/>
        </a:p>
      </dgm:t>
    </dgm:pt>
    <dgm:pt modelId="{C0D90544-FA90-4279-94C9-F4A88E9E582D}" type="parTrans" cxnId="{1E1E4149-39B8-4EEA-843F-9F0846E98AB9}">
      <dgm:prSet/>
      <dgm:spPr/>
      <dgm:t>
        <a:bodyPr/>
        <a:lstStyle/>
        <a:p>
          <a:endParaRPr lang="zh-TW" altLang="en-US"/>
        </a:p>
      </dgm:t>
    </dgm:pt>
    <dgm:pt modelId="{3F20E0ED-90D5-4982-B44A-7D20366725C0}" type="sibTrans" cxnId="{1E1E4149-39B8-4EEA-843F-9F0846E98AB9}">
      <dgm:prSet/>
      <dgm:spPr/>
      <dgm:t>
        <a:bodyPr/>
        <a:lstStyle/>
        <a:p>
          <a:endParaRPr lang="zh-TW" altLang="en-US"/>
        </a:p>
      </dgm:t>
    </dgm:pt>
    <dgm:pt modelId="{F23F2B9F-88A6-4A9E-8B64-7DC76339BFAD}" type="pres">
      <dgm:prSet presAssocID="{38C327ED-2B0B-4EE6-A2BD-EDCC0941FA76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CB1D8956-D1DF-4B63-8DC8-51CBE56FAC1F}" type="pres">
      <dgm:prSet presAssocID="{0FB5F748-65B1-4177-9171-6D93130AEC8D}" presName="centerShape" presStyleLbl="node0" presStyleIdx="0" presStyleCnt="1" custScaleX="114458" custScaleY="104906" custLinFactNeighborX="-204" custLinFactNeighborY="-2495"/>
      <dgm:spPr/>
      <dgm:t>
        <a:bodyPr/>
        <a:lstStyle/>
        <a:p>
          <a:endParaRPr lang="zh-TW" altLang="en-US"/>
        </a:p>
      </dgm:t>
    </dgm:pt>
    <dgm:pt modelId="{84214E6E-E352-4C17-B27D-FFAB55061839}" type="pres">
      <dgm:prSet presAssocID="{B9783B54-0B7E-4B12-8C37-4AD20820D1E9}" presName="node" presStyleLbl="node1" presStyleIdx="0" presStyleCnt="4" custScaleX="112593" custScaleY="11484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9BF7F68-6CCE-40EB-85E9-19287DDBB12F}" type="pres">
      <dgm:prSet presAssocID="{B9783B54-0B7E-4B12-8C37-4AD20820D1E9}" presName="dummy" presStyleCnt="0"/>
      <dgm:spPr/>
    </dgm:pt>
    <dgm:pt modelId="{EFACFD89-48BD-43FB-85BE-5E3CAC821570}" type="pres">
      <dgm:prSet presAssocID="{7D161FCD-BD32-4B9C-B5EA-E1E590D6E990}" presName="sibTrans" presStyleLbl="sibTrans2D1" presStyleIdx="0" presStyleCnt="4"/>
      <dgm:spPr/>
      <dgm:t>
        <a:bodyPr/>
        <a:lstStyle/>
        <a:p>
          <a:endParaRPr lang="zh-TW" altLang="en-US"/>
        </a:p>
      </dgm:t>
    </dgm:pt>
    <dgm:pt modelId="{58832100-EBA6-4628-9929-6A76B636B4BC}" type="pres">
      <dgm:prSet presAssocID="{3C7269B0-833F-4159-8886-ED42E1590104}" presName="node" presStyleLbl="node1" presStyleIdx="1" presStyleCnt="4" custScaleX="132172" custScaleY="136090" custRadScaleRad="10970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42FE45C-7E96-4241-84A9-9AC9E5704830}" type="pres">
      <dgm:prSet presAssocID="{3C7269B0-833F-4159-8886-ED42E1590104}" presName="dummy" presStyleCnt="0"/>
      <dgm:spPr/>
    </dgm:pt>
    <dgm:pt modelId="{6C088B38-E958-4FB5-8F17-358DE2CB2002}" type="pres">
      <dgm:prSet presAssocID="{598BF9DF-DA2F-4159-AD57-AB6C203D79F6}" presName="sibTrans" presStyleLbl="sibTrans2D1" presStyleIdx="1" presStyleCnt="4"/>
      <dgm:spPr/>
      <dgm:t>
        <a:bodyPr/>
        <a:lstStyle/>
        <a:p>
          <a:endParaRPr lang="zh-TW" altLang="en-US"/>
        </a:p>
      </dgm:t>
    </dgm:pt>
    <dgm:pt modelId="{ABE2E3C0-8E71-4A8B-8170-45AFBA138A4C}" type="pres">
      <dgm:prSet presAssocID="{B6447260-5015-4F47-B29C-2B35E0972D5D}" presName="node" presStyleLbl="node1" presStyleIdx="2" presStyleCnt="4" custScaleX="162925" custScaleY="136990" custRadScaleRad="95074" custRadScaleInc="429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8BD54C0-8D54-4D8E-A9BD-2C67362503BF}" type="pres">
      <dgm:prSet presAssocID="{B6447260-5015-4F47-B29C-2B35E0972D5D}" presName="dummy" presStyleCnt="0"/>
      <dgm:spPr/>
    </dgm:pt>
    <dgm:pt modelId="{A37AB37F-093F-48AC-BBA1-6B346B171008}" type="pres">
      <dgm:prSet presAssocID="{E94DE4DB-20A9-400B-A998-81D1FDA38607}" presName="sibTrans" presStyleLbl="sibTrans2D1" presStyleIdx="2" presStyleCnt="4"/>
      <dgm:spPr/>
      <dgm:t>
        <a:bodyPr/>
        <a:lstStyle/>
        <a:p>
          <a:endParaRPr lang="zh-TW" altLang="en-US"/>
        </a:p>
      </dgm:t>
    </dgm:pt>
    <dgm:pt modelId="{A25CE772-B845-455A-80CC-1F48B4D11650}" type="pres">
      <dgm:prSet presAssocID="{339C72D9-7D20-4C0A-AD5A-0F060BAA1793}" presName="node" presStyleLbl="node1" presStyleIdx="3" presStyleCnt="4" custScaleX="151744" custScaleY="154266" custRadScaleRad="1194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7ECD8F9-3494-4C60-8500-37EF68626C88}" type="pres">
      <dgm:prSet presAssocID="{339C72D9-7D20-4C0A-AD5A-0F060BAA1793}" presName="dummy" presStyleCnt="0"/>
      <dgm:spPr/>
    </dgm:pt>
    <dgm:pt modelId="{B8393B85-DAAF-47DE-AA10-BCA3C8D2374C}" type="pres">
      <dgm:prSet presAssocID="{3F20E0ED-90D5-4982-B44A-7D20366725C0}" presName="sibTrans" presStyleLbl="sibTrans2D1" presStyleIdx="3" presStyleCnt="4"/>
      <dgm:spPr/>
      <dgm:t>
        <a:bodyPr/>
        <a:lstStyle/>
        <a:p>
          <a:endParaRPr lang="zh-TW" altLang="en-US"/>
        </a:p>
      </dgm:t>
    </dgm:pt>
  </dgm:ptLst>
  <dgm:cxnLst>
    <dgm:cxn modelId="{5A83F04A-4BA9-4185-8804-06B811311D07}" type="presOf" srcId="{598BF9DF-DA2F-4159-AD57-AB6C203D79F6}" destId="{6C088B38-E958-4FB5-8F17-358DE2CB2002}" srcOrd="0" destOrd="0" presId="urn:microsoft.com/office/officeart/2005/8/layout/radial6"/>
    <dgm:cxn modelId="{953143E6-3B67-45E5-8EE4-FC40EB0BB66F}" srcId="{0FB5F748-65B1-4177-9171-6D93130AEC8D}" destId="{B9783B54-0B7E-4B12-8C37-4AD20820D1E9}" srcOrd="0" destOrd="0" parTransId="{4F0AC260-F9AE-43B7-AFC0-98438CD99CBA}" sibTransId="{7D161FCD-BD32-4B9C-B5EA-E1E590D6E990}"/>
    <dgm:cxn modelId="{4F2FBD08-AC67-4C4B-9155-E13ED438308F}" srcId="{0FB5F748-65B1-4177-9171-6D93130AEC8D}" destId="{3C7269B0-833F-4159-8886-ED42E1590104}" srcOrd="1" destOrd="0" parTransId="{4025B33F-62C5-4CF2-83FF-7CB1FA4225A4}" sibTransId="{598BF9DF-DA2F-4159-AD57-AB6C203D79F6}"/>
    <dgm:cxn modelId="{7EDE0402-512B-4B7B-B4BB-3F30244BBC8A}" type="presOf" srcId="{38C327ED-2B0B-4EE6-A2BD-EDCC0941FA76}" destId="{F23F2B9F-88A6-4A9E-8B64-7DC76339BFAD}" srcOrd="0" destOrd="0" presId="urn:microsoft.com/office/officeart/2005/8/layout/radial6"/>
    <dgm:cxn modelId="{85EB318D-4B3A-45C4-B9D4-E6714246521D}" type="presOf" srcId="{0FB5F748-65B1-4177-9171-6D93130AEC8D}" destId="{CB1D8956-D1DF-4B63-8DC8-51CBE56FAC1F}" srcOrd="0" destOrd="0" presId="urn:microsoft.com/office/officeart/2005/8/layout/radial6"/>
    <dgm:cxn modelId="{26858BEA-AA0A-4B00-A16D-BEF1F65639D2}" type="presOf" srcId="{3C7269B0-833F-4159-8886-ED42E1590104}" destId="{58832100-EBA6-4628-9929-6A76B636B4BC}" srcOrd="0" destOrd="0" presId="urn:microsoft.com/office/officeart/2005/8/layout/radial6"/>
    <dgm:cxn modelId="{52A54798-C00D-46D8-BC0A-6532106A6F25}" type="presOf" srcId="{E94DE4DB-20A9-400B-A998-81D1FDA38607}" destId="{A37AB37F-093F-48AC-BBA1-6B346B171008}" srcOrd="0" destOrd="0" presId="urn:microsoft.com/office/officeart/2005/8/layout/radial6"/>
    <dgm:cxn modelId="{83DBD1AF-567C-48C9-9F93-72481A400347}" type="presOf" srcId="{339C72D9-7D20-4C0A-AD5A-0F060BAA1793}" destId="{A25CE772-B845-455A-80CC-1F48B4D11650}" srcOrd="0" destOrd="0" presId="urn:microsoft.com/office/officeart/2005/8/layout/radial6"/>
    <dgm:cxn modelId="{8CB2A194-2E65-4223-8E56-EF874B9B1159}" srcId="{38C327ED-2B0B-4EE6-A2BD-EDCC0941FA76}" destId="{0FB5F748-65B1-4177-9171-6D93130AEC8D}" srcOrd="0" destOrd="0" parTransId="{F42E4FBD-3B65-463A-A228-AA7723180E70}" sibTransId="{C73C2A6C-DD0C-4126-AE39-F56834E2668E}"/>
    <dgm:cxn modelId="{CDA5D2DB-C526-47FB-A5F4-10FCA394D192}" srcId="{0FB5F748-65B1-4177-9171-6D93130AEC8D}" destId="{B6447260-5015-4F47-B29C-2B35E0972D5D}" srcOrd="2" destOrd="0" parTransId="{61205709-47A1-4202-989D-A4BCD6E22712}" sibTransId="{E94DE4DB-20A9-400B-A998-81D1FDA38607}"/>
    <dgm:cxn modelId="{B1FD8608-AB0E-4254-BFB0-028C5B3548E3}" type="presOf" srcId="{3F20E0ED-90D5-4982-B44A-7D20366725C0}" destId="{B8393B85-DAAF-47DE-AA10-BCA3C8D2374C}" srcOrd="0" destOrd="0" presId="urn:microsoft.com/office/officeart/2005/8/layout/radial6"/>
    <dgm:cxn modelId="{D4AFB103-EA02-4C13-A871-353792B35712}" type="presOf" srcId="{B6447260-5015-4F47-B29C-2B35E0972D5D}" destId="{ABE2E3C0-8E71-4A8B-8170-45AFBA138A4C}" srcOrd="0" destOrd="0" presId="urn:microsoft.com/office/officeart/2005/8/layout/radial6"/>
    <dgm:cxn modelId="{E6D94BA4-582D-4429-9755-17F041D075A7}" type="presOf" srcId="{B9783B54-0B7E-4B12-8C37-4AD20820D1E9}" destId="{84214E6E-E352-4C17-B27D-FFAB55061839}" srcOrd="0" destOrd="0" presId="urn:microsoft.com/office/officeart/2005/8/layout/radial6"/>
    <dgm:cxn modelId="{705BBC7B-CE18-444B-92A6-E53C1D4B2EA0}" type="presOf" srcId="{7D161FCD-BD32-4B9C-B5EA-E1E590D6E990}" destId="{EFACFD89-48BD-43FB-85BE-5E3CAC821570}" srcOrd="0" destOrd="0" presId="urn:microsoft.com/office/officeart/2005/8/layout/radial6"/>
    <dgm:cxn modelId="{1E1E4149-39B8-4EEA-843F-9F0846E98AB9}" srcId="{0FB5F748-65B1-4177-9171-6D93130AEC8D}" destId="{339C72D9-7D20-4C0A-AD5A-0F060BAA1793}" srcOrd="3" destOrd="0" parTransId="{C0D90544-FA90-4279-94C9-F4A88E9E582D}" sibTransId="{3F20E0ED-90D5-4982-B44A-7D20366725C0}"/>
    <dgm:cxn modelId="{2648F297-E916-42BD-A9B0-080FB31E01B6}" type="presParOf" srcId="{F23F2B9F-88A6-4A9E-8B64-7DC76339BFAD}" destId="{CB1D8956-D1DF-4B63-8DC8-51CBE56FAC1F}" srcOrd="0" destOrd="0" presId="urn:microsoft.com/office/officeart/2005/8/layout/radial6"/>
    <dgm:cxn modelId="{FE1E15B8-9B92-4D83-97F7-AC1B4A0878F2}" type="presParOf" srcId="{F23F2B9F-88A6-4A9E-8B64-7DC76339BFAD}" destId="{84214E6E-E352-4C17-B27D-FFAB55061839}" srcOrd="1" destOrd="0" presId="urn:microsoft.com/office/officeart/2005/8/layout/radial6"/>
    <dgm:cxn modelId="{269683E2-58C5-41F7-B5A6-3A794673EDEB}" type="presParOf" srcId="{F23F2B9F-88A6-4A9E-8B64-7DC76339BFAD}" destId="{59BF7F68-6CCE-40EB-85E9-19287DDBB12F}" srcOrd="2" destOrd="0" presId="urn:microsoft.com/office/officeart/2005/8/layout/radial6"/>
    <dgm:cxn modelId="{4C3F3B3B-6CC2-4631-A97E-55C1B75A8451}" type="presParOf" srcId="{F23F2B9F-88A6-4A9E-8B64-7DC76339BFAD}" destId="{EFACFD89-48BD-43FB-85BE-5E3CAC821570}" srcOrd="3" destOrd="0" presId="urn:microsoft.com/office/officeart/2005/8/layout/radial6"/>
    <dgm:cxn modelId="{C1047FE1-2C6A-4FE5-8869-B7FF3A53112D}" type="presParOf" srcId="{F23F2B9F-88A6-4A9E-8B64-7DC76339BFAD}" destId="{58832100-EBA6-4628-9929-6A76B636B4BC}" srcOrd="4" destOrd="0" presId="urn:microsoft.com/office/officeart/2005/8/layout/radial6"/>
    <dgm:cxn modelId="{83055889-A5BF-4258-8E52-7DC4D654CE95}" type="presParOf" srcId="{F23F2B9F-88A6-4A9E-8B64-7DC76339BFAD}" destId="{E42FE45C-7E96-4241-84A9-9AC9E5704830}" srcOrd="5" destOrd="0" presId="urn:microsoft.com/office/officeart/2005/8/layout/radial6"/>
    <dgm:cxn modelId="{19193D0C-632E-4B49-A57E-F9FDC5C4AFED}" type="presParOf" srcId="{F23F2B9F-88A6-4A9E-8B64-7DC76339BFAD}" destId="{6C088B38-E958-4FB5-8F17-358DE2CB2002}" srcOrd="6" destOrd="0" presId="urn:microsoft.com/office/officeart/2005/8/layout/radial6"/>
    <dgm:cxn modelId="{0ADA7360-1AB4-44CE-A165-F62563CFD3DE}" type="presParOf" srcId="{F23F2B9F-88A6-4A9E-8B64-7DC76339BFAD}" destId="{ABE2E3C0-8E71-4A8B-8170-45AFBA138A4C}" srcOrd="7" destOrd="0" presId="urn:microsoft.com/office/officeart/2005/8/layout/radial6"/>
    <dgm:cxn modelId="{96049BA3-13D2-42AB-90CB-493BB3384121}" type="presParOf" srcId="{F23F2B9F-88A6-4A9E-8B64-7DC76339BFAD}" destId="{58BD54C0-8D54-4D8E-A9BD-2C67362503BF}" srcOrd="8" destOrd="0" presId="urn:microsoft.com/office/officeart/2005/8/layout/radial6"/>
    <dgm:cxn modelId="{0CDD25B9-0F46-4CEB-80EB-BC74CA0B7E7A}" type="presParOf" srcId="{F23F2B9F-88A6-4A9E-8B64-7DC76339BFAD}" destId="{A37AB37F-093F-48AC-BBA1-6B346B171008}" srcOrd="9" destOrd="0" presId="urn:microsoft.com/office/officeart/2005/8/layout/radial6"/>
    <dgm:cxn modelId="{21B2B68D-A604-4A0C-B5D7-85077412D1AA}" type="presParOf" srcId="{F23F2B9F-88A6-4A9E-8B64-7DC76339BFAD}" destId="{A25CE772-B845-455A-80CC-1F48B4D11650}" srcOrd="10" destOrd="0" presId="urn:microsoft.com/office/officeart/2005/8/layout/radial6"/>
    <dgm:cxn modelId="{BBEBC974-8442-450E-8F24-5296EBA8CB88}" type="presParOf" srcId="{F23F2B9F-88A6-4A9E-8B64-7DC76339BFAD}" destId="{97ECD8F9-3494-4C60-8500-37EF68626C88}" srcOrd="11" destOrd="0" presId="urn:microsoft.com/office/officeart/2005/8/layout/radial6"/>
    <dgm:cxn modelId="{D806DEBF-5661-4995-B4FF-C491181BC5E6}" type="presParOf" srcId="{F23F2B9F-88A6-4A9E-8B64-7DC76339BFAD}" destId="{B8393B85-DAAF-47DE-AA10-BCA3C8D2374C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B44B87B5-E4FC-4DC9-A6BA-3F999F7430FC}" type="doc">
      <dgm:prSet loTypeId="urn:microsoft.com/office/officeart/2008/layout/IncreasingCircleProcess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zh-TW" altLang="en-US"/>
        </a:p>
      </dgm:t>
    </dgm:pt>
    <dgm:pt modelId="{6A4ECDB1-E219-4BEA-9005-44FAADB5AD6D}">
      <dgm:prSet phldrT="[文字]" custT="1"/>
      <dgm:spPr/>
      <dgm:t>
        <a:bodyPr/>
        <a:lstStyle/>
        <a:p>
          <a:r>
            <a:rPr lang="en-US" altLang="zh-TW" sz="2800" dirty="0" smtClean="0"/>
            <a:t>1972</a:t>
          </a:r>
          <a:endParaRPr lang="zh-TW" altLang="en-US" sz="2800" dirty="0"/>
        </a:p>
      </dgm:t>
    </dgm:pt>
    <dgm:pt modelId="{EC36BB3F-B2BC-4497-8319-529CB6AA47AF}" type="parTrans" cxnId="{6EE44E8C-489A-497E-BCFC-808D30C3F9C1}">
      <dgm:prSet/>
      <dgm:spPr/>
      <dgm:t>
        <a:bodyPr/>
        <a:lstStyle/>
        <a:p>
          <a:endParaRPr lang="zh-TW" altLang="en-US"/>
        </a:p>
      </dgm:t>
    </dgm:pt>
    <dgm:pt modelId="{43EBCF82-1F68-4B0C-80C6-2DFF9CAB47EB}" type="sibTrans" cxnId="{6EE44E8C-489A-497E-BCFC-808D30C3F9C1}">
      <dgm:prSet/>
      <dgm:spPr/>
      <dgm:t>
        <a:bodyPr/>
        <a:lstStyle/>
        <a:p>
          <a:endParaRPr lang="zh-TW" altLang="en-US"/>
        </a:p>
      </dgm:t>
    </dgm:pt>
    <dgm:pt modelId="{40E9263A-237C-4A2A-A7F6-FA6D065DEB10}">
      <dgm:prSet phldrT="[文字]" custT="1"/>
      <dgm:spPr/>
      <dgm:t>
        <a:bodyPr/>
        <a:lstStyle/>
        <a:p>
          <a:r>
            <a:rPr lang="zh-TW" altLang="en-US" sz="2800" dirty="0" smtClean="0"/>
            <a:t>中日建交</a:t>
          </a:r>
          <a:endParaRPr lang="zh-TW" altLang="en-US" sz="2800" dirty="0"/>
        </a:p>
      </dgm:t>
    </dgm:pt>
    <dgm:pt modelId="{5F5CBCF2-9CBA-42B6-A533-8DAC059E0307}" type="parTrans" cxnId="{7BF305FF-DDD4-45EB-90E5-B0D4E53E3A4D}">
      <dgm:prSet/>
      <dgm:spPr/>
      <dgm:t>
        <a:bodyPr/>
        <a:lstStyle/>
        <a:p>
          <a:endParaRPr lang="zh-TW" altLang="en-US"/>
        </a:p>
      </dgm:t>
    </dgm:pt>
    <dgm:pt modelId="{B95F0CED-1C3F-4C14-A966-A2699BB96FD9}" type="sibTrans" cxnId="{7BF305FF-DDD4-45EB-90E5-B0D4E53E3A4D}">
      <dgm:prSet/>
      <dgm:spPr/>
      <dgm:t>
        <a:bodyPr/>
        <a:lstStyle/>
        <a:p>
          <a:endParaRPr lang="zh-TW" altLang="en-US"/>
        </a:p>
      </dgm:t>
    </dgm:pt>
    <dgm:pt modelId="{5D59FDF0-6079-4FD9-A2FF-3CD48CF0AB04}">
      <dgm:prSet phldrT="[文字]" custT="1"/>
      <dgm:spPr/>
      <dgm:t>
        <a:bodyPr/>
        <a:lstStyle/>
        <a:p>
          <a:r>
            <a:rPr lang="en-US" altLang="zh-TW" sz="2800" dirty="0" smtClean="0"/>
            <a:t>1979</a:t>
          </a:r>
          <a:endParaRPr lang="zh-TW" altLang="en-US" sz="2800" dirty="0"/>
        </a:p>
      </dgm:t>
    </dgm:pt>
    <dgm:pt modelId="{F2AEE6F8-CE80-4B09-9B52-F38AF0D36D77}" type="parTrans" cxnId="{AD159320-9780-4D35-A842-13A3B9498122}">
      <dgm:prSet/>
      <dgm:spPr/>
      <dgm:t>
        <a:bodyPr/>
        <a:lstStyle/>
        <a:p>
          <a:endParaRPr lang="zh-TW" altLang="en-US"/>
        </a:p>
      </dgm:t>
    </dgm:pt>
    <dgm:pt modelId="{DD6783BA-55C6-49CE-A2A3-434ACC14A36A}" type="sibTrans" cxnId="{AD159320-9780-4D35-A842-13A3B9498122}">
      <dgm:prSet/>
      <dgm:spPr/>
      <dgm:t>
        <a:bodyPr/>
        <a:lstStyle/>
        <a:p>
          <a:endParaRPr lang="zh-TW" altLang="en-US"/>
        </a:p>
      </dgm:t>
    </dgm:pt>
    <dgm:pt modelId="{61938D2B-4D40-4983-9B61-C80E4DE718E5}">
      <dgm:prSet phldrT="[文字]" custT="1"/>
      <dgm:spPr/>
      <dgm:t>
        <a:bodyPr/>
        <a:lstStyle/>
        <a:p>
          <a:r>
            <a:rPr lang="en-US" altLang="zh-TW" sz="2800" dirty="0" smtClean="0"/>
            <a:t>《</a:t>
          </a:r>
          <a:r>
            <a:rPr lang="zh-TW" altLang="en-US" sz="2800" dirty="0" smtClean="0"/>
            <a:t>中日和約</a:t>
          </a:r>
          <a:r>
            <a:rPr lang="en-US" altLang="zh-TW" sz="2800" dirty="0" smtClean="0"/>
            <a:t>》</a:t>
          </a:r>
          <a:endParaRPr lang="zh-TW" altLang="en-US" sz="2800" dirty="0"/>
        </a:p>
      </dgm:t>
    </dgm:pt>
    <dgm:pt modelId="{7C3AC693-C2F6-4183-90C2-95903BCF5F6B}" type="parTrans" cxnId="{8F7436EA-E7B3-4EEA-A295-99E813A9F3C7}">
      <dgm:prSet/>
      <dgm:spPr/>
      <dgm:t>
        <a:bodyPr/>
        <a:lstStyle/>
        <a:p>
          <a:endParaRPr lang="zh-TW" altLang="en-US"/>
        </a:p>
      </dgm:t>
    </dgm:pt>
    <dgm:pt modelId="{44DD74DA-E541-488F-9AD7-6699F5830B40}" type="sibTrans" cxnId="{8F7436EA-E7B3-4EEA-A295-99E813A9F3C7}">
      <dgm:prSet/>
      <dgm:spPr/>
      <dgm:t>
        <a:bodyPr/>
        <a:lstStyle/>
        <a:p>
          <a:endParaRPr lang="zh-TW" altLang="en-US"/>
        </a:p>
      </dgm:t>
    </dgm:pt>
    <dgm:pt modelId="{9E115895-CF56-4163-A70D-D9F0030AB37A}">
      <dgm:prSet phldrT="[文字]" custT="1"/>
      <dgm:spPr/>
      <dgm:t>
        <a:bodyPr/>
        <a:lstStyle/>
        <a:p>
          <a:r>
            <a:rPr lang="en-US" altLang="zh-TW" sz="2800" dirty="0" smtClean="0"/>
            <a:t>1971</a:t>
          </a:r>
          <a:endParaRPr lang="zh-TW" altLang="en-US" sz="2800" dirty="0"/>
        </a:p>
      </dgm:t>
    </dgm:pt>
    <dgm:pt modelId="{2DA7F1DF-9BBC-4AD7-B9D9-A0944E89EBFD}" type="parTrans" cxnId="{2E68FD18-592A-4304-B65F-CFC7F3A14388}">
      <dgm:prSet/>
      <dgm:spPr/>
      <dgm:t>
        <a:bodyPr/>
        <a:lstStyle/>
        <a:p>
          <a:endParaRPr lang="zh-TW" altLang="en-US"/>
        </a:p>
      </dgm:t>
    </dgm:pt>
    <dgm:pt modelId="{DD775933-CC29-4531-A081-AB161A11AFB6}" type="sibTrans" cxnId="{2E68FD18-592A-4304-B65F-CFC7F3A14388}">
      <dgm:prSet/>
      <dgm:spPr/>
      <dgm:t>
        <a:bodyPr/>
        <a:lstStyle/>
        <a:p>
          <a:endParaRPr lang="zh-TW" altLang="en-US"/>
        </a:p>
      </dgm:t>
    </dgm:pt>
    <dgm:pt modelId="{4F4B070A-53B0-4CF4-950E-F23A9F19144E}">
      <dgm:prSet phldrT="[文字]" custT="1"/>
      <dgm:spPr/>
      <dgm:t>
        <a:bodyPr/>
        <a:lstStyle/>
        <a:p>
          <a:r>
            <a:rPr lang="zh-TW" altLang="en-US" sz="2800" dirty="0" smtClean="0"/>
            <a:t>中國</a:t>
          </a:r>
          <a:r>
            <a:rPr lang="en-US" altLang="zh-TW" sz="2800" dirty="0" smtClean="0"/>
            <a:t>(PRC)</a:t>
          </a:r>
        </a:p>
        <a:p>
          <a:r>
            <a:rPr lang="zh-TW" altLang="en-US" sz="2800" dirty="0" smtClean="0"/>
            <a:t>加入聯合國</a:t>
          </a:r>
          <a:endParaRPr lang="zh-TW" altLang="en-US" sz="2800" dirty="0"/>
        </a:p>
      </dgm:t>
    </dgm:pt>
    <dgm:pt modelId="{D054A4D7-E4E4-457B-ACF1-8CD42178B56F}" type="parTrans" cxnId="{168977F3-AD8A-49F1-B05C-CC6E2C261374}">
      <dgm:prSet/>
      <dgm:spPr/>
      <dgm:t>
        <a:bodyPr/>
        <a:lstStyle/>
        <a:p>
          <a:endParaRPr lang="zh-TW" altLang="en-US"/>
        </a:p>
      </dgm:t>
    </dgm:pt>
    <dgm:pt modelId="{6A73FD84-FD37-46B3-B68F-4CB9C87501B1}" type="sibTrans" cxnId="{168977F3-AD8A-49F1-B05C-CC6E2C261374}">
      <dgm:prSet/>
      <dgm:spPr/>
      <dgm:t>
        <a:bodyPr/>
        <a:lstStyle/>
        <a:p>
          <a:endParaRPr lang="zh-TW" altLang="en-US"/>
        </a:p>
      </dgm:t>
    </dgm:pt>
    <dgm:pt modelId="{309B3BED-E050-4CB0-A0D3-42717049CD02}">
      <dgm:prSet phldrT="[文字]" custT="1"/>
      <dgm:spPr/>
      <dgm:t>
        <a:bodyPr/>
        <a:lstStyle/>
        <a:p>
          <a:r>
            <a:rPr lang="zh-TW" altLang="en-US" sz="2800" dirty="0" smtClean="0"/>
            <a:t>中美簽</a:t>
          </a:r>
          <a:endParaRPr lang="en-US" altLang="zh-TW" sz="2800" dirty="0" smtClean="0"/>
        </a:p>
        <a:p>
          <a:r>
            <a:rPr lang="en-US" altLang="zh-TW" sz="2800" dirty="0" smtClean="0"/>
            <a:t>《</a:t>
          </a:r>
          <a:r>
            <a:rPr lang="zh-TW" altLang="en-US" sz="2800" dirty="0" smtClean="0"/>
            <a:t>上海公報</a:t>
          </a:r>
          <a:r>
            <a:rPr lang="en-US" altLang="zh-TW" sz="2800" dirty="0" smtClean="0"/>
            <a:t>》</a:t>
          </a:r>
          <a:r>
            <a:rPr lang="zh-TW" altLang="en-US" sz="2800" dirty="0" smtClean="0"/>
            <a:t>、</a:t>
          </a:r>
          <a:endParaRPr lang="zh-TW" altLang="en-US" sz="2800" dirty="0"/>
        </a:p>
      </dgm:t>
    </dgm:pt>
    <dgm:pt modelId="{59889364-46A9-42D1-9F6E-2CE6BC115FEE}" type="parTrans" cxnId="{079C5712-C0FD-46C8-9BBE-0D5E7C15E665}">
      <dgm:prSet/>
      <dgm:spPr/>
      <dgm:t>
        <a:bodyPr/>
        <a:lstStyle/>
        <a:p>
          <a:endParaRPr lang="zh-TW" altLang="en-US"/>
        </a:p>
      </dgm:t>
    </dgm:pt>
    <dgm:pt modelId="{0328E4D7-0910-42CC-823C-005A40DDAF88}" type="sibTrans" cxnId="{079C5712-C0FD-46C8-9BBE-0D5E7C15E665}">
      <dgm:prSet/>
      <dgm:spPr/>
      <dgm:t>
        <a:bodyPr/>
        <a:lstStyle/>
        <a:p>
          <a:endParaRPr lang="zh-TW" altLang="en-US"/>
        </a:p>
      </dgm:t>
    </dgm:pt>
    <dgm:pt modelId="{42F92BC4-429B-45B7-94F7-250ED870A989}" type="pres">
      <dgm:prSet presAssocID="{B44B87B5-E4FC-4DC9-A6BA-3F999F7430FC}" presName="Name0" presStyleCnt="0">
        <dgm:presLayoutVars>
          <dgm:chMax val="7"/>
          <dgm:chPref val="7"/>
          <dgm:dir/>
          <dgm:animOne val="branch"/>
          <dgm:animLvl val="lvl"/>
        </dgm:presLayoutVars>
      </dgm:prSet>
      <dgm:spPr/>
      <dgm:t>
        <a:bodyPr/>
        <a:lstStyle/>
        <a:p>
          <a:endParaRPr lang="zh-TW" altLang="en-US"/>
        </a:p>
      </dgm:t>
    </dgm:pt>
    <dgm:pt modelId="{B2672C28-4A21-406F-A389-4DB96EE6B856}" type="pres">
      <dgm:prSet presAssocID="{9E115895-CF56-4163-A70D-D9F0030AB37A}" presName="composite" presStyleCnt="0"/>
      <dgm:spPr/>
    </dgm:pt>
    <dgm:pt modelId="{7FE1F690-86E8-4F59-9821-4A3AD0A1F61C}" type="pres">
      <dgm:prSet presAssocID="{9E115895-CF56-4163-A70D-D9F0030AB37A}" presName="BackAccent" presStyleLbl="bgShp" presStyleIdx="0" presStyleCnt="3"/>
      <dgm:spPr/>
    </dgm:pt>
    <dgm:pt modelId="{1CCC3462-55A6-474D-A83C-4ABC81691CE9}" type="pres">
      <dgm:prSet presAssocID="{9E115895-CF56-4163-A70D-D9F0030AB37A}" presName="Accent" presStyleLbl="alignNode1" presStyleIdx="0" presStyleCnt="3"/>
      <dgm:spPr/>
    </dgm:pt>
    <dgm:pt modelId="{080C4DD0-E02F-43F4-ACC8-140256E5EBA6}" type="pres">
      <dgm:prSet presAssocID="{9E115895-CF56-4163-A70D-D9F0030AB37A}" presName="Child" presStyleLbl="revTx" presStyleIdx="0" presStyleCnt="6" custScaleX="14209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189905D-23B9-4486-81A0-5B1A9C8F726C}" type="pres">
      <dgm:prSet presAssocID="{9E115895-CF56-4163-A70D-D9F0030AB37A}" presName="Parent" presStyleLbl="revTx" presStyleIdx="1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1E7FD4E-D388-4749-85F9-369D16D19D70}" type="pres">
      <dgm:prSet presAssocID="{DD775933-CC29-4531-A081-AB161A11AFB6}" presName="sibTrans" presStyleCnt="0"/>
      <dgm:spPr/>
    </dgm:pt>
    <dgm:pt modelId="{8C7F9F63-1E06-4523-B016-647554929336}" type="pres">
      <dgm:prSet presAssocID="{6A4ECDB1-E219-4BEA-9005-44FAADB5AD6D}" presName="composite" presStyleCnt="0"/>
      <dgm:spPr/>
    </dgm:pt>
    <dgm:pt modelId="{B74E3906-25F5-4B34-AEB4-1C33633E83E1}" type="pres">
      <dgm:prSet presAssocID="{6A4ECDB1-E219-4BEA-9005-44FAADB5AD6D}" presName="BackAccent" presStyleLbl="bgShp" presStyleIdx="1" presStyleCnt="3" custLinFactNeighborX="-55687"/>
      <dgm:spPr/>
    </dgm:pt>
    <dgm:pt modelId="{007B1671-E443-4232-A609-A5C92BD0CA01}" type="pres">
      <dgm:prSet presAssocID="{6A4ECDB1-E219-4BEA-9005-44FAADB5AD6D}" presName="Accent" presStyleLbl="alignNode1" presStyleIdx="1" presStyleCnt="3" custLinFactNeighborX="-66668"/>
      <dgm:spPr/>
    </dgm:pt>
    <dgm:pt modelId="{39ECC7DE-0C04-4BF8-80AE-72B799D03452}" type="pres">
      <dgm:prSet presAssocID="{6A4ECDB1-E219-4BEA-9005-44FAADB5AD6D}" presName="Child" presStyleLbl="revTx" presStyleIdx="2" presStyleCnt="6" custScaleX="139380" custLinFactNeighborX="-2086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09235CF-3F5A-44AE-B941-2819D1ABED96}" type="pres">
      <dgm:prSet presAssocID="{6A4ECDB1-E219-4BEA-9005-44FAADB5AD6D}" presName="Parent" presStyleLbl="revTx" presStyleIdx="3" presStyleCnt="6" custLinFactNeighborX="-1791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B7BA6D8-9C20-4874-BA37-2F2BAA824EAF}" type="pres">
      <dgm:prSet presAssocID="{43EBCF82-1F68-4B0C-80C6-2DFF9CAB47EB}" presName="sibTrans" presStyleCnt="0"/>
      <dgm:spPr/>
    </dgm:pt>
    <dgm:pt modelId="{86534749-3BC7-406A-AE0C-A5BEEABE43C7}" type="pres">
      <dgm:prSet presAssocID="{5D59FDF0-6079-4FD9-A2FF-3CD48CF0AB04}" presName="composite" presStyleCnt="0"/>
      <dgm:spPr/>
    </dgm:pt>
    <dgm:pt modelId="{FE9D8E8E-647D-4F1D-8118-B3EA14C673DF}" type="pres">
      <dgm:prSet presAssocID="{5D59FDF0-6079-4FD9-A2FF-3CD48CF0AB04}" presName="BackAccent" presStyleLbl="bgShp" presStyleIdx="2" presStyleCnt="3"/>
      <dgm:spPr/>
    </dgm:pt>
    <dgm:pt modelId="{0FBB334A-9E75-45BD-A978-F1B3B146D75E}" type="pres">
      <dgm:prSet presAssocID="{5D59FDF0-6079-4FD9-A2FF-3CD48CF0AB04}" presName="Accent" presStyleLbl="alignNode1" presStyleIdx="2" presStyleCnt="3"/>
      <dgm:spPr/>
    </dgm:pt>
    <dgm:pt modelId="{D3CF1BEB-990B-41F0-9738-4E9CEF4C13BC}" type="pres">
      <dgm:prSet presAssocID="{5D59FDF0-6079-4FD9-A2FF-3CD48CF0AB04}" presName="Child" presStyleLbl="revTx" presStyleIdx="4" presStyleCnt="6" custScaleX="11744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4B4ECB4-E6E7-4DD1-A4BD-094179C389E7}" type="pres">
      <dgm:prSet presAssocID="{5D59FDF0-6079-4FD9-A2FF-3CD48CF0AB04}" presName="Parent" presStyleLbl="revTx" presStyleIdx="5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18EDD86A-368D-4809-B2C5-5BFF4E170021}" type="presOf" srcId="{40E9263A-237C-4A2A-A7F6-FA6D065DEB10}" destId="{39ECC7DE-0C04-4BF8-80AE-72B799D03452}" srcOrd="0" destOrd="1" presId="urn:microsoft.com/office/officeart/2008/layout/IncreasingCircleProcess"/>
    <dgm:cxn modelId="{8F7436EA-E7B3-4EEA-A295-99E813A9F3C7}" srcId="{5D59FDF0-6079-4FD9-A2FF-3CD48CF0AB04}" destId="{61938D2B-4D40-4983-9B61-C80E4DE718E5}" srcOrd="0" destOrd="0" parTransId="{7C3AC693-C2F6-4183-90C2-95903BCF5F6B}" sibTransId="{44DD74DA-E541-488F-9AD7-6699F5830B40}"/>
    <dgm:cxn modelId="{2CAE797E-1141-4002-9F95-54E47B334AD4}" type="presOf" srcId="{5D59FDF0-6079-4FD9-A2FF-3CD48CF0AB04}" destId="{44B4ECB4-E6E7-4DD1-A4BD-094179C389E7}" srcOrd="0" destOrd="0" presId="urn:microsoft.com/office/officeart/2008/layout/IncreasingCircleProcess"/>
    <dgm:cxn modelId="{6EE44E8C-489A-497E-BCFC-808D30C3F9C1}" srcId="{B44B87B5-E4FC-4DC9-A6BA-3F999F7430FC}" destId="{6A4ECDB1-E219-4BEA-9005-44FAADB5AD6D}" srcOrd="1" destOrd="0" parTransId="{EC36BB3F-B2BC-4497-8319-529CB6AA47AF}" sibTransId="{43EBCF82-1F68-4B0C-80C6-2DFF9CAB47EB}"/>
    <dgm:cxn modelId="{7BF305FF-DDD4-45EB-90E5-B0D4E53E3A4D}" srcId="{6A4ECDB1-E219-4BEA-9005-44FAADB5AD6D}" destId="{40E9263A-237C-4A2A-A7F6-FA6D065DEB10}" srcOrd="1" destOrd="0" parTransId="{5F5CBCF2-9CBA-42B6-A533-8DAC059E0307}" sibTransId="{B95F0CED-1C3F-4C14-A966-A2699BB96FD9}"/>
    <dgm:cxn modelId="{C0050C8C-FE0C-46F4-B551-B30BDED942DA}" type="presOf" srcId="{6A4ECDB1-E219-4BEA-9005-44FAADB5AD6D}" destId="{409235CF-3F5A-44AE-B941-2819D1ABED96}" srcOrd="0" destOrd="0" presId="urn:microsoft.com/office/officeart/2008/layout/IncreasingCircleProcess"/>
    <dgm:cxn modelId="{F73909C2-BA82-423A-A1D7-F6D0A2756A2F}" type="presOf" srcId="{B44B87B5-E4FC-4DC9-A6BA-3F999F7430FC}" destId="{42F92BC4-429B-45B7-94F7-250ED870A989}" srcOrd="0" destOrd="0" presId="urn:microsoft.com/office/officeart/2008/layout/IncreasingCircleProcess"/>
    <dgm:cxn modelId="{079C5712-C0FD-46C8-9BBE-0D5E7C15E665}" srcId="{6A4ECDB1-E219-4BEA-9005-44FAADB5AD6D}" destId="{309B3BED-E050-4CB0-A0D3-42717049CD02}" srcOrd="0" destOrd="0" parTransId="{59889364-46A9-42D1-9F6E-2CE6BC115FEE}" sibTransId="{0328E4D7-0910-42CC-823C-005A40DDAF88}"/>
    <dgm:cxn modelId="{8D94985B-0B94-4517-83AC-4C8C7D1F8630}" type="presOf" srcId="{9E115895-CF56-4163-A70D-D9F0030AB37A}" destId="{D189905D-23B9-4486-81A0-5B1A9C8F726C}" srcOrd="0" destOrd="0" presId="urn:microsoft.com/office/officeart/2008/layout/IncreasingCircleProcess"/>
    <dgm:cxn modelId="{AD159320-9780-4D35-A842-13A3B9498122}" srcId="{B44B87B5-E4FC-4DC9-A6BA-3F999F7430FC}" destId="{5D59FDF0-6079-4FD9-A2FF-3CD48CF0AB04}" srcOrd="2" destOrd="0" parTransId="{F2AEE6F8-CE80-4B09-9B52-F38AF0D36D77}" sibTransId="{DD6783BA-55C6-49CE-A2A3-434ACC14A36A}"/>
    <dgm:cxn modelId="{E4228FF1-22F8-4168-A3EB-03D2A2D464CE}" type="presOf" srcId="{4F4B070A-53B0-4CF4-950E-F23A9F19144E}" destId="{080C4DD0-E02F-43F4-ACC8-140256E5EBA6}" srcOrd="0" destOrd="0" presId="urn:microsoft.com/office/officeart/2008/layout/IncreasingCircleProcess"/>
    <dgm:cxn modelId="{8BFB78A4-4357-46F7-A12F-1774DE5F35E2}" type="presOf" srcId="{61938D2B-4D40-4983-9B61-C80E4DE718E5}" destId="{D3CF1BEB-990B-41F0-9738-4E9CEF4C13BC}" srcOrd="0" destOrd="0" presId="urn:microsoft.com/office/officeart/2008/layout/IncreasingCircleProcess"/>
    <dgm:cxn modelId="{76E6800A-B79E-401D-8AF0-E2E0C75D2391}" type="presOf" srcId="{309B3BED-E050-4CB0-A0D3-42717049CD02}" destId="{39ECC7DE-0C04-4BF8-80AE-72B799D03452}" srcOrd="0" destOrd="0" presId="urn:microsoft.com/office/officeart/2008/layout/IncreasingCircleProcess"/>
    <dgm:cxn modelId="{168977F3-AD8A-49F1-B05C-CC6E2C261374}" srcId="{9E115895-CF56-4163-A70D-D9F0030AB37A}" destId="{4F4B070A-53B0-4CF4-950E-F23A9F19144E}" srcOrd="0" destOrd="0" parTransId="{D054A4D7-E4E4-457B-ACF1-8CD42178B56F}" sibTransId="{6A73FD84-FD37-46B3-B68F-4CB9C87501B1}"/>
    <dgm:cxn modelId="{2E68FD18-592A-4304-B65F-CFC7F3A14388}" srcId="{B44B87B5-E4FC-4DC9-A6BA-3F999F7430FC}" destId="{9E115895-CF56-4163-A70D-D9F0030AB37A}" srcOrd="0" destOrd="0" parTransId="{2DA7F1DF-9BBC-4AD7-B9D9-A0944E89EBFD}" sibTransId="{DD775933-CC29-4531-A081-AB161A11AFB6}"/>
    <dgm:cxn modelId="{8E6DDA12-2765-42FC-A9EB-56B3CFBC22F6}" type="presParOf" srcId="{42F92BC4-429B-45B7-94F7-250ED870A989}" destId="{B2672C28-4A21-406F-A389-4DB96EE6B856}" srcOrd="0" destOrd="0" presId="urn:microsoft.com/office/officeart/2008/layout/IncreasingCircleProcess"/>
    <dgm:cxn modelId="{BE8DC965-E0DA-4182-94A1-BCED29B9AD4C}" type="presParOf" srcId="{B2672C28-4A21-406F-A389-4DB96EE6B856}" destId="{7FE1F690-86E8-4F59-9821-4A3AD0A1F61C}" srcOrd="0" destOrd="0" presId="urn:microsoft.com/office/officeart/2008/layout/IncreasingCircleProcess"/>
    <dgm:cxn modelId="{F1E1773A-F438-41A4-A326-DCE944EF657D}" type="presParOf" srcId="{B2672C28-4A21-406F-A389-4DB96EE6B856}" destId="{1CCC3462-55A6-474D-A83C-4ABC81691CE9}" srcOrd="1" destOrd="0" presId="urn:microsoft.com/office/officeart/2008/layout/IncreasingCircleProcess"/>
    <dgm:cxn modelId="{0749DAA5-D37D-4A59-ACDB-C0A45504C005}" type="presParOf" srcId="{B2672C28-4A21-406F-A389-4DB96EE6B856}" destId="{080C4DD0-E02F-43F4-ACC8-140256E5EBA6}" srcOrd="2" destOrd="0" presId="urn:microsoft.com/office/officeart/2008/layout/IncreasingCircleProcess"/>
    <dgm:cxn modelId="{22AA27D3-243D-4A99-B0CA-411B390467F8}" type="presParOf" srcId="{B2672C28-4A21-406F-A389-4DB96EE6B856}" destId="{D189905D-23B9-4486-81A0-5B1A9C8F726C}" srcOrd="3" destOrd="0" presId="urn:microsoft.com/office/officeart/2008/layout/IncreasingCircleProcess"/>
    <dgm:cxn modelId="{C6156CB0-31CA-4E76-8174-EC5B1C36B5CE}" type="presParOf" srcId="{42F92BC4-429B-45B7-94F7-250ED870A989}" destId="{A1E7FD4E-D388-4749-85F9-369D16D19D70}" srcOrd="1" destOrd="0" presId="urn:microsoft.com/office/officeart/2008/layout/IncreasingCircleProcess"/>
    <dgm:cxn modelId="{B5146AEE-F24A-4670-BF02-CDB726EA0E97}" type="presParOf" srcId="{42F92BC4-429B-45B7-94F7-250ED870A989}" destId="{8C7F9F63-1E06-4523-B016-647554929336}" srcOrd="2" destOrd="0" presId="urn:microsoft.com/office/officeart/2008/layout/IncreasingCircleProcess"/>
    <dgm:cxn modelId="{B02FB0E7-0363-426C-82FB-6BFEDD6B43EA}" type="presParOf" srcId="{8C7F9F63-1E06-4523-B016-647554929336}" destId="{B74E3906-25F5-4B34-AEB4-1C33633E83E1}" srcOrd="0" destOrd="0" presId="urn:microsoft.com/office/officeart/2008/layout/IncreasingCircleProcess"/>
    <dgm:cxn modelId="{5228FC16-B65D-4B85-BB41-E2253D0F4DED}" type="presParOf" srcId="{8C7F9F63-1E06-4523-B016-647554929336}" destId="{007B1671-E443-4232-A609-A5C92BD0CA01}" srcOrd="1" destOrd="0" presId="urn:microsoft.com/office/officeart/2008/layout/IncreasingCircleProcess"/>
    <dgm:cxn modelId="{70AD4E06-3965-46EF-A11E-1E5A934A7CCC}" type="presParOf" srcId="{8C7F9F63-1E06-4523-B016-647554929336}" destId="{39ECC7DE-0C04-4BF8-80AE-72B799D03452}" srcOrd="2" destOrd="0" presId="urn:microsoft.com/office/officeart/2008/layout/IncreasingCircleProcess"/>
    <dgm:cxn modelId="{EF8C51E7-6E80-4D44-A441-C5C54CD3D486}" type="presParOf" srcId="{8C7F9F63-1E06-4523-B016-647554929336}" destId="{409235CF-3F5A-44AE-B941-2819D1ABED96}" srcOrd="3" destOrd="0" presId="urn:microsoft.com/office/officeart/2008/layout/IncreasingCircleProcess"/>
    <dgm:cxn modelId="{E1138E27-E4BB-44F8-B695-11987C042305}" type="presParOf" srcId="{42F92BC4-429B-45B7-94F7-250ED870A989}" destId="{BB7BA6D8-9C20-4874-BA37-2F2BAA824EAF}" srcOrd="3" destOrd="0" presId="urn:microsoft.com/office/officeart/2008/layout/IncreasingCircleProcess"/>
    <dgm:cxn modelId="{2C034B0B-268F-4E1D-BE60-89E29AC9E79D}" type="presParOf" srcId="{42F92BC4-429B-45B7-94F7-250ED870A989}" destId="{86534749-3BC7-406A-AE0C-A5BEEABE43C7}" srcOrd="4" destOrd="0" presId="urn:microsoft.com/office/officeart/2008/layout/IncreasingCircleProcess"/>
    <dgm:cxn modelId="{9EE80156-9DD7-4567-9298-8B3E49D9FCB0}" type="presParOf" srcId="{86534749-3BC7-406A-AE0C-A5BEEABE43C7}" destId="{FE9D8E8E-647D-4F1D-8118-B3EA14C673DF}" srcOrd="0" destOrd="0" presId="urn:microsoft.com/office/officeart/2008/layout/IncreasingCircleProcess"/>
    <dgm:cxn modelId="{72B99C34-079C-4521-8BE0-A22912638273}" type="presParOf" srcId="{86534749-3BC7-406A-AE0C-A5BEEABE43C7}" destId="{0FBB334A-9E75-45BD-A978-F1B3B146D75E}" srcOrd="1" destOrd="0" presId="urn:microsoft.com/office/officeart/2008/layout/IncreasingCircleProcess"/>
    <dgm:cxn modelId="{2A150470-ADE4-4910-87B2-167A92381C14}" type="presParOf" srcId="{86534749-3BC7-406A-AE0C-A5BEEABE43C7}" destId="{D3CF1BEB-990B-41F0-9738-4E9CEF4C13BC}" srcOrd="2" destOrd="0" presId="urn:microsoft.com/office/officeart/2008/layout/IncreasingCircleProcess"/>
    <dgm:cxn modelId="{E1788D77-5963-48A8-BC29-11F1E85101A7}" type="presParOf" srcId="{86534749-3BC7-406A-AE0C-A5BEEABE43C7}" destId="{44B4ECB4-E6E7-4DD1-A4BD-094179C389E7}" srcOrd="3" destOrd="0" presId="urn:microsoft.com/office/officeart/2008/layout/IncreasingCircle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0E53211A-4238-4FC5-9FBA-4F828042CBE1}" type="doc">
      <dgm:prSet loTypeId="urn:microsoft.com/office/officeart/2005/8/layout/list1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zh-TW" altLang="en-US"/>
        </a:p>
      </dgm:t>
    </dgm:pt>
    <dgm:pt modelId="{16852915-7F89-4D04-8D7F-8FCE0778B013}">
      <dgm:prSet phldrT="[文字]" custT="1"/>
      <dgm:spPr/>
      <dgm:t>
        <a:bodyPr/>
        <a:lstStyle/>
        <a:p>
          <a:r>
            <a:rPr lang="zh-TW" altLang="en-US" sz="2800" dirty="0" smtClean="0"/>
            <a:t>日本經濟實力上升</a:t>
          </a:r>
          <a:endParaRPr lang="zh-TW" altLang="en-US" sz="2800" dirty="0"/>
        </a:p>
      </dgm:t>
    </dgm:pt>
    <dgm:pt modelId="{41B45328-3747-4A57-B40C-21612C24E403}" type="parTrans" cxnId="{C92D116A-68D4-4320-B890-AA92B53A3EAC}">
      <dgm:prSet/>
      <dgm:spPr/>
      <dgm:t>
        <a:bodyPr/>
        <a:lstStyle/>
        <a:p>
          <a:endParaRPr lang="zh-TW" altLang="en-US"/>
        </a:p>
      </dgm:t>
    </dgm:pt>
    <dgm:pt modelId="{CE03A81E-C240-4C24-9E37-A382BD2128B6}" type="sibTrans" cxnId="{C92D116A-68D4-4320-B890-AA92B53A3EAC}">
      <dgm:prSet/>
      <dgm:spPr/>
      <dgm:t>
        <a:bodyPr/>
        <a:lstStyle/>
        <a:p>
          <a:endParaRPr lang="zh-TW" altLang="en-US"/>
        </a:p>
      </dgm:t>
    </dgm:pt>
    <dgm:pt modelId="{EB07D98E-401F-493F-9CC5-68F46BD6B567}">
      <dgm:prSet phldrT="[文字]" custT="1"/>
      <dgm:spPr/>
      <dgm:t>
        <a:bodyPr/>
        <a:lstStyle/>
        <a:p>
          <a:r>
            <a:rPr lang="zh-TW" sz="2800" dirty="0" smtClean="0"/>
            <a:t>美中於</a:t>
          </a:r>
          <a:r>
            <a:rPr lang="en-US" sz="2800" dirty="0" smtClean="0"/>
            <a:t>1972</a:t>
          </a:r>
          <a:r>
            <a:rPr lang="zh-TW" sz="2800" dirty="0" smtClean="0"/>
            <a:t>年簽訂「上海公報」</a:t>
          </a:r>
          <a:endParaRPr lang="zh-TW" altLang="en-US" sz="2800" dirty="0"/>
        </a:p>
      </dgm:t>
    </dgm:pt>
    <dgm:pt modelId="{81C3D896-8F02-47BC-BC5F-F31579E1B68F}" type="parTrans" cxnId="{C0ABB6D4-47B6-49D7-8E4A-105CBA0337F1}">
      <dgm:prSet/>
      <dgm:spPr/>
      <dgm:t>
        <a:bodyPr/>
        <a:lstStyle/>
        <a:p>
          <a:endParaRPr lang="zh-TW" altLang="en-US"/>
        </a:p>
      </dgm:t>
    </dgm:pt>
    <dgm:pt modelId="{A242E069-1F02-433E-96D1-1425DB1E8A22}" type="sibTrans" cxnId="{C0ABB6D4-47B6-49D7-8E4A-105CBA0337F1}">
      <dgm:prSet/>
      <dgm:spPr/>
      <dgm:t>
        <a:bodyPr/>
        <a:lstStyle/>
        <a:p>
          <a:endParaRPr lang="zh-TW" altLang="en-US"/>
        </a:p>
      </dgm:t>
    </dgm:pt>
    <dgm:pt modelId="{81EAA234-CB79-43D0-850D-210C9227CFBE}">
      <dgm:prSet phldrT="[文字]" custT="1"/>
      <dgm:spPr/>
      <dgm:t>
        <a:bodyPr/>
        <a:lstStyle/>
        <a:p>
          <a:r>
            <a:rPr lang="zh-TW" altLang="en-US" sz="2800" dirty="0" smtClean="0"/>
            <a:t>越戰結束</a:t>
          </a:r>
          <a:endParaRPr lang="zh-TW" altLang="en-US" sz="2800" dirty="0"/>
        </a:p>
      </dgm:t>
    </dgm:pt>
    <dgm:pt modelId="{7509E122-E8F9-44ED-932E-D7A430ABA6E0}" type="parTrans" cxnId="{BF147438-A4CE-4F73-80AA-45033AC7C73A}">
      <dgm:prSet/>
      <dgm:spPr/>
      <dgm:t>
        <a:bodyPr/>
        <a:lstStyle/>
        <a:p>
          <a:endParaRPr lang="zh-TW" altLang="en-US"/>
        </a:p>
      </dgm:t>
    </dgm:pt>
    <dgm:pt modelId="{B6EEBD37-AB2C-4A18-821F-05FE320C6B73}" type="sibTrans" cxnId="{BF147438-A4CE-4F73-80AA-45033AC7C73A}">
      <dgm:prSet/>
      <dgm:spPr/>
      <dgm:t>
        <a:bodyPr/>
        <a:lstStyle/>
        <a:p>
          <a:endParaRPr lang="zh-TW" altLang="en-US"/>
        </a:p>
      </dgm:t>
    </dgm:pt>
    <dgm:pt modelId="{4282AB0C-FE9F-4824-B17A-937AAE5430F7}">
      <dgm:prSet phldrT="[文字]" custT="1"/>
      <dgm:spPr/>
      <dgm:t>
        <a:bodyPr/>
        <a:lstStyle/>
        <a:p>
          <a:r>
            <a:rPr lang="zh-TW" altLang="en-US" sz="2400" dirty="0" smtClean="0"/>
            <a:t>和美國形成「平等夥伴關係」</a:t>
          </a:r>
          <a:endParaRPr lang="zh-TW" altLang="en-US" sz="2400" dirty="0"/>
        </a:p>
      </dgm:t>
    </dgm:pt>
    <dgm:pt modelId="{1F443306-7B7E-42F5-80E3-9FD26E7200B1}" type="parTrans" cxnId="{5D6B3A20-3678-42B7-8292-4F6BCB121B2A}">
      <dgm:prSet/>
      <dgm:spPr/>
      <dgm:t>
        <a:bodyPr/>
        <a:lstStyle/>
        <a:p>
          <a:endParaRPr lang="zh-TW" altLang="en-US"/>
        </a:p>
      </dgm:t>
    </dgm:pt>
    <dgm:pt modelId="{87CB9871-742D-4049-A778-896ACF885DB4}" type="sibTrans" cxnId="{5D6B3A20-3678-42B7-8292-4F6BCB121B2A}">
      <dgm:prSet/>
      <dgm:spPr/>
      <dgm:t>
        <a:bodyPr/>
        <a:lstStyle/>
        <a:p>
          <a:endParaRPr lang="zh-TW" altLang="en-US"/>
        </a:p>
      </dgm:t>
    </dgm:pt>
    <dgm:pt modelId="{6668BB26-882F-42FD-A065-E0FC703F1E73}">
      <dgm:prSet phldrT="[文字]" custT="1"/>
      <dgm:spPr/>
      <dgm:t>
        <a:bodyPr/>
        <a:lstStyle/>
        <a:p>
          <a:r>
            <a:rPr lang="zh-TW" altLang="en-US" sz="2400" dirty="0" smtClean="0"/>
            <a:t>兩國關係改善，日本未被事先告知</a:t>
          </a:r>
          <a:endParaRPr lang="zh-TW" altLang="en-US" sz="2400" dirty="0"/>
        </a:p>
      </dgm:t>
    </dgm:pt>
    <dgm:pt modelId="{83220D85-5713-46C8-890C-9D9E888D746C}" type="parTrans" cxnId="{8ED9FF4B-F5BA-41A0-B1C8-5E462DDF9E2A}">
      <dgm:prSet/>
      <dgm:spPr/>
      <dgm:t>
        <a:bodyPr/>
        <a:lstStyle/>
        <a:p>
          <a:endParaRPr lang="zh-TW" altLang="en-US"/>
        </a:p>
      </dgm:t>
    </dgm:pt>
    <dgm:pt modelId="{A374AEE9-7203-4CBD-9A53-E70B68690C05}" type="sibTrans" cxnId="{8ED9FF4B-F5BA-41A0-B1C8-5E462DDF9E2A}">
      <dgm:prSet/>
      <dgm:spPr/>
      <dgm:t>
        <a:bodyPr/>
        <a:lstStyle/>
        <a:p>
          <a:endParaRPr lang="zh-TW" altLang="en-US"/>
        </a:p>
      </dgm:t>
    </dgm:pt>
    <dgm:pt modelId="{72EEC8B9-59B4-489A-9A80-92897A92805F}">
      <dgm:prSet phldrT="[文字]" custT="1"/>
      <dgm:spPr/>
      <dgm:t>
        <a:bodyPr/>
        <a:lstStyle/>
        <a:p>
          <a:r>
            <a:rPr lang="zh-TW" altLang="en-US" sz="2400" dirty="0" smtClean="0"/>
            <a:t>美軍需要日本分擔維持亞洲秩序的責任</a:t>
          </a:r>
          <a:endParaRPr lang="zh-TW" altLang="en-US" sz="2400" dirty="0"/>
        </a:p>
      </dgm:t>
    </dgm:pt>
    <dgm:pt modelId="{A707653F-2E94-436B-833A-074201E9651D}" type="parTrans" cxnId="{9C8A28E6-F7EB-4DEA-A80A-2E3DEA1ECC10}">
      <dgm:prSet/>
      <dgm:spPr/>
      <dgm:t>
        <a:bodyPr/>
        <a:lstStyle/>
        <a:p>
          <a:endParaRPr lang="zh-TW" altLang="en-US"/>
        </a:p>
      </dgm:t>
    </dgm:pt>
    <dgm:pt modelId="{F09ACCFC-549E-4CB4-BF7B-04793F01AD9B}" type="sibTrans" cxnId="{9C8A28E6-F7EB-4DEA-A80A-2E3DEA1ECC10}">
      <dgm:prSet/>
      <dgm:spPr/>
      <dgm:t>
        <a:bodyPr/>
        <a:lstStyle/>
        <a:p>
          <a:endParaRPr lang="zh-TW" altLang="en-US"/>
        </a:p>
      </dgm:t>
    </dgm:pt>
    <dgm:pt modelId="{6D9E777D-C973-44B9-83F9-E15D30C9DED2}" type="pres">
      <dgm:prSet presAssocID="{0E53211A-4238-4FC5-9FBA-4F828042CBE1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E138FC89-A317-4874-BC84-6BD2FAC065A7}" type="pres">
      <dgm:prSet presAssocID="{16852915-7F89-4D04-8D7F-8FCE0778B013}" presName="parentLin" presStyleCnt="0"/>
      <dgm:spPr/>
    </dgm:pt>
    <dgm:pt modelId="{21114146-643A-459A-813D-A57809B17335}" type="pres">
      <dgm:prSet presAssocID="{16852915-7F89-4D04-8D7F-8FCE0778B013}" presName="parentLeftMargin" presStyleLbl="node1" presStyleIdx="0" presStyleCnt="3"/>
      <dgm:spPr/>
      <dgm:t>
        <a:bodyPr/>
        <a:lstStyle/>
        <a:p>
          <a:endParaRPr lang="zh-TW" altLang="en-US"/>
        </a:p>
      </dgm:t>
    </dgm:pt>
    <dgm:pt modelId="{2EA18F99-6EAD-43EA-97F3-65334F8D671C}" type="pres">
      <dgm:prSet presAssocID="{16852915-7F89-4D04-8D7F-8FCE0778B013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274F6BF-5577-4CB0-8479-0587F0097D6C}" type="pres">
      <dgm:prSet presAssocID="{16852915-7F89-4D04-8D7F-8FCE0778B013}" presName="negativeSpace" presStyleCnt="0"/>
      <dgm:spPr/>
    </dgm:pt>
    <dgm:pt modelId="{38901425-5ABB-4835-AB63-08088522053E}" type="pres">
      <dgm:prSet presAssocID="{16852915-7F89-4D04-8D7F-8FCE0778B013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59138B3-F17B-4552-BD6D-23BEF9113181}" type="pres">
      <dgm:prSet presAssocID="{CE03A81E-C240-4C24-9E37-A382BD2128B6}" presName="spaceBetweenRectangles" presStyleCnt="0"/>
      <dgm:spPr/>
    </dgm:pt>
    <dgm:pt modelId="{9B713E7B-CE7F-46A1-A583-F4DC8D6D6429}" type="pres">
      <dgm:prSet presAssocID="{EB07D98E-401F-493F-9CC5-68F46BD6B567}" presName="parentLin" presStyleCnt="0"/>
      <dgm:spPr/>
    </dgm:pt>
    <dgm:pt modelId="{A69C3E1E-C308-4782-8B0B-D342B4666591}" type="pres">
      <dgm:prSet presAssocID="{EB07D98E-401F-493F-9CC5-68F46BD6B567}" presName="parentLeftMargin" presStyleLbl="node1" presStyleIdx="0" presStyleCnt="3"/>
      <dgm:spPr/>
      <dgm:t>
        <a:bodyPr/>
        <a:lstStyle/>
        <a:p>
          <a:endParaRPr lang="zh-TW" altLang="en-US"/>
        </a:p>
      </dgm:t>
    </dgm:pt>
    <dgm:pt modelId="{8B33E203-FAA2-4444-8CDF-F9D415079910}" type="pres">
      <dgm:prSet presAssocID="{EB07D98E-401F-493F-9CC5-68F46BD6B567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B87602B-CE9C-46C7-975E-3B80E07B779F}" type="pres">
      <dgm:prSet presAssocID="{EB07D98E-401F-493F-9CC5-68F46BD6B567}" presName="negativeSpace" presStyleCnt="0"/>
      <dgm:spPr/>
    </dgm:pt>
    <dgm:pt modelId="{B9670B9F-439E-4FA8-B48D-A06ECFE3D39A}" type="pres">
      <dgm:prSet presAssocID="{EB07D98E-401F-493F-9CC5-68F46BD6B567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EA5F737-A6AD-4888-BCC3-186689A1C8FB}" type="pres">
      <dgm:prSet presAssocID="{A242E069-1F02-433E-96D1-1425DB1E8A22}" presName="spaceBetweenRectangles" presStyleCnt="0"/>
      <dgm:spPr/>
    </dgm:pt>
    <dgm:pt modelId="{F977735E-8CD4-4DEB-A8D4-4AE81D18106A}" type="pres">
      <dgm:prSet presAssocID="{81EAA234-CB79-43D0-850D-210C9227CFBE}" presName="parentLin" presStyleCnt="0"/>
      <dgm:spPr/>
    </dgm:pt>
    <dgm:pt modelId="{5B9D01BD-9A46-47AB-A61C-9789BECBD087}" type="pres">
      <dgm:prSet presAssocID="{81EAA234-CB79-43D0-850D-210C9227CFBE}" presName="parentLeftMargin" presStyleLbl="node1" presStyleIdx="1" presStyleCnt="3"/>
      <dgm:spPr/>
      <dgm:t>
        <a:bodyPr/>
        <a:lstStyle/>
        <a:p>
          <a:endParaRPr lang="zh-TW" altLang="en-US"/>
        </a:p>
      </dgm:t>
    </dgm:pt>
    <dgm:pt modelId="{1BA42A2B-1EFF-45E1-80D7-AB11A7F121BC}" type="pres">
      <dgm:prSet presAssocID="{81EAA234-CB79-43D0-850D-210C9227CFBE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0A28D0E-0E34-48AC-ABB6-91A6BAF64902}" type="pres">
      <dgm:prSet presAssocID="{81EAA234-CB79-43D0-850D-210C9227CFBE}" presName="negativeSpace" presStyleCnt="0"/>
      <dgm:spPr/>
    </dgm:pt>
    <dgm:pt modelId="{CEE80802-0135-44C5-8A30-D7150253D0F2}" type="pres">
      <dgm:prSet presAssocID="{81EAA234-CB79-43D0-850D-210C9227CFBE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2A151E64-66D4-4479-BE6F-357E30A5366F}" type="presOf" srcId="{6668BB26-882F-42FD-A065-E0FC703F1E73}" destId="{B9670B9F-439E-4FA8-B48D-A06ECFE3D39A}" srcOrd="0" destOrd="0" presId="urn:microsoft.com/office/officeart/2005/8/layout/list1"/>
    <dgm:cxn modelId="{7FC36F4E-3282-49C5-9617-FFFD4EF818C2}" type="presOf" srcId="{16852915-7F89-4D04-8D7F-8FCE0778B013}" destId="{21114146-643A-459A-813D-A57809B17335}" srcOrd="0" destOrd="0" presId="urn:microsoft.com/office/officeart/2005/8/layout/list1"/>
    <dgm:cxn modelId="{23DBD93D-E840-4077-9299-04B599F1E6CF}" type="presOf" srcId="{16852915-7F89-4D04-8D7F-8FCE0778B013}" destId="{2EA18F99-6EAD-43EA-97F3-65334F8D671C}" srcOrd="1" destOrd="0" presId="urn:microsoft.com/office/officeart/2005/8/layout/list1"/>
    <dgm:cxn modelId="{BF147438-A4CE-4F73-80AA-45033AC7C73A}" srcId="{0E53211A-4238-4FC5-9FBA-4F828042CBE1}" destId="{81EAA234-CB79-43D0-850D-210C9227CFBE}" srcOrd="2" destOrd="0" parTransId="{7509E122-E8F9-44ED-932E-D7A430ABA6E0}" sibTransId="{B6EEBD37-AB2C-4A18-821F-05FE320C6B73}"/>
    <dgm:cxn modelId="{C8378E7F-EC8F-47DF-8432-BAA71817858D}" type="presOf" srcId="{81EAA234-CB79-43D0-850D-210C9227CFBE}" destId="{5B9D01BD-9A46-47AB-A61C-9789BECBD087}" srcOrd="0" destOrd="0" presId="urn:microsoft.com/office/officeart/2005/8/layout/list1"/>
    <dgm:cxn modelId="{9C8A28E6-F7EB-4DEA-A80A-2E3DEA1ECC10}" srcId="{81EAA234-CB79-43D0-850D-210C9227CFBE}" destId="{72EEC8B9-59B4-489A-9A80-92897A92805F}" srcOrd="0" destOrd="0" parTransId="{A707653F-2E94-436B-833A-074201E9651D}" sibTransId="{F09ACCFC-549E-4CB4-BF7B-04793F01AD9B}"/>
    <dgm:cxn modelId="{B07B67EE-F506-4375-975D-49FB4E0B4986}" type="presOf" srcId="{4282AB0C-FE9F-4824-B17A-937AAE5430F7}" destId="{38901425-5ABB-4835-AB63-08088522053E}" srcOrd="0" destOrd="0" presId="urn:microsoft.com/office/officeart/2005/8/layout/list1"/>
    <dgm:cxn modelId="{C92D116A-68D4-4320-B890-AA92B53A3EAC}" srcId="{0E53211A-4238-4FC5-9FBA-4F828042CBE1}" destId="{16852915-7F89-4D04-8D7F-8FCE0778B013}" srcOrd="0" destOrd="0" parTransId="{41B45328-3747-4A57-B40C-21612C24E403}" sibTransId="{CE03A81E-C240-4C24-9E37-A382BD2128B6}"/>
    <dgm:cxn modelId="{29B5F8A3-E3A1-4322-93EB-4A993C3AC516}" type="presOf" srcId="{81EAA234-CB79-43D0-850D-210C9227CFBE}" destId="{1BA42A2B-1EFF-45E1-80D7-AB11A7F121BC}" srcOrd="1" destOrd="0" presId="urn:microsoft.com/office/officeart/2005/8/layout/list1"/>
    <dgm:cxn modelId="{8ED9FF4B-F5BA-41A0-B1C8-5E462DDF9E2A}" srcId="{EB07D98E-401F-493F-9CC5-68F46BD6B567}" destId="{6668BB26-882F-42FD-A065-E0FC703F1E73}" srcOrd="0" destOrd="0" parTransId="{83220D85-5713-46C8-890C-9D9E888D746C}" sibTransId="{A374AEE9-7203-4CBD-9A53-E70B68690C05}"/>
    <dgm:cxn modelId="{C0ABB6D4-47B6-49D7-8E4A-105CBA0337F1}" srcId="{0E53211A-4238-4FC5-9FBA-4F828042CBE1}" destId="{EB07D98E-401F-493F-9CC5-68F46BD6B567}" srcOrd="1" destOrd="0" parTransId="{81C3D896-8F02-47BC-BC5F-F31579E1B68F}" sibTransId="{A242E069-1F02-433E-96D1-1425DB1E8A22}"/>
    <dgm:cxn modelId="{5D6B3A20-3678-42B7-8292-4F6BCB121B2A}" srcId="{16852915-7F89-4D04-8D7F-8FCE0778B013}" destId="{4282AB0C-FE9F-4824-B17A-937AAE5430F7}" srcOrd="0" destOrd="0" parTransId="{1F443306-7B7E-42F5-80E3-9FD26E7200B1}" sibTransId="{87CB9871-742D-4049-A778-896ACF885DB4}"/>
    <dgm:cxn modelId="{152DDEF8-8863-42FB-AD94-056B7E312D37}" type="presOf" srcId="{0E53211A-4238-4FC5-9FBA-4F828042CBE1}" destId="{6D9E777D-C973-44B9-83F9-E15D30C9DED2}" srcOrd="0" destOrd="0" presId="urn:microsoft.com/office/officeart/2005/8/layout/list1"/>
    <dgm:cxn modelId="{9935808E-CCFE-4B1A-8483-D98081628B11}" type="presOf" srcId="{EB07D98E-401F-493F-9CC5-68F46BD6B567}" destId="{A69C3E1E-C308-4782-8B0B-D342B4666591}" srcOrd="0" destOrd="0" presId="urn:microsoft.com/office/officeart/2005/8/layout/list1"/>
    <dgm:cxn modelId="{8B12E61F-359E-46E5-861B-4FA33887526C}" type="presOf" srcId="{EB07D98E-401F-493F-9CC5-68F46BD6B567}" destId="{8B33E203-FAA2-4444-8CDF-F9D415079910}" srcOrd="1" destOrd="0" presId="urn:microsoft.com/office/officeart/2005/8/layout/list1"/>
    <dgm:cxn modelId="{DD9DA8E4-CE4C-4F9D-8637-724C79819959}" type="presOf" srcId="{72EEC8B9-59B4-489A-9A80-92897A92805F}" destId="{CEE80802-0135-44C5-8A30-D7150253D0F2}" srcOrd="0" destOrd="0" presId="urn:microsoft.com/office/officeart/2005/8/layout/list1"/>
    <dgm:cxn modelId="{D733A89E-1FF6-4E49-B660-055E9DAEFAEA}" type="presParOf" srcId="{6D9E777D-C973-44B9-83F9-E15D30C9DED2}" destId="{E138FC89-A317-4874-BC84-6BD2FAC065A7}" srcOrd="0" destOrd="0" presId="urn:microsoft.com/office/officeart/2005/8/layout/list1"/>
    <dgm:cxn modelId="{361BEA7F-39D8-45CC-B116-BFEED793CE04}" type="presParOf" srcId="{E138FC89-A317-4874-BC84-6BD2FAC065A7}" destId="{21114146-643A-459A-813D-A57809B17335}" srcOrd="0" destOrd="0" presId="urn:microsoft.com/office/officeart/2005/8/layout/list1"/>
    <dgm:cxn modelId="{9A90D49C-0F4F-48B2-B9F1-7A430F4BA0A2}" type="presParOf" srcId="{E138FC89-A317-4874-BC84-6BD2FAC065A7}" destId="{2EA18F99-6EAD-43EA-97F3-65334F8D671C}" srcOrd="1" destOrd="0" presId="urn:microsoft.com/office/officeart/2005/8/layout/list1"/>
    <dgm:cxn modelId="{DC5BDC69-530F-4CA4-9968-5C0E494E0AE3}" type="presParOf" srcId="{6D9E777D-C973-44B9-83F9-E15D30C9DED2}" destId="{7274F6BF-5577-4CB0-8479-0587F0097D6C}" srcOrd="1" destOrd="0" presId="urn:microsoft.com/office/officeart/2005/8/layout/list1"/>
    <dgm:cxn modelId="{C1CE954F-31A3-4142-911A-14895CB96D7E}" type="presParOf" srcId="{6D9E777D-C973-44B9-83F9-E15D30C9DED2}" destId="{38901425-5ABB-4835-AB63-08088522053E}" srcOrd="2" destOrd="0" presId="urn:microsoft.com/office/officeart/2005/8/layout/list1"/>
    <dgm:cxn modelId="{93C0B120-BE34-4155-9131-911EEE6E6264}" type="presParOf" srcId="{6D9E777D-C973-44B9-83F9-E15D30C9DED2}" destId="{359138B3-F17B-4552-BD6D-23BEF9113181}" srcOrd="3" destOrd="0" presId="urn:microsoft.com/office/officeart/2005/8/layout/list1"/>
    <dgm:cxn modelId="{200021C6-5E30-49B1-A457-E1E70631F515}" type="presParOf" srcId="{6D9E777D-C973-44B9-83F9-E15D30C9DED2}" destId="{9B713E7B-CE7F-46A1-A583-F4DC8D6D6429}" srcOrd="4" destOrd="0" presId="urn:microsoft.com/office/officeart/2005/8/layout/list1"/>
    <dgm:cxn modelId="{AEA8F1A8-60F2-4228-BEEA-AF7A6C737BFB}" type="presParOf" srcId="{9B713E7B-CE7F-46A1-A583-F4DC8D6D6429}" destId="{A69C3E1E-C308-4782-8B0B-D342B4666591}" srcOrd="0" destOrd="0" presId="urn:microsoft.com/office/officeart/2005/8/layout/list1"/>
    <dgm:cxn modelId="{C199E24F-EEB1-4C7E-B40F-53382E440632}" type="presParOf" srcId="{9B713E7B-CE7F-46A1-A583-F4DC8D6D6429}" destId="{8B33E203-FAA2-4444-8CDF-F9D415079910}" srcOrd="1" destOrd="0" presId="urn:microsoft.com/office/officeart/2005/8/layout/list1"/>
    <dgm:cxn modelId="{9B36F36B-98E6-49A3-AFEC-56A7868C2131}" type="presParOf" srcId="{6D9E777D-C973-44B9-83F9-E15D30C9DED2}" destId="{9B87602B-CE9C-46C7-975E-3B80E07B779F}" srcOrd="5" destOrd="0" presId="urn:microsoft.com/office/officeart/2005/8/layout/list1"/>
    <dgm:cxn modelId="{8050BEFF-90DC-4C4A-B546-D273EAB7EEA0}" type="presParOf" srcId="{6D9E777D-C973-44B9-83F9-E15D30C9DED2}" destId="{B9670B9F-439E-4FA8-B48D-A06ECFE3D39A}" srcOrd="6" destOrd="0" presId="urn:microsoft.com/office/officeart/2005/8/layout/list1"/>
    <dgm:cxn modelId="{309EF19C-A22B-4E86-A4B7-0CEBDF47A7D7}" type="presParOf" srcId="{6D9E777D-C973-44B9-83F9-E15D30C9DED2}" destId="{0EA5F737-A6AD-4888-BCC3-186689A1C8FB}" srcOrd="7" destOrd="0" presId="urn:microsoft.com/office/officeart/2005/8/layout/list1"/>
    <dgm:cxn modelId="{2B93C627-7B50-4275-A61B-C048315B7EAC}" type="presParOf" srcId="{6D9E777D-C973-44B9-83F9-E15D30C9DED2}" destId="{F977735E-8CD4-4DEB-A8D4-4AE81D18106A}" srcOrd="8" destOrd="0" presId="urn:microsoft.com/office/officeart/2005/8/layout/list1"/>
    <dgm:cxn modelId="{01A15A6E-F1C6-4B96-955D-782D1EBE8E50}" type="presParOf" srcId="{F977735E-8CD4-4DEB-A8D4-4AE81D18106A}" destId="{5B9D01BD-9A46-47AB-A61C-9789BECBD087}" srcOrd="0" destOrd="0" presId="urn:microsoft.com/office/officeart/2005/8/layout/list1"/>
    <dgm:cxn modelId="{26D4F5F5-8C6E-404B-A55A-C09B75C326ED}" type="presParOf" srcId="{F977735E-8CD4-4DEB-A8D4-4AE81D18106A}" destId="{1BA42A2B-1EFF-45E1-80D7-AB11A7F121BC}" srcOrd="1" destOrd="0" presId="urn:microsoft.com/office/officeart/2005/8/layout/list1"/>
    <dgm:cxn modelId="{5972B0B9-67E8-4114-8341-76D28B5BA4CF}" type="presParOf" srcId="{6D9E777D-C973-44B9-83F9-E15D30C9DED2}" destId="{20A28D0E-0E34-48AC-ABB6-91A6BAF64902}" srcOrd="9" destOrd="0" presId="urn:microsoft.com/office/officeart/2005/8/layout/list1"/>
    <dgm:cxn modelId="{C6AFA130-6A84-4516-9797-818C03E07C36}" type="presParOf" srcId="{6D9E777D-C973-44B9-83F9-E15D30C9DED2}" destId="{CEE80802-0135-44C5-8A30-D7150253D0F2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6F4768B5-34D9-415B-AEBA-016973EF917F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zh-TW" altLang="en-US"/>
        </a:p>
      </dgm:t>
    </dgm:pt>
    <dgm:pt modelId="{CB1675B9-383F-464F-A166-76C638C0E687}">
      <dgm:prSet phldrT="[文字]" custT="1"/>
      <dgm:spPr/>
      <dgm:t>
        <a:bodyPr/>
        <a:lstStyle/>
        <a:p>
          <a:r>
            <a:rPr lang="zh-TW" altLang="en-US" sz="3200" dirty="0" smtClean="0"/>
            <a:t>透過「經濟外交」增強日本的影響力</a:t>
          </a:r>
          <a:endParaRPr lang="zh-TW" altLang="en-US" sz="3200" dirty="0"/>
        </a:p>
      </dgm:t>
    </dgm:pt>
    <dgm:pt modelId="{F7B23B9A-E065-47F6-90F5-D9A395D9571D}" type="parTrans" cxnId="{7581151F-D449-4E96-AC28-6623EB5FCDC5}">
      <dgm:prSet/>
      <dgm:spPr/>
      <dgm:t>
        <a:bodyPr/>
        <a:lstStyle/>
        <a:p>
          <a:endParaRPr lang="zh-TW" altLang="en-US"/>
        </a:p>
      </dgm:t>
    </dgm:pt>
    <dgm:pt modelId="{6D51FF2B-8CDB-468E-B708-60E2B5727703}" type="sibTrans" cxnId="{7581151F-D449-4E96-AC28-6623EB5FCDC5}">
      <dgm:prSet/>
      <dgm:spPr/>
      <dgm:t>
        <a:bodyPr/>
        <a:lstStyle/>
        <a:p>
          <a:endParaRPr lang="zh-TW" altLang="en-US"/>
        </a:p>
      </dgm:t>
    </dgm:pt>
    <dgm:pt modelId="{1FA17E32-B724-4462-AAEE-C72B010C460A}">
      <dgm:prSet phldrT="[文字]" custT="1"/>
      <dgm:spPr/>
      <dgm:t>
        <a:bodyPr/>
        <a:lstStyle/>
        <a:p>
          <a:r>
            <a:rPr lang="zh-TW" altLang="en-US" sz="2800" dirty="0" smtClean="0"/>
            <a:t>加強對發展中國家的外交</a:t>
          </a:r>
          <a:endParaRPr lang="zh-TW" altLang="en-US" sz="2800" dirty="0"/>
        </a:p>
      </dgm:t>
    </dgm:pt>
    <dgm:pt modelId="{49E36100-604A-4FFB-BF3C-92EEA90C18C7}" type="parTrans" cxnId="{0B753277-E448-43FB-9E83-3364FE1D841A}">
      <dgm:prSet/>
      <dgm:spPr/>
      <dgm:t>
        <a:bodyPr/>
        <a:lstStyle/>
        <a:p>
          <a:endParaRPr lang="zh-TW" altLang="en-US"/>
        </a:p>
      </dgm:t>
    </dgm:pt>
    <dgm:pt modelId="{F2CDA20A-B4F0-4A1F-AED8-9EC8E6123163}" type="sibTrans" cxnId="{0B753277-E448-43FB-9E83-3364FE1D841A}">
      <dgm:prSet/>
      <dgm:spPr/>
      <dgm:t>
        <a:bodyPr/>
        <a:lstStyle/>
        <a:p>
          <a:endParaRPr lang="zh-TW" altLang="en-US"/>
        </a:p>
      </dgm:t>
    </dgm:pt>
    <dgm:pt modelId="{22377913-7DA8-440B-986A-B6FA2BC6D138}">
      <dgm:prSet phldrT="[文字]" custT="1"/>
      <dgm:spPr/>
      <dgm:t>
        <a:bodyPr/>
        <a:lstStyle/>
        <a:p>
          <a:r>
            <a:rPr lang="zh-TW" altLang="en-US" sz="3200" dirty="0" smtClean="0"/>
            <a:t>配合美國的亞洲戰略</a:t>
          </a:r>
          <a:endParaRPr lang="zh-TW" altLang="en-US" sz="3200" dirty="0"/>
        </a:p>
      </dgm:t>
    </dgm:pt>
    <dgm:pt modelId="{54EA40D0-722F-4DF6-BA03-2105384BE555}" type="parTrans" cxnId="{4CA42612-340C-4D3E-B1A1-8AA4DADC4095}">
      <dgm:prSet/>
      <dgm:spPr/>
      <dgm:t>
        <a:bodyPr/>
        <a:lstStyle/>
        <a:p>
          <a:endParaRPr lang="zh-TW" altLang="en-US"/>
        </a:p>
      </dgm:t>
    </dgm:pt>
    <dgm:pt modelId="{96D2079F-C322-41B4-837D-18B0360157AD}" type="sibTrans" cxnId="{4CA42612-340C-4D3E-B1A1-8AA4DADC4095}">
      <dgm:prSet/>
      <dgm:spPr/>
      <dgm:t>
        <a:bodyPr/>
        <a:lstStyle/>
        <a:p>
          <a:endParaRPr lang="zh-TW" altLang="en-US"/>
        </a:p>
      </dgm:t>
    </dgm:pt>
    <dgm:pt modelId="{088C80A2-3A9C-4BE8-A5E0-0D39DC010CB5}">
      <dgm:prSet phldrT="[文字]" custT="1"/>
      <dgm:spPr/>
      <dgm:t>
        <a:bodyPr/>
        <a:lstStyle/>
        <a:p>
          <a:r>
            <a:rPr lang="zh-TW" altLang="en-US" sz="2800" dirty="0" smtClean="0"/>
            <a:t>積極發展與東南亞和中國的關係</a:t>
          </a:r>
          <a:endParaRPr lang="zh-TW" altLang="en-US" sz="2800" dirty="0"/>
        </a:p>
      </dgm:t>
    </dgm:pt>
    <dgm:pt modelId="{224A77CB-B741-4069-A5E4-A85E55511E93}" type="parTrans" cxnId="{3A0CDDA4-FB93-4A78-9445-01039D6A55C5}">
      <dgm:prSet/>
      <dgm:spPr/>
      <dgm:t>
        <a:bodyPr/>
        <a:lstStyle/>
        <a:p>
          <a:endParaRPr lang="zh-TW" altLang="en-US"/>
        </a:p>
      </dgm:t>
    </dgm:pt>
    <dgm:pt modelId="{4129D664-DA03-49F9-ADA3-442350C74C8C}" type="sibTrans" cxnId="{3A0CDDA4-FB93-4A78-9445-01039D6A55C5}">
      <dgm:prSet/>
      <dgm:spPr/>
      <dgm:t>
        <a:bodyPr/>
        <a:lstStyle/>
        <a:p>
          <a:endParaRPr lang="zh-TW" altLang="en-US"/>
        </a:p>
      </dgm:t>
    </dgm:pt>
    <dgm:pt modelId="{F131A6E9-EAA2-4CC4-94DD-71C68A6839DF}" type="pres">
      <dgm:prSet presAssocID="{6F4768B5-34D9-415B-AEBA-016973EF917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06E93C45-7B85-4F9F-A511-6718D21DFAA6}" type="pres">
      <dgm:prSet presAssocID="{CB1675B9-383F-464F-A166-76C638C0E687}" presName="parentText" presStyleLbl="node1" presStyleIdx="0" presStyleCnt="2" custScaleY="77429" custLinFactNeighborY="-1648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5D3D840-80AD-4A2A-B6F1-F01D299150A2}" type="pres">
      <dgm:prSet presAssocID="{CB1675B9-383F-464F-A166-76C638C0E687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9CDB2CD-A2A5-4393-B42B-68CFB15A9BD6}" type="pres">
      <dgm:prSet presAssocID="{22377913-7DA8-440B-986A-B6FA2BC6D138}" presName="parentText" presStyleLbl="node1" presStyleIdx="1" presStyleCnt="2" custScaleY="76675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B8DAD79-00BD-4A1A-8472-B303193055AD}" type="pres">
      <dgm:prSet presAssocID="{22377913-7DA8-440B-986A-B6FA2BC6D138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BFC7774D-4F4C-4316-80F5-34C721ED42F0}" type="presOf" srcId="{CB1675B9-383F-464F-A166-76C638C0E687}" destId="{06E93C45-7B85-4F9F-A511-6718D21DFAA6}" srcOrd="0" destOrd="0" presId="urn:microsoft.com/office/officeart/2005/8/layout/vList2"/>
    <dgm:cxn modelId="{0B753277-E448-43FB-9E83-3364FE1D841A}" srcId="{CB1675B9-383F-464F-A166-76C638C0E687}" destId="{1FA17E32-B724-4462-AAEE-C72B010C460A}" srcOrd="0" destOrd="0" parTransId="{49E36100-604A-4FFB-BF3C-92EEA90C18C7}" sibTransId="{F2CDA20A-B4F0-4A1F-AED8-9EC8E6123163}"/>
    <dgm:cxn modelId="{2B7C134A-E366-4443-9EB7-4ABAE9BB1B5B}" type="presOf" srcId="{088C80A2-3A9C-4BE8-A5E0-0D39DC010CB5}" destId="{EB8DAD79-00BD-4A1A-8472-B303193055AD}" srcOrd="0" destOrd="0" presId="urn:microsoft.com/office/officeart/2005/8/layout/vList2"/>
    <dgm:cxn modelId="{BCE1CD80-AEA1-4CDC-ACB5-5695E36C57B5}" type="presOf" srcId="{6F4768B5-34D9-415B-AEBA-016973EF917F}" destId="{F131A6E9-EAA2-4CC4-94DD-71C68A6839DF}" srcOrd="0" destOrd="0" presId="urn:microsoft.com/office/officeart/2005/8/layout/vList2"/>
    <dgm:cxn modelId="{5A58C5EC-86B0-48D6-BE62-3B3E4D988917}" type="presOf" srcId="{1FA17E32-B724-4462-AAEE-C72B010C460A}" destId="{35D3D840-80AD-4A2A-B6F1-F01D299150A2}" srcOrd="0" destOrd="0" presId="urn:microsoft.com/office/officeart/2005/8/layout/vList2"/>
    <dgm:cxn modelId="{4CA42612-340C-4D3E-B1A1-8AA4DADC4095}" srcId="{6F4768B5-34D9-415B-AEBA-016973EF917F}" destId="{22377913-7DA8-440B-986A-B6FA2BC6D138}" srcOrd="1" destOrd="0" parTransId="{54EA40D0-722F-4DF6-BA03-2105384BE555}" sibTransId="{96D2079F-C322-41B4-837D-18B0360157AD}"/>
    <dgm:cxn modelId="{3A0CDDA4-FB93-4A78-9445-01039D6A55C5}" srcId="{22377913-7DA8-440B-986A-B6FA2BC6D138}" destId="{088C80A2-3A9C-4BE8-A5E0-0D39DC010CB5}" srcOrd="0" destOrd="0" parTransId="{224A77CB-B741-4069-A5E4-A85E55511E93}" sibTransId="{4129D664-DA03-49F9-ADA3-442350C74C8C}"/>
    <dgm:cxn modelId="{FE899FCD-8C55-466D-A645-E041B62D1878}" type="presOf" srcId="{22377913-7DA8-440B-986A-B6FA2BC6D138}" destId="{59CDB2CD-A2A5-4393-B42B-68CFB15A9BD6}" srcOrd="0" destOrd="0" presId="urn:microsoft.com/office/officeart/2005/8/layout/vList2"/>
    <dgm:cxn modelId="{7581151F-D449-4E96-AC28-6623EB5FCDC5}" srcId="{6F4768B5-34D9-415B-AEBA-016973EF917F}" destId="{CB1675B9-383F-464F-A166-76C638C0E687}" srcOrd="0" destOrd="0" parTransId="{F7B23B9A-E065-47F6-90F5-D9A395D9571D}" sibTransId="{6D51FF2B-8CDB-468E-B708-60E2B5727703}"/>
    <dgm:cxn modelId="{2D3E3E7D-FCE9-4AE6-AB3F-2C9FB14112AC}" type="presParOf" srcId="{F131A6E9-EAA2-4CC4-94DD-71C68A6839DF}" destId="{06E93C45-7B85-4F9F-A511-6718D21DFAA6}" srcOrd="0" destOrd="0" presId="urn:microsoft.com/office/officeart/2005/8/layout/vList2"/>
    <dgm:cxn modelId="{DCC61BAC-F877-421E-910A-DE7322B6454A}" type="presParOf" srcId="{F131A6E9-EAA2-4CC4-94DD-71C68A6839DF}" destId="{35D3D840-80AD-4A2A-B6F1-F01D299150A2}" srcOrd="1" destOrd="0" presId="urn:microsoft.com/office/officeart/2005/8/layout/vList2"/>
    <dgm:cxn modelId="{D4977CC3-C62A-4D81-8614-F544B36854CF}" type="presParOf" srcId="{F131A6E9-EAA2-4CC4-94DD-71C68A6839DF}" destId="{59CDB2CD-A2A5-4393-B42B-68CFB15A9BD6}" srcOrd="2" destOrd="0" presId="urn:microsoft.com/office/officeart/2005/8/layout/vList2"/>
    <dgm:cxn modelId="{727A1550-0F9A-49D0-A209-9C2E64E7BE93}" type="presParOf" srcId="{F131A6E9-EAA2-4CC4-94DD-71C68A6839DF}" destId="{EB8DAD79-00BD-4A1A-8472-B303193055AD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06C72A0C-D882-49A8-877B-5A9890362318}" type="doc">
      <dgm:prSet loTypeId="urn:microsoft.com/office/officeart/2011/layout/Tab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1229D203-B1AA-473D-A32D-22B1E215D5C6}">
      <dgm:prSet phldrT="[文字]" custT="1"/>
      <dgm:spPr/>
      <dgm:t>
        <a:bodyPr/>
        <a:lstStyle/>
        <a:p>
          <a:r>
            <a:rPr lang="zh-TW" altLang="en-US" sz="2800" dirty="0" smtClean="0"/>
            <a:t>田中角榮</a:t>
          </a:r>
          <a:endParaRPr lang="zh-TW" altLang="en-US" sz="2800" dirty="0"/>
        </a:p>
      </dgm:t>
    </dgm:pt>
    <dgm:pt modelId="{8A34CDCF-657A-448F-8CCF-9B1084B58EFD}" type="parTrans" cxnId="{B100EDBB-F72A-480D-9866-E6EAF436A771}">
      <dgm:prSet/>
      <dgm:spPr/>
      <dgm:t>
        <a:bodyPr/>
        <a:lstStyle/>
        <a:p>
          <a:endParaRPr lang="zh-TW" altLang="en-US"/>
        </a:p>
      </dgm:t>
    </dgm:pt>
    <dgm:pt modelId="{393A71A5-1B58-45D7-9A70-B5B2C641D791}" type="sibTrans" cxnId="{B100EDBB-F72A-480D-9866-E6EAF436A771}">
      <dgm:prSet/>
      <dgm:spPr/>
      <dgm:t>
        <a:bodyPr/>
        <a:lstStyle/>
        <a:p>
          <a:endParaRPr lang="zh-TW" altLang="en-US"/>
        </a:p>
      </dgm:t>
    </dgm:pt>
    <dgm:pt modelId="{BCB6BA61-333F-4653-882A-4199B21199A4}">
      <dgm:prSet phldrT="[文字]" custT="1"/>
      <dgm:spPr/>
      <dgm:t>
        <a:bodyPr/>
        <a:lstStyle/>
        <a:p>
          <a:r>
            <a:rPr lang="zh-TW" altLang="en-US" sz="2800" dirty="0" smtClean="0"/>
            <a:t>日中建交後，積極拉攏日本</a:t>
          </a:r>
          <a:endParaRPr lang="zh-TW" altLang="en-US" sz="2800" dirty="0"/>
        </a:p>
      </dgm:t>
    </dgm:pt>
    <dgm:pt modelId="{1E4D69C9-AB37-4BD4-8E00-B8A0E8B6A57E}" type="parTrans" cxnId="{E23508D4-EBE4-432B-975D-88DB8FAD221E}">
      <dgm:prSet/>
      <dgm:spPr/>
      <dgm:t>
        <a:bodyPr/>
        <a:lstStyle/>
        <a:p>
          <a:endParaRPr lang="zh-TW" altLang="en-US"/>
        </a:p>
      </dgm:t>
    </dgm:pt>
    <dgm:pt modelId="{EB2D6442-60FF-4979-AB0A-23607A1F49F3}" type="sibTrans" cxnId="{E23508D4-EBE4-432B-975D-88DB8FAD221E}">
      <dgm:prSet/>
      <dgm:spPr/>
      <dgm:t>
        <a:bodyPr/>
        <a:lstStyle/>
        <a:p>
          <a:endParaRPr lang="zh-TW" altLang="en-US"/>
        </a:p>
      </dgm:t>
    </dgm:pt>
    <dgm:pt modelId="{FE7C19F2-9403-4AC2-A9F8-DAC3050E66D5}">
      <dgm:prSet phldrT="[文字]" custT="1"/>
      <dgm:spPr/>
      <dgm:t>
        <a:bodyPr/>
        <a:lstStyle/>
        <a:p>
          <a:r>
            <a:rPr lang="zh-TW" altLang="en-US" sz="2400" dirty="0" smtClean="0"/>
            <a:t>承認北方四島的爭議來換取與日本對話的空間</a:t>
          </a:r>
          <a:endParaRPr lang="zh-TW" altLang="en-US" sz="2400" dirty="0"/>
        </a:p>
      </dgm:t>
    </dgm:pt>
    <dgm:pt modelId="{E9304ACA-2E18-4740-AE9E-43E5B2D05A62}" type="parTrans" cxnId="{79B9BBA0-FFE9-4509-B9DF-2624859394D7}">
      <dgm:prSet/>
      <dgm:spPr/>
      <dgm:t>
        <a:bodyPr/>
        <a:lstStyle/>
        <a:p>
          <a:endParaRPr lang="zh-TW" altLang="en-US"/>
        </a:p>
      </dgm:t>
    </dgm:pt>
    <dgm:pt modelId="{FC2EA77D-BB0B-4AAE-98E7-91DD9A97F2E3}" type="sibTrans" cxnId="{79B9BBA0-FFE9-4509-B9DF-2624859394D7}">
      <dgm:prSet/>
      <dgm:spPr/>
      <dgm:t>
        <a:bodyPr/>
        <a:lstStyle/>
        <a:p>
          <a:endParaRPr lang="zh-TW" altLang="en-US"/>
        </a:p>
      </dgm:t>
    </dgm:pt>
    <dgm:pt modelId="{536B4B8A-00E9-4FD7-8636-06412FCADE03}">
      <dgm:prSet phldrT="[文字]" custT="1"/>
      <dgm:spPr/>
      <dgm:t>
        <a:bodyPr/>
        <a:lstStyle/>
        <a:p>
          <a:r>
            <a:rPr lang="zh-TW" altLang="en-US" sz="2800" dirty="0" smtClean="0"/>
            <a:t>三木武夫</a:t>
          </a:r>
          <a:endParaRPr lang="zh-TW" altLang="en-US" sz="2800" dirty="0"/>
        </a:p>
      </dgm:t>
    </dgm:pt>
    <dgm:pt modelId="{7D9DE777-1652-4B39-B7B0-53126508E159}" type="parTrans" cxnId="{F90B89D7-901F-4AD1-B845-1A9C15EBF549}">
      <dgm:prSet/>
      <dgm:spPr/>
      <dgm:t>
        <a:bodyPr/>
        <a:lstStyle/>
        <a:p>
          <a:endParaRPr lang="zh-TW" altLang="en-US"/>
        </a:p>
      </dgm:t>
    </dgm:pt>
    <dgm:pt modelId="{7E4AB76D-BD41-4424-A223-CAFF797197A6}" type="sibTrans" cxnId="{F90B89D7-901F-4AD1-B845-1A9C15EBF549}">
      <dgm:prSet/>
      <dgm:spPr/>
      <dgm:t>
        <a:bodyPr/>
        <a:lstStyle/>
        <a:p>
          <a:endParaRPr lang="zh-TW" altLang="en-US"/>
        </a:p>
      </dgm:t>
    </dgm:pt>
    <dgm:pt modelId="{11E1C917-3908-4051-B686-F29801903C7C}">
      <dgm:prSet phldrT="[文字]" custT="1"/>
      <dgm:spPr/>
      <dgm:t>
        <a:bodyPr/>
        <a:lstStyle/>
        <a:p>
          <a:r>
            <a:rPr lang="zh-TW" altLang="en-US" sz="2800" dirty="0" smtClean="0"/>
            <a:t>蘇聯抗議</a:t>
          </a:r>
          <a:endParaRPr lang="zh-TW" altLang="en-US" sz="2800" dirty="0"/>
        </a:p>
      </dgm:t>
    </dgm:pt>
    <dgm:pt modelId="{BDCDE69F-3510-42CD-88E1-1A6AA136EB58}" type="parTrans" cxnId="{09B3374A-ABDD-4614-B8DC-CF3B78E585FD}">
      <dgm:prSet/>
      <dgm:spPr/>
      <dgm:t>
        <a:bodyPr/>
        <a:lstStyle/>
        <a:p>
          <a:endParaRPr lang="zh-TW" altLang="en-US"/>
        </a:p>
      </dgm:t>
    </dgm:pt>
    <dgm:pt modelId="{4A19A71B-A348-429A-B466-A59800CEFA30}" type="sibTrans" cxnId="{09B3374A-ABDD-4614-B8DC-CF3B78E585FD}">
      <dgm:prSet/>
      <dgm:spPr/>
      <dgm:t>
        <a:bodyPr/>
        <a:lstStyle/>
        <a:p>
          <a:endParaRPr lang="zh-TW" altLang="en-US"/>
        </a:p>
      </dgm:t>
    </dgm:pt>
    <dgm:pt modelId="{66585A8E-3613-4A0A-AE98-A0CCBC769C63}">
      <dgm:prSet phldrT="[文字]" custT="1"/>
      <dgm:spPr/>
      <dgm:t>
        <a:bodyPr/>
        <a:lstStyle/>
        <a:p>
          <a:r>
            <a:rPr lang="zh-TW" altLang="en-US" sz="2400" dirty="0" smtClean="0"/>
            <a:t>將</a:t>
          </a:r>
          <a:r>
            <a:rPr lang="en-US" altLang="zh-TW" sz="2400" dirty="0" smtClean="0"/>
            <a:t>《</a:t>
          </a:r>
          <a:r>
            <a:rPr lang="zh-TW" altLang="en-US" sz="2400" dirty="0" smtClean="0"/>
            <a:t>日中聯合聲明</a:t>
          </a:r>
          <a:r>
            <a:rPr lang="en-US" altLang="zh-TW" sz="2400" dirty="0" smtClean="0"/>
            <a:t>》</a:t>
          </a:r>
          <a:r>
            <a:rPr lang="zh-TW" altLang="en-US" sz="2400" dirty="0" smtClean="0"/>
            <a:t>中提及的「反對亞洲任何霸權形式的形成」寫入</a:t>
          </a:r>
          <a:r>
            <a:rPr lang="en-US" altLang="zh-TW" sz="2400" dirty="0" smtClean="0"/>
            <a:t>《</a:t>
          </a:r>
          <a:r>
            <a:rPr lang="zh-TW" altLang="en-US" sz="2400" dirty="0" smtClean="0"/>
            <a:t>日中和平友好條約</a:t>
          </a:r>
          <a:r>
            <a:rPr lang="en-US" altLang="zh-TW" sz="2400" dirty="0" smtClean="0"/>
            <a:t>》</a:t>
          </a:r>
          <a:endParaRPr lang="zh-TW" altLang="en-US" sz="2400" dirty="0"/>
        </a:p>
      </dgm:t>
    </dgm:pt>
    <dgm:pt modelId="{1C77CD42-404E-4E39-9A7D-952172F5BE6C}" type="parTrans" cxnId="{70AA98B2-A7E0-4FA0-BA04-D97759A62B6B}">
      <dgm:prSet/>
      <dgm:spPr/>
      <dgm:t>
        <a:bodyPr/>
        <a:lstStyle/>
        <a:p>
          <a:endParaRPr lang="zh-TW" altLang="en-US"/>
        </a:p>
      </dgm:t>
    </dgm:pt>
    <dgm:pt modelId="{F8B97E4D-F8CC-4E49-B3C8-03ACD0A1449D}" type="sibTrans" cxnId="{70AA98B2-A7E0-4FA0-BA04-D97759A62B6B}">
      <dgm:prSet/>
      <dgm:spPr/>
      <dgm:t>
        <a:bodyPr/>
        <a:lstStyle/>
        <a:p>
          <a:endParaRPr lang="zh-TW" altLang="en-US"/>
        </a:p>
      </dgm:t>
    </dgm:pt>
    <dgm:pt modelId="{00EA02CC-B6AA-49F2-AE11-335F8A620B8B}">
      <dgm:prSet phldrT="[文字]" custT="1"/>
      <dgm:spPr/>
      <dgm:t>
        <a:bodyPr/>
        <a:lstStyle/>
        <a:p>
          <a:r>
            <a:rPr lang="zh-TW" altLang="en-US" sz="2400" dirty="0" smtClean="0"/>
            <a:t>禁止日本人民進入北方四島掃墓</a:t>
          </a:r>
          <a:endParaRPr lang="zh-TW" altLang="en-US" sz="2400" dirty="0"/>
        </a:p>
      </dgm:t>
    </dgm:pt>
    <dgm:pt modelId="{EC559006-903E-480A-ADB6-25DE35F99D9B}" type="parTrans" cxnId="{F2BBA2B0-FB57-44B5-A212-D5349C498F74}">
      <dgm:prSet/>
      <dgm:spPr/>
      <dgm:t>
        <a:bodyPr/>
        <a:lstStyle/>
        <a:p>
          <a:endParaRPr lang="zh-TW" altLang="en-US"/>
        </a:p>
      </dgm:t>
    </dgm:pt>
    <dgm:pt modelId="{AD89D4F6-0F7B-4904-8D14-C9CC24491F5A}" type="sibTrans" cxnId="{F2BBA2B0-FB57-44B5-A212-D5349C498F74}">
      <dgm:prSet/>
      <dgm:spPr/>
      <dgm:t>
        <a:bodyPr/>
        <a:lstStyle/>
        <a:p>
          <a:endParaRPr lang="zh-TW" altLang="en-US"/>
        </a:p>
      </dgm:t>
    </dgm:pt>
    <dgm:pt modelId="{DCFF2EC5-1281-4998-A42B-0769A880690C}">
      <dgm:prSet phldrT="[文字]" custT="1"/>
      <dgm:spPr/>
      <dgm:t>
        <a:bodyPr/>
        <a:lstStyle/>
        <a:p>
          <a:r>
            <a:rPr lang="zh-TW" altLang="en-US" sz="2800" dirty="0" smtClean="0"/>
            <a:t>福田赳夫</a:t>
          </a:r>
          <a:endParaRPr lang="zh-TW" altLang="en-US" sz="2800" dirty="0"/>
        </a:p>
      </dgm:t>
    </dgm:pt>
    <dgm:pt modelId="{96A2EB7A-351B-4EA2-A31D-C512B21AAFB7}" type="parTrans" cxnId="{79CA7739-D3DC-4B5D-91A7-C17ABCE2462F}">
      <dgm:prSet/>
      <dgm:spPr/>
      <dgm:t>
        <a:bodyPr/>
        <a:lstStyle/>
        <a:p>
          <a:endParaRPr lang="zh-TW" altLang="en-US"/>
        </a:p>
      </dgm:t>
    </dgm:pt>
    <dgm:pt modelId="{68A9EA69-EFCC-4A5D-AE07-1E1006E80EF2}" type="sibTrans" cxnId="{79CA7739-D3DC-4B5D-91A7-C17ABCE2462F}">
      <dgm:prSet/>
      <dgm:spPr/>
      <dgm:t>
        <a:bodyPr/>
        <a:lstStyle/>
        <a:p>
          <a:endParaRPr lang="zh-TW" altLang="en-US"/>
        </a:p>
      </dgm:t>
    </dgm:pt>
    <dgm:pt modelId="{3FD22273-4E06-4A91-A729-6A0EAE661553}">
      <dgm:prSet phldrT="[文字]" custT="1"/>
      <dgm:spPr/>
      <dgm:t>
        <a:bodyPr/>
        <a:lstStyle/>
        <a:p>
          <a:r>
            <a:rPr lang="zh-TW" altLang="en-US" sz="2800" dirty="0" smtClean="0"/>
            <a:t>蘇聯在北方四島周邊劃定漁場管制區</a:t>
          </a:r>
          <a:endParaRPr lang="zh-TW" altLang="en-US" sz="2800" dirty="0"/>
        </a:p>
      </dgm:t>
    </dgm:pt>
    <dgm:pt modelId="{ECBB3866-9955-4703-B80D-50FDD0D8B487}" type="parTrans" cxnId="{2F3EB123-336B-4733-840C-0E14D55AD6D0}">
      <dgm:prSet/>
      <dgm:spPr/>
      <dgm:t>
        <a:bodyPr/>
        <a:lstStyle/>
        <a:p>
          <a:endParaRPr lang="zh-TW" altLang="en-US"/>
        </a:p>
      </dgm:t>
    </dgm:pt>
    <dgm:pt modelId="{9D1989B5-C0C7-40A2-9BB3-51D4B9ED4B13}" type="sibTrans" cxnId="{2F3EB123-336B-4733-840C-0E14D55AD6D0}">
      <dgm:prSet/>
      <dgm:spPr/>
      <dgm:t>
        <a:bodyPr/>
        <a:lstStyle/>
        <a:p>
          <a:endParaRPr lang="zh-TW" altLang="en-US"/>
        </a:p>
      </dgm:t>
    </dgm:pt>
    <dgm:pt modelId="{EFA4A7C5-769B-4E2F-B578-8B69F72E843D}">
      <dgm:prSet phldrT="[文字]" custT="1"/>
      <dgm:spPr/>
      <dgm:t>
        <a:bodyPr/>
        <a:lstStyle/>
        <a:p>
          <a:r>
            <a:rPr lang="zh-TW" altLang="en-US" sz="2400" dirty="0" smtClean="0"/>
            <a:t>透過簽訂</a:t>
          </a:r>
          <a:r>
            <a:rPr lang="en-US" altLang="zh-TW" sz="2400" dirty="0" smtClean="0"/>
            <a:t>《</a:t>
          </a:r>
          <a:r>
            <a:rPr lang="zh-TW" altLang="en-US" sz="2400" dirty="0" smtClean="0"/>
            <a:t>日蘇漁業臨時協定</a:t>
          </a:r>
          <a:r>
            <a:rPr lang="en-US" altLang="zh-TW" sz="2400" dirty="0" smtClean="0"/>
            <a:t>》</a:t>
          </a:r>
          <a:r>
            <a:rPr lang="zh-TW" altLang="en-US" sz="2400" dirty="0" smtClean="0"/>
            <a:t>獲得緩解</a:t>
          </a:r>
          <a:endParaRPr lang="zh-TW" altLang="en-US" sz="2400" dirty="0"/>
        </a:p>
      </dgm:t>
    </dgm:pt>
    <dgm:pt modelId="{DD218F64-28DC-4E9B-968F-6E222A6FC933}" type="parTrans" cxnId="{C9EA61DC-9D53-4D14-B266-49F76CB1FCF7}">
      <dgm:prSet/>
      <dgm:spPr/>
      <dgm:t>
        <a:bodyPr/>
        <a:lstStyle/>
        <a:p>
          <a:endParaRPr lang="zh-TW" altLang="en-US"/>
        </a:p>
      </dgm:t>
    </dgm:pt>
    <dgm:pt modelId="{DA56E554-A772-4557-81F9-8B6018372062}" type="sibTrans" cxnId="{C9EA61DC-9D53-4D14-B266-49F76CB1FCF7}">
      <dgm:prSet/>
      <dgm:spPr/>
      <dgm:t>
        <a:bodyPr/>
        <a:lstStyle/>
        <a:p>
          <a:endParaRPr lang="zh-TW" altLang="en-US"/>
        </a:p>
      </dgm:t>
    </dgm:pt>
    <dgm:pt modelId="{A0F1BFFD-6E18-4318-88E9-C702295BD08E}" type="pres">
      <dgm:prSet presAssocID="{06C72A0C-D882-49A8-877B-5A9890362318}" presName="Name0" presStyleCnt="0">
        <dgm:presLayoutVars>
          <dgm:chMax/>
          <dgm:chPref val="3"/>
          <dgm:dir/>
          <dgm:animOne val="branch"/>
          <dgm:animLvl val="lvl"/>
        </dgm:presLayoutVars>
      </dgm:prSet>
      <dgm:spPr/>
      <dgm:t>
        <a:bodyPr/>
        <a:lstStyle/>
        <a:p>
          <a:endParaRPr lang="zh-TW" altLang="en-US"/>
        </a:p>
      </dgm:t>
    </dgm:pt>
    <dgm:pt modelId="{1D20D02B-7CFA-42C3-9F2D-3A40B4761145}" type="pres">
      <dgm:prSet presAssocID="{1229D203-B1AA-473D-A32D-22B1E215D5C6}" presName="composite" presStyleCnt="0"/>
      <dgm:spPr/>
      <dgm:t>
        <a:bodyPr/>
        <a:lstStyle/>
        <a:p>
          <a:endParaRPr lang="zh-TW" altLang="en-US"/>
        </a:p>
      </dgm:t>
    </dgm:pt>
    <dgm:pt modelId="{4D7471A1-DA0B-4C3F-BBA0-CAB4ED3DB530}" type="pres">
      <dgm:prSet presAssocID="{1229D203-B1AA-473D-A32D-22B1E215D5C6}" presName="FirstChild" presStyleLbl="revTx" presStyleIdx="0" presStyleCnt="6" custLinFactNeighborY="1333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7EECC0E-FE2D-4A06-86B9-66F91513A696}" type="pres">
      <dgm:prSet presAssocID="{1229D203-B1AA-473D-A32D-22B1E215D5C6}" presName="Parent" presStyleLbl="alignNode1" presStyleIdx="0" presStyleCnt="3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7758DBB-9D0C-47B8-ACFB-05CBE8E9C460}" type="pres">
      <dgm:prSet presAssocID="{1229D203-B1AA-473D-A32D-22B1E215D5C6}" presName="Accent" presStyleLbl="parChTrans1D1" presStyleIdx="0" presStyleCnt="3"/>
      <dgm:spPr/>
      <dgm:t>
        <a:bodyPr/>
        <a:lstStyle/>
        <a:p>
          <a:endParaRPr lang="zh-TW" altLang="en-US"/>
        </a:p>
      </dgm:t>
    </dgm:pt>
    <dgm:pt modelId="{8E28995F-FEBC-4D48-853E-00C0B73D8E0A}" type="pres">
      <dgm:prSet presAssocID="{1229D203-B1AA-473D-A32D-22B1E215D5C6}" presName="Child" presStyleLbl="revTx" presStyleIdx="1" presStyleCnt="6" custScaleY="5124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9D27AB1-0986-4E07-8673-A22DB24A5F1D}" type="pres">
      <dgm:prSet presAssocID="{393A71A5-1B58-45D7-9A70-B5B2C641D791}" presName="sibTrans" presStyleCnt="0"/>
      <dgm:spPr/>
      <dgm:t>
        <a:bodyPr/>
        <a:lstStyle/>
        <a:p>
          <a:endParaRPr lang="zh-TW" altLang="en-US"/>
        </a:p>
      </dgm:t>
    </dgm:pt>
    <dgm:pt modelId="{599E0149-FD4A-42F7-B4FA-E32BB3808DDB}" type="pres">
      <dgm:prSet presAssocID="{536B4B8A-00E9-4FD7-8636-06412FCADE03}" presName="composite" presStyleCnt="0"/>
      <dgm:spPr/>
      <dgm:t>
        <a:bodyPr/>
        <a:lstStyle/>
        <a:p>
          <a:endParaRPr lang="zh-TW" altLang="en-US"/>
        </a:p>
      </dgm:t>
    </dgm:pt>
    <dgm:pt modelId="{BBD346C4-EF73-4CD0-B20C-8D92DDB63787}" type="pres">
      <dgm:prSet presAssocID="{536B4B8A-00E9-4FD7-8636-06412FCADE03}" presName="FirstChild" presStyleLbl="revTx" presStyleIdx="2" presStyleCnt="6" custLinFactNeighborX="116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695D1A2-BAB4-42A9-9C3B-14506778B950}" type="pres">
      <dgm:prSet presAssocID="{536B4B8A-00E9-4FD7-8636-06412FCADE03}" presName="Parent" presStyleLbl="alignNode1" presStyleIdx="1" presStyleCnt="3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BFDEB10-6075-4CA8-A073-838C77C84A48}" type="pres">
      <dgm:prSet presAssocID="{536B4B8A-00E9-4FD7-8636-06412FCADE03}" presName="Accent" presStyleLbl="parChTrans1D1" presStyleIdx="1" presStyleCnt="3"/>
      <dgm:spPr/>
      <dgm:t>
        <a:bodyPr/>
        <a:lstStyle/>
        <a:p>
          <a:endParaRPr lang="zh-TW" altLang="en-US"/>
        </a:p>
      </dgm:t>
    </dgm:pt>
    <dgm:pt modelId="{58905E7A-6E67-49F9-A1B2-87291D40103A}" type="pres">
      <dgm:prSet presAssocID="{536B4B8A-00E9-4FD7-8636-06412FCADE03}" presName="Child" presStyleLbl="revTx" presStyleIdx="3" presStyleCnt="6" custLinFactNeighborY="-7024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7293338-BBA2-4B1C-938A-1D962CAE4054}" type="pres">
      <dgm:prSet presAssocID="{7E4AB76D-BD41-4424-A223-CAFF797197A6}" presName="sibTrans" presStyleCnt="0"/>
      <dgm:spPr/>
      <dgm:t>
        <a:bodyPr/>
        <a:lstStyle/>
        <a:p>
          <a:endParaRPr lang="zh-TW" altLang="en-US"/>
        </a:p>
      </dgm:t>
    </dgm:pt>
    <dgm:pt modelId="{A767429B-77EA-425D-AA27-ACF48DD5B77B}" type="pres">
      <dgm:prSet presAssocID="{DCFF2EC5-1281-4998-A42B-0769A880690C}" presName="composite" presStyleCnt="0"/>
      <dgm:spPr/>
      <dgm:t>
        <a:bodyPr/>
        <a:lstStyle/>
        <a:p>
          <a:endParaRPr lang="zh-TW" altLang="en-US"/>
        </a:p>
      </dgm:t>
    </dgm:pt>
    <dgm:pt modelId="{F9221752-AECC-4C91-9E1F-3625DA4E98C0}" type="pres">
      <dgm:prSet presAssocID="{DCFF2EC5-1281-4998-A42B-0769A880690C}" presName="FirstChild" presStyleLbl="revTx" presStyleIdx="4" presStyleCnt="6" custScaleX="100676" custLinFactNeighborX="6306" custLinFactNeighborY="177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6112DEA-BCB4-413E-AD9A-D9BB4E519C1B}" type="pres">
      <dgm:prSet presAssocID="{DCFF2EC5-1281-4998-A42B-0769A880690C}" presName="Parent" presStyleLbl="alignNode1" presStyleIdx="2" presStyleCnt="3" custLinFactNeighborY="-2128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6D42157-6C4B-479C-AC05-9CE6F913767D}" type="pres">
      <dgm:prSet presAssocID="{DCFF2EC5-1281-4998-A42B-0769A880690C}" presName="Accent" presStyleLbl="parChTrans1D1" presStyleIdx="2" presStyleCnt="3"/>
      <dgm:spPr/>
      <dgm:t>
        <a:bodyPr/>
        <a:lstStyle/>
        <a:p>
          <a:endParaRPr lang="zh-TW" altLang="en-US"/>
        </a:p>
      </dgm:t>
    </dgm:pt>
    <dgm:pt modelId="{00F63350-8B2C-44C0-A496-C97A4A349E59}" type="pres">
      <dgm:prSet presAssocID="{DCFF2EC5-1281-4998-A42B-0769A880690C}" presName="Child" presStyleLbl="revTx" presStyleIdx="5" presStyleCnt="6" custScaleY="64589" custLinFactNeighborY="18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24A703E4-FA28-420F-A9F4-57715548A7EE}" type="presOf" srcId="{BCB6BA61-333F-4653-882A-4199B21199A4}" destId="{4D7471A1-DA0B-4C3F-BBA0-CAB4ED3DB530}" srcOrd="0" destOrd="0" presId="urn:microsoft.com/office/officeart/2011/layout/TabList"/>
    <dgm:cxn modelId="{70AA98B2-A7E0-4FA0-BA04-D97759A62B6B}" srcId="{536B4B8A-00E9-4FD7-8636-06412FCADE03}" destId="{66585A8E-3613-4A0A-AE98-A0CCBC769C63}" srcOrd="1" destOrd="0" parTransId="{1C77CD42-404E-4E39-9A7D-952172F5BE6C}" sibTransId="{F8B97E4D-F8CC-4E49-B3C8-03ACD0A1449D}"/>
    <dgm:cxn modelId="{79CA7739-D3DC-4B5D-91A7-C17ABCE2462F}" srcId="{06C72A0C-D882-49A8-877B-5A9890362318}" destId="{DCFF2EC5-1281-4998-A42B-0769A880690C}" srcOrd="2" destOrd="0" parTransId="{96A2EB7A-351B-4EA2-A31D-C512B21AAFB7}" sibTransId="{68A9EA69-EFCC-4A5D-AE07-1E1006E80EF2}"/>
    <dgm:cxn modelId="{09B3374A-ABDD-4614-B8DC-CF3B78E585FD}" srcId="{536B4B8A-00E9-4FD7-8636-06412FCADE03}" destId="{11E1C917-3908-4051-B686-F29801903C7C}" srcOrd="0" destOrd="0" parTransId="{BDCDE69F-3510-42CD-88E1-1A6AA136EB58}" sibTransId="{4A19A71B-A348-429A-B466-A59800CEFA30}"/>
    <dgm:cxn modelId="{51DFE509-E777-4179-B4AD-8F2D0AB0C0A0}" type="presOf" srcId="{536B4B8A-00E9-4FD7-8636-06412FCADE03}" destId="{4695D1A2-BAB4-42A9-9C3B-14506778B950}" srcOrd="0" destOrd="0" presId="urn:microsoft.com/office/officeart/2011/layout/TabList"/>
    <dgm:cxn modelId="{F90B89D7-901F-4AD1-B845-1A9C15EBF549}" srcId="{06C72A0C-D882-49A8-877B-5A9890362318}" destId="{536B4B8A-00E9-4FD7-8636-06412FCADE03}" srcOrd="1" destOrd="0" parTransId="{7D9DE777-1652-4B39-B7B0-53126508E159}" sibTransId="{7E4AB76D-BD41-4424-A223-CAFF797197A6}"/>
    <dgm:cxn modelId="{BC54C3C7-FC7C-49C4-AF86-1DADE3340F48}" type="presOf" srcId="{11E1C917-3908-4051-B686-F29801903C7C}" destId="{BBD346C4-EF73-4CD0-B20C-8D92DDB63787}" srcOrd="0" destOrd="0" presId="urn:microsoft.com/office/officeart/2011/layout/TabList"/>
    <dgm:cxn modelId="{B100EDBB-F72A-480D-9866-E6EAF436A771}" srcId="{06C72A0C-D882-49A8-877B-5A9890362318}" destId="{1229D203-B1AA-473D-A32D-22B1E215D5C6}" srcOrd="0" destOrd="0" parTransId="{8A34CDCF-657A-448F-8CCF-9B1084B58EFD}" sibTransId="{393A71A5-1B58-45D7-9A70-B5B2C641D791}"/>
    <dgm:cxn modelId="{E23508D4-EBE4-432B-975D-88DB8FAD221E}" srcId="{1229D203-B1AA-473D-A32D-22B1E215D5C6}" destId="{BCB6BA61-333F-4653-882A-4199B21199A4}" srcOrd="0" destOrd="0" parTransId="{1E4D69C9-AB37-4BD4-8E00-B8A0E8B6A57E}" sibTransId="{EB2D6442-60FF-4979-AB0A-23607A1F49F3}"/>
    <dgm:cxn modelId="{0F25E7F1-DE6D-43EC-82B4-12377FADBE7F}" type="presOf" srcId="{06C72A0C-D882-49A8-877B-5A9890362318}" destId="{A0F1BFFD-6E18-4318-88E9-C702295BD08E}" srcOrd="0" destOrd="0" presId="urn:microsoft.com/office/officeart/2011/layout/TabList"/>
    <dgm:cxn modelId="{2FB28A5E-976B-4B11-A79E-BDF64AEC6E61}" type="presOf" srcId="{66585A8E-3613-4A0A-AE98-A0CCBC769C63}" destId="{58905E7A-6E67-49F9-A1B2-87291D40103A}" srcOrd="0" destOrd="0" presId="urn:microsoft.com/office/officeart/2011/layout/TabList"/>
    <dgm:cxn modelId="{814FE4FB-36BD-4885-9AB8-CD5482E0110B}" type="presOf" srcId="{DCFF2EC5-1281-4998-A42B-0769A880690C}" destId="{E6112DEA-BCB4-413E-AD9A-D9BB4E519C1B}" srcOrd="0" destOrd="0" presId="urn:microsoft.com/office/officeart/2011/layout/TabList"/>
    <dgm:cxn modelId="{2F3EB123-336B-4733-840C-0E14D55AD6D0}" srcId="{DCFF2EC5-1281-4998-A42B-0769A880690C}" destId="{3FD22273-4E06-4A91-A729-6A0EAE661553}" srcOrd="0" destOrd="0" parTransId="{ECBB3866-9955-4703-B80D-50FDD0D8B487}" sibTransId="{9D1989B5-C0C7-40A2-9BB3-51D4B9ED4B13}"/>
    <dgm:cxn modelId="{79B9BBA0-FFE9-4509-B9DF-2624859394D7}" srcId="{1229D203-B1AA-473D-A32D-22B1E215D5C6}" destId="{FE7C19F2-9403-4AC2-A9F8-DAC3050E66D5}" srcOrd="1" destOrd="0" parTransId="{E9304ACA-2E18-4740-AE9E-43E5B2D05A62}" sibTransId="{FC2EA77D-BB0B-4AAE-98E7-91DD9A97F2E3}"/>
    <dgm:cxn modelId="{4DF58D7D-35BD-48F2-9491-D98F9184465B}" type="presOf" srcId="{1229D203-B1AA-473D-A32D-22B1E215D5C6}" destId="{B7EECC0E-FE2D-4A06-86B9-66F91513A696}" srcOrd="0" destOrd="0" presId="urn:microsoft.com/office/officeart/2011/layout/TabList"/>
    <dgm:cxn modelId="{8448C57B-E73F-4CAB-975C-E5540637A794}" type="presOf" srcId="{EFA4A7C5-769B-4E2F-B578-8B69F72E843D}" destId="{00F63350-8B2C-44C0-A496-C97A4A349E59}" srcOrd="0" destOrd="0" presId="urn:microsoft.com/office/officeart/2011/layout/TabList"/>
    <dgm:cxn modelId="{DA4AC096-18B2-4303-A8FF-C021FD7528A0}" type="presOf" srcId="{FE7C19F2-9403-4AC2-A9F8-DAC3050E66D5}" destId="{8E28995F-FEBC-4D48-853E-00C0B73D8E0A}" srcOrd="0" destOrd="0" presId="urn:microsoft.com/office/officeart/2011/layout/TabList"/>
    <dgm:cxn modelId="{F2BBA2B0-FB57-44B5-A212-D5349C498F74}" srcId="{536B4B8A-00E9-4FD7-8636-06412FCADE03}" destId="{00EA02CC-B6AA-49F2-AE11-335F8A620B8B}" srcOrd="2" destOrd="0" parTransId="{EC559006-903E-480A-ADB6-25DE35F99D9B}" sibTransId="{AD89D4F6-0F7B-4904-8D14-C9CC24491F5A}"/>
    <dgm:cxn modelId="{210D39ED-0AF2-4C56-9FC5-AF9FE736C18A}" type="presOf" srcId="{00EA02CC-B6AA-49F2-AE11-335F8A620B8B}" destId="{58905E7A-6E67-49F9-A1B2-87291D40103A}" srcOrd="0" destOrd="1" presId="urn:microsoft.com/office/officeart/2011/layout/TabList"/>
    <dgm:cxn modelId="{C9EA61DC-9D53-4D14-B266-49F76CB1FCF7}" srcId="{DCFF2EC5-1281-4998-A42B-0769A880690C}" destId="{EFA4A7C5-769B-4E2F-B578-8B69F72E843D}" srcOrd="1" destOrd="0" parTransId="{DD218F64-28DC-4E9B-968F-6E222A6FC933}" sibTransId="{DA56E554-A772-4557-81F9-8B6018372062}"/>
    <dgm:cxn modelId="{CEB6DF76-D526-4BF3-8F46-73A2CE40EEA2}" type="presOf" srcId="{3FD22273-4E06-4A91-A729-6A0EAE661553}" destId="{F9221752-AECC-4C91-9E1F-3625DA4E98C0}" srcOrd="0" destOrd="0" presId="urn:microsoft.com/office/officeart/2011/layout/TabList"/>
    <dgm:cxn modelId="{AA35EFBF-5831-4CE8-AF41-04B68822A60E}" type="presParOf" srcId="{A0F1BFFD-6E18-4318-88E9-C702295BD08E}" destId="{1D20D02B-7CFA-42C3-9F2D-3A40B4761145}" srcOrd="0" destOrd="0" presId="urn:microsoft.com/office/officeart/2011/layout/TabList"/>
    <dgm:cxn modelId="{445239C6-9FC3-4925-88CF-433B929E5DCE}" type="presParOf" srcId="{1D20D02B-7CFA-42C3-9F2D-3A40B4761145}" destId="{4D7471A1-DA0B-4C3F-BBA0-CAB4ED3DB530}" srcOrd="0" destOrd="0" presId="urn:microsoft.com/office/officeart/2011/layout/TabList"/>
    <dgm:cxn modelId="{D49948AE-7A50-47A5-894F-5196E63B745A}" type="presParOf" srcId="{1D20D02B-7CFA-42C3-9F2D-3A40B4761145}" destId="{B7EECC0E-FE2D-4A06-86B9-66F91513A696}" srcOrd="1" destOrd="0" presId="urn:microsoft.com/office/officeart/2011/layout/TabList"/>
    <dgm:cxn modelId="{06E23BA0-9410-4249-AA0D-6FFB55AE496E}" type="presParOf" srcId="{1D20D02B-7CFA-42C3-9F2D-3A40B4761145}" destId="{97758DBB-9D0C-47B8-ACFB-05CBE8E9C460}" srcOrd="2" destOrd="0" presId="urn:microsoft.com/office/officeart/2011/layout/TabList"/>
    <dgm:cxn modelId="{8EC7016E-18CE-4B59-94B3-F7D58DB33994}" type="presParOf" srcId="{A0F1BFFD-6E18-4318-88E9-C702295BD08E}" destId="{8E28995F-FEBC-4D48-853E-00C0B73D8E0A}" srcOrd="1" destOrd="0" presId="urn:microsoft.com/office/officeart/2011/layout/TabList"/>
    <dgm:cxn modelId="{C6C049B2-3EE4-463D-8CAE-7D4D6B11FDA2}" type="presParOf" srcId="{A0F1BFFD-6E18-4318-88E9-C702295BD08E}" destId="{89D27AB1-0986-4E07-8673-A22DB24A5F1D}" srcOrd="2" destOrd="0" presId="urn:microsoft.com/office/officeart/2011/layout/TabList"/>
    <dgm:cxn modelId="{E9CEBA12-1DCA-4650-A72F-4E0F2ED9BC69}" type="presParOf" srcId="{A0F1BFFD-6E18-4318-88E9-C702295BD08E}" destId="{599E0149-FD4A-42F7-B4FA-E32BB3808DDB}" srcOrd="3" destOrd="0" presId="urn:microsoft.com/office/officeart/2011/layout/TabList"/>
    <dgm:cxn modelId="{DE193B95-1C8F-41FB-9849-F7DDA774DCD3}" type="presParOf" srcId="{599E0149-FD4A-42F7-B4FA-E32BB3808DDB}" destId="{BBD346C4-EF73-4CD0-B20C-8D92DDB63787}" srcOrd="0" destOrd="0" presId="urn:microsoft.com/office/officeart/2011/layout/TabList"/>
    <dgm:cxn modelId="{B3F8400F-6914-4D7C-AC8F-7F76B871DAAC}" type="presParOf" srcId="{599E0149-FD4A-42F7-B4FA-E32BB3808DDB}" destId="{4695D1A2-BAB4-42A9-9C3B-14506778B950}" srcOrd="1" destOrd="0" presId="urn:microsoft.com/office/officeart/2011/layout/TabList"/>
    <dgm:cxn modelId="{3A692988-135A-401C-B81C-6E14998E14A9}" type="presParOf" srcId="{599E0149-FD4A-42F7-B4FA-E32BB3808DDB}" destId="{ABFDEB10-6075-4CA8-A073-838C77C84A48}" srcOrd="2" destOrd="0" presId="urn:microsoft.com/office/officeart/2011/layout/TabList"/>
    <dgm:cxn modelId="{EBBDB436-4758-47CE-A6A4-3E11C587A442}" type="presParOf" srcId="{A0F1BFFD-6E18-4318-88E9-C702295BD08E}" destId="{58905E7A-6E67-49F9-A1B2-87291D40103A}" srcOrd="4" destOrd="0" presId="urn:microsoft.com/office/officeart/2011/layout/TabList"/>
    <dgm:cxn modelId="{6A896E6A-86B8-45DC-820E-CF8B757C5F38}" type="presParOf" srcId="{A0F1BFFD-6E18-4318-88E9-C702295BD08E}" destId="{E7293338-BBA2-4B1C-938A-1D962CAE4054}" srcOrd="5" destOrd="0" presId="urn:microsoft.com/office/officeart/2011/layout/TabList"/>
    <dgm:cxn modelId="{B16A7CF3-FA38-4F97-BEDA-C396A1F579B8}" type="presParOf" srcId="{A0F1BFFD-6E18-4318-88E9-C702295BD08E}" destId="{A767429B-77EA-425D-AA27-ACF48DD5B77B}" srcOrd="6" destOrd="0" presId="urn:microsoft.com/office/officeart/2011/layout/TabList"/>
    <dgm:cxn modelId="{862CB4DC-3825-4DC8-BDBC-373F95A1C113}" type="presParOf" srcId="{A767429B-77EA-425D-AA27-ACF48DD5B77B}" destId="{F9221752-AECC-4C91-9E1F-3625DA4E98C0}" srcOrd="0" destOrd="0" presId="urn:microsoft.com/office/officeart/2011/layout/TabList"/>
    <dgm:cxn modelId="{815CBED3-5C2C-469F-BAE7-F843E15F26D5}" type="presParOf" srcId="{A767429B-77EA-425D-AA27-ACF48DD5B77B}" destId="{E6112DEA-BCB4-413E-AD9A-D9BB4E519C1B}" srcOrd="1" destOrd="0" presId="urn:microsoft.com/office/officeart/2011/layout/TabList"/>
    <dgm:cxn modelId="{6DC4979E-6375-4C6E-A6B1-24AA85E7B260}" type="presParOf" srcId="{A767429B-77EA-425D-AA27-ACF48DD5B77B}" destId="{16D42157-6C4B-479C-AC05-9CE6F913767D}" srcOrd="2" destOrd="0" presId="urn:microsoft.com/office/officeart/2011/layout/TabList"/>
    <dgm:cxn modelId="{CA5E012A-A1FB-4873-B4BD-0FC2E8620CDB}" type="presParOf" srcId="{A0F1BFFD-6E18-4318-88E9-C702295BD08E}" destId="{00F63350-8B2C-44C0-A496-C97A4A349E59}" srcOrd="7" destOrd="0" presId="urn:microsoft.com/office/officeart/2011/layout/Tab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450123D-328B-498B-8041-5757A7ACBB93}" type="doc">
      <dgm:prSet loTypeId="urn:microsoft.com/office/officeart/2008/layout/IncreasingCircleProcess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zh-TW" altLang="en-US"/>
        </a:p>
      </dgm:t>
    </dgm:pt>
    <dgm:pt modelId="{588118F0-F900-4DF9-A2A9-F7A9D2BE0A5F}">
      <dgm:prSet phldrT="[文字]" custT="1"/>
      <dgm:spPr/>
      <dgm:t>
        <a:bodyPr/>
        <a:lstStyle/>
        <a:p>
          <a:r>
            <a:rPr lang="en-US" altLang="zh-TW" sz="3200" dirty="0" smtClean="0"/>
            <a:t>1854</a:t>
          </a:r>
          <a:endParaRPr lang="zh-TW" altLang="en-US" sz="3200" dirty="0"/>
        </a:p>
      </dgm:t>
    </dgm:pt>
    <dgm:pt modelId="{C2B64D4B-167D-4D07-9C4C-3C06C3D97BAE}" type="parTrans" cxnId="{C9D607DB-6A55-4CEC-A39C-F669DFD6EE2D}">
      <dgm:prSet/>
      <dgm:spPr/>
      <dgm:t>
        <a:bodyPr/>
        <a:lstStyle/>
        <a:p>
          <a:endParaRPr lang="zh-TW" altLang="en-US"/>
        </a:p>
      </dgm:t>
    </dgm:pt>
    <dgm:pt modelId="{9B9451BA-1238-4A53-8FD2-D826ECDEB7B3}" type="sibTrans" cxnId="{C9D607DB-6A55-4CEC-A39C-F669DFD6EE2D}">
      <dgm:prSet/>
      <dgm:spPr/>
      <dgm:t>
        <a:bodyPr/>
        <a:lstStyle/>
        <a:p>
          <a:endParaRPr lang="zh-TW" altLang="en-US"/>
        </a:p>
      </dgm:t>
    </dgm:pt>
    <dgm:pt modelId="{84249085-B2B2-4154-B5D6-FFD2091B89C2}">
      <dgm:prSet phldrT="[文字]" custT="1"/>
      <dgm:spPr/>
      <dgm:t>
        <a:bodyPr/>
        <a:lstStyle/>
        <a:p>
          <a:r>
            <a:rPr lang="zh-TW" altLang="en-US" sz="3200" dirty="0" smtClean="0"/>
            <a:t>幕府結束鎖國政策</a:t>
          </a:r>
          <a:endParaRPr lang="zh-TW" altLang="en-US" sz="3200" dirty="0"/>
        </a:p>
      </dgm:t>
    </dgm:pt>
    <dgm:pt modelId="{15A9015E-21F2-4381-B826-447D96293DFC}" type="parTrans" cxnId="{C24CEA59-1BD5-4584-998F-07ADCDF97981}">
      <dgm:prSet/>
      <dgm:spPr/>
      <dgm:t>
        <a:bodyPr/>
        <a:lstStyle/>
        <a:p>
          <a:endParaRPr lang="zh-TW" altLang="en-US"/>
        </a:p>
      </dgm:t>
    </dgm:pt>
    <dgm:pt modelId="{8F990AF5-C522-4E6F-8338-1BFB0DD0667F}" type="sibTrans" cxnId="{C24CEA59-1BD5-4584-998F-07ADCDF97981}">
      <dgm:prSet/>
      <dgm:spPr/>
      <dgm:t>
        <a:bodyPr/>
        <a:lstStyle/>
        <a:p>
          <a:endParaRPr lang="zh-TW" altLang="en-US"/>
        </a:p>
      </dgm:t>
    </dgm:pt>
    <dgm:pt modelId="{13319285-11C3-456A-9BB2-32BB2B7E2429}">
      <dgm:prSet phldrT="[文字]" custT="1"/>
      <dgm:spPr/>
      <dgm:t>
        <a:bodyPr/>
        <a:lstStyle/>
        <a:p>
          <a:r>
            <a:rPr lang="en-US" altLang="zh-TW" sz="3200" dirty="0" smtClean="0"/>
            <a:t>1868</a:t>
          </a:r>
          <a:endParaRPr lang="zh-TW" altLang="en-US" sz="3200" dirty="0"/>
        </a:p>
      </dgm:t>
    </dgm:pt>
    <dgm:pt modelId="{5F5276C6-DB75-4D99-AB0B-B2E7D83D6D32}" type="parTrans" cxnId="{083FA8BA-B55E-4075-BF47-F26C44E0604D}">
      <dgm:prSet/>
      <dgm:spPr/>
      <dgm:t>
        <a:bodyPr/>
        <a:lstStyle/>
        <a:p>
          <a:endParaRPr lang="zh-TW" altLang="en-US"/>
        </a:p>
      </dgm:t>
    </dgm:pt>
    <dgm:pt modelId="{1670602F-C783-4105-A5A5-841A449A7040}" type="sibTrans" cxnId="{083FA8BA-B55E-4075-BF47-F26C44E0604D}">
      <dgm:prSet/>
      <dgm:spPr/>
      <dgm:t>
        <a:bodyPr/>
        <a:lstStyle/>
        <a:p>
          <a:endParaRPr lang="zh-TW" altLang="en-US"/>
        </a:p>
      </dgm:t>
    </dgm:pt>
    <dgm:pt modelId="{69E144D2-2CA7-48B6-A283-0CBBE2AC3674}">
      <dgm:prSet phldrT="[文字]" custT="1"/>
      <dgm:spPr/>
      <dgm:t>
        <a:bodyPr/>
        <a:lstStyle/>
        <a:p>
          <a:r>
            <a:rPr lang="zh-TW" altLang="en-US" sz="3200" dirty="0" smtClean="0"/>
            <a:t>明治維新</a:t>
          </a:r>
          <a:endParaRPr lang="zh-TW" altLang="en-US" sz="3200" dirty="0"/>
        </a:p>
      </dgm:t>
    </dgm:pt>
    <dgm:pt modelId="{3B6D6E54-EE26-4AC4-AB60-88ADCAE4D874}" type="parTrans" cxnId="{69AB23B5-DDFB-49D8-9BB7-333CCCD58FA3}">
      <dgm:prSet/>
      <dgm:spPr/>
      <dgm:t>
        <a:bodyPr/>
        <a:lstStyle/>
        <a:p>
          <a:endParaRPr lang="zh-TW" altLang="en-US"/>
        </a:p>
      </dgm:t>
    </dgm:pt>
    <dgm:pt modelId="{5E4B0272-1C4D-4F2A-AF57-F2CBD5DE8381}" type="sibTrans" cxnId="{69AB23B5-DDFB-49D8-9BB7-333CCCD58FA3}">
      <dgm:prSet/>
      <dgm:spPr/>
      <dgm:t>
        <a:bodyPr/>
        <a:lstStyle/>
        <a:p>
          <a:endParaRPr lang="zh-TW" altLang="en-US"/>
        </a:p>
      </dgm:t>
    </dgm:pt>
    <dgm:pt modelId="{DF39A55B-C3EC-4841-972C-381F669867E0}">
      <dgm:prSet phldrT="[文字]" custT="1"/>
      <dgm:spPr/>
      <dgm:t>
        <a:bodyPr/>
        <a:lstStyle/>
        <a:p>
          <a:r>
            <a:rPr lang="en-US" altLang="zh-TW" sz="3200" dirty="0" smtClean="0"/>
            <a:t>1952</a:t>
          </a:r>
          <a:endParaRPr lang="zh-TW" altLang="en-US" sz="3200" dirty="0"/>
        </a:p>
      </dgm:t>
    </dgm:pt>
    <dgm:pt modelId="{32D6C127-3C99-4288-93CC-70CC6901C27B}" type="parTrans" cxnId="{DAA7E458-0B52-4677-BC84-501D3C470740}">
      <dgm:prSet/>
      <dgm:spPr/>
      <dgm:t>
        <a:bodyPr/>
        <a:lstStyle/>
        <a:p>
          <a:endParaRPr lang="zh-TW" altLang="en-US"/>
        </a:p>
      </dgm:t>
    </dgm:pt>
    <dgm:pt modelId="{A3A2D8AB-6F05-4460-8424-530EAF71A5A0}" type="sibTrans" cxnId="{DAA7E458-0B52-4677-BC84-501D3C470740}">
      <dgm:prSet/>
      <dgm:spPr/>
      <dgm:t>
        <a:bodyPr/>
        <a:lstStyle/>
        <a:p>
          <a:endParaRPr lang="zh-TW" altLang="en-US"/>
        </a:p>
      </dgm:t>
    </dgm:pt>
    <dgm:pt modelId="{B6EA531D-586B-487E-BA69-627A881FB654}">
      <dgm:prSet phldrT="[文字]" custT="1"/>
      <dgm:spPr/>
      <dgm:t>
        <a:bodyPr/>
        <a:lstStyle/>
        <a:p>
          <a:r>
            <a:rPr lang="zh-TW" altLang="en-US" sz="3200" dirty="0" smtClean="0"/>
            <a:t>美軍佔領結束</a:t>
          </a:r>
          <a:endParaRPr lang="zh-TW" altLang="en-US" sz="3200" dirty="0"/>
        </a:p>
      </dgm:t>
    </dgm:pt>
    <dgm:pt modelId="{D4BEC9F7-AF9F-4E5E-ACE7-089FC494BAB8}" type="parTrans" cxnId="{4C21618C-C0D5-4A2F-A080-7322ABCA1E32}">
      <dgm:prSet/>
      <dgm:spPr/>
      <dgm:t>
        <a:bodyPr/>
        <a:lstStyle/>
        <a:p>
          <a:endParaRPr lang="zh-TW" altLang="en-US"/>
        </a:p>
      </dgm:t>
    </dgm:pt>
    <dgm:pt modelId="{2D76085F-4FBF-4970-9166-D34AD9D95051}" type="sibTrans" cxnId="{4C21618C-C0D5-4A2F-A080-7322ABCA1E32}">
      <dgm:prSet/>
      <dgm:spPr/>
      <dgm:t>
        <a:bodyPr/>
        <a:lstStyle/>
        <a:p>
          <a:endParaRPr lang="zh-TW" altLang="en-US"/>
        </a:p>
      </dgm:t>
    </dgm:pt>
    <dgm:pt modelId="{94F18ED4-02A3-4D16-AB72-5E873FCA1BBA}" type="pres">
      <dgm:prSet presAssocID="{6450123D-328B-498B-8041-5757A7ACBB93}" presName="Name0" presStyleCnt="0">
        <dgm:presLayoutVars>
          <dgm:chMax val="7"/>
          <dgm:chPref val="7"/>
          <dgm:dir/>
          <dgm:animOne val="branch"/>
          <dgm:animLvl val="lvl"/>
        </dgm:presLayoutVars>
      </dgm:prSet>
      <dgm:spPr/>
      <dgm:t>
        <a:bodyPr/>
        <a:lstStyle/>
        <a:p>
          <a:endParaRPr lang="zh-TW" altLang="en-US"/>
        </a:p>
      </dgm:t>
    </dgm:pt>
    <dgm:pt modelId="{760729AE-2D4F-4B0F-A9B9-EBDC174F8350}" type="pres">
      <dgm:prSet presAssocID="{588118F0-F900-4DF9-A2A9-F7A9D2BE0A5F}" presName="composite" presStyleCnt="0"/>
      <dgm:spPr/>
    </dgm:pt>
    <dgm:pt modelId="{D20546EF-0F4B-4F4E-85EE-04431B9D3C92}" type="pres">
      <dgm:prSet presAssocID="{588118F0-F900-4DF9-A2A9-F7A9D2BE0A5F}" presName="BackAccent" presStyleLbl="bgShp" presStyleIdx="0" presStyleCnt="3"/>
      <dgm:spPr/>
    </dgm:pt>
    <dgm:pt modelId="{7669ACF8-3E60-4DF6-B828-EDDBE1B5B434}" type="pres">
      <dgm:prSet presAssocID="{588118F0-F900-4DF9-A2A9-F7A9D2BE0A5F}" presName="Accent" presStyleLbl="alignNode1" presStyleIdx="0" presStyleCnt="3"/>
      <dgm:spPr/>
    </dgm:pt>
    <dgm:pt modelId="{C31B760A-7822-4DA9-983A-218FD76C9944}" type="pres">
      <dgm:prSet presAssocID="{588118F0-F900-4DF9-A2A9-F7A9D2BE0A5F}" presName="Child" presStyleLbl="revTx" presStyleIdx="0" presStyleCnt="6" custScaleX="11925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069337D-ED25-44B9-A0CD-A5856BBB6F16}" type="pres">
      <dgm:prSet presAssocID="{588118F0-F900-4DF9-A2A9-F7A9D2BE0A5F}" presName="Parent" presStyleLbl="revTx" presStyleIdx="1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3DB15A6-C368-4A4D-BA83-394AD8CA89AE}" type="pres">
      <dgm:prSet presAssocID="{9B9451BA-1238-4A53-8FD2-D826ECDEB7B3}" presName="sibTrans" presStyleCnt="0"/>
      <dgm:spPr/>
    </dgm:pt>
    <dgm:pt modelId="{DC7D6FCA-63D1-4C55-97D6-A5AC2DCF2A89}" type="pres">
      <dgm:prSet presAssocID="{13319285-11C3-456A-9BB2-32BB2B7E2429}" presName="composite" presStyleCnt="0"/>
      <dgm:spPr/>
    </dgm:pt>
    <dgm:pt modelId="{C8EEA352-6B4B-47DC-9D4E-C08503316501}" type="pres">
      <dgm:prSet presAssocID="{13319285-11C3-456A-9BB2-32BB2B7E2429}" presName="BackAccent" presStyleLbl="bgShp" presStyleIdx="1" presStyleCnt="3"/>
      <dgm:spPr/>
    </dgm:pt>
    <dgm:pt modelId="{BDA07957-7DD0-4987-A9AD-C576561FAEBF}" type="pres">
      <dgm:prSet presAssocID="{13319285-11C3-456A-9BB2-32BB2B7E2429}" presName="Accent" presStyleLbl="alignNode1" presStyleIdx="1" presStyleCnt="3"/>
      <dgm:spPr/>
    </dgm:pt>
    <dgm:pt modelId="{8543E348-1C36-41F4-BA81-208F0EC165B9}" type="pres">
      <dgm:prSet presAssocID="{13319285-11C3-456A-9BB2-32BB2B7E2429}" presName="Child" presStyleLbl="revTx" presStyleIdx="2" presStyleCnt="6" custScaleX="11084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AA3D489-C647-406A-969F-749BD3423F29}" type="pres">
      <dgm:prSet presAssocID="{13319285-11C3-456A-9BB2-32BB2B7E2429}" presName="Parent" presStyleLbl="revTx" presStyleIdx="3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70E5B6A-997E-47E1-B0CC-493B8279CADD}" type="pres">
      <dgm:prSet presAssocID="{1670602F-C783-4105-A5A5-841A449A7040}" presName="sibTrans" presStyleCnt="0"/>
      <dgm:spPr/>
    </dgm:pt>
    <dgm:pt modelId="{8B7782BB-1929-47F9-A98E-AFA287203A4D}" type="pres">
      <dgm:prSet presAssocID="{DF39A55B-C3EC-4841-972C-381F669867E0}" presName="composite" presStyleCnt="0"/>
      <dgm:spPr/>
    </dgm:pt>
    <dgm:pt modelId="{6FFC2D92-C05C-4E2F-AB93-1965038BE23A}" type="pres">
      <dgm:prSet presAssocID="{DF39A55B-C3EC-4841-972C-381F669867E0}" presName="BackAccent" presStyleLbl="bgShp" presStyleIdx="2" presStyleCnt="3"/>
      <dgm:spPr/>
    </dgm:pt>
    <dgm:pt modelId="{C6C7249B-0994-42E3-AFB8-D6AC47826E62}" type="pres">
      <dgm:prSet presAssocID="{DF39A55B-C3EC-4841-972C-381F669867E0}" presName="Accent" presStyleLbl="alignNode1" presStyleIdx="2" presStyleCnt="3"/>
      <dgm:spPr/>
    </dgm:pt>
    <dgm:pt modelId="{449B49DC-E091-4B20-A54A-E81B57E97694}" type="pres">
      <dgm:prSet presAssocID="{DF39A55B-C3EC-4841-972C-381F669867E0}" presName="Child" presStyleLbl="revTx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BC15F61-731D-4733-B971-03AFA358C029}" type="pres">
      <dgm:prSet presAssocID="{DF39A55B-C3EC-4841-972C-381F669867E0}" presName="Parent" presStyleLbl="revTx" presStyleIdx="5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6C14EF15-9B30-4A1D-A705-A5475C8082C1}" type="presOf" srcId="{69E144D2-2CA7-48B6-A283-0CBBE2AC3674}" destId="{8543E348-1C36-41F4-BA81-208F0EC165B9}" srcOrd="0" destOrd="0" presId="urn:microsoft.com/office/officeart/2008/layout/IncreasingCircleProcess"/>
    <dgm:cxn modelId="{C24CEA59-1BD5-4584-998F-07ADCDF97981}" srcId="{588118F0-F900-4DF9-A2A9-F7A9D2BE0A5F}" destId="{84249085-B2B2-4154-B5D6-FFD2091B89C2}" srcOrd="0" destOrd="0" parTransId="{15A9015E-21F2-4381-B826-447D96293DFC}" sibTransId="{8F990AF5-C522-4E6F-8338-1BFB0DD0667F}"/>
    <dgm:cxn modelId="{30C440FF-CA11-4A1B-8075-DB455F8AAFD1}" type="presOf" srcId="{588118F0-F900-4DF9-A2A9-F7A9D2BE0A5F}" destId="{1069337D-ED25-44B9-A0CD-A5856BBB6F16}" srcOrd="0" destOrd="0" presId="urn:microsoft.com/office/officeart/2008/layout/IncreasingCircleProcess"/>
    <dgm:cxn modelId="{C9D607DB-6A55-4CEC-A39C-F669DFD6EE2D}" srcId="{6450123D-328B-498B-8041-5757A7ACBB93}" destId="{588118F0-F900-4DF9-A2A9-F7A9D2BE0A5F}" srcOrd="0" destOrd="0" parTransId="{C2B64D4B-167D-4D07-9C4C-3C06C3D97BAE}" sibTransId="{9B9451BA-1238-4A53-8FD2-D826ECDEB7B3}"/>
    <dgm:cxn modelId="{4014A630-F7AA-4C0E-927B-308AF093E962}" type="presOf" srcId="{B6EA531D-586B-487E-BA69-627A881FB654}" destId="{449B49DC-E091-4B20-A54A-E81B57E97694}" srcOrd="0" destOrd="0" presId="urn:microsoft.com/office/officeart/2008/layout/IncreasingCircleProcess"/>
    <dgm:cxn modelId="{DAA7E458-0B52-4677-BC84-501D3C470740}" srcId="{6450123D-328B-498B-8041-5757A7ACBB93}" destId="{DF39A55B-C3EC-4841-972C-381F669867E0}" srcOrd="2" destOrd="0" parTransId="{32D6C127-3C99-4288-93CC-70CC6901C27B}" sibTransId="{A3A2D8AB-6F05-4460-8424-530EAF71A5A0}"/>
    <dgm:cxn modelId="{ECA10F2D-DE80-4084-B4F7-162A6096A5C6}" type="presOf" srcId="{13319285-11C3-456A-9BB2-32BB2B7E2429}" destId="{0AA3D489-C647-406A-969F-749BD3423F29}" srcOrd="0" destOrd="0" presId="urn:microsoft.com/office/officeart/2008/layout/IncreasingCircleProcess"/>
    <dgm:cxn modelId="{70841E17-23E6-487C-984F-77393EA4A2BA}" type="presOf" srcId="{DF39A55B-C3EC-4841-972C-381F669867E0}" destId="{8BC15F61-731D-4733-B971-03AFA358C029}" srcOrd="0" destOrd="0" presId="urn:microsoft.com/office/officeart/2008/layout/IncreasingCircleProcess"/>
    <dgm:cxn modelId="{4C21618C-C0D5-4A2F-A080-7322ABCA1E32}" srcId="{DF39A55B-C3EC-4841-972C-381F669867E0}" destId="{B6EA531D-586B-487E-BA69-627A881FB654}" srcOrd="0" destOrd="0" parTransId="{D4BEC9F7-AF9F-4E5E-ACE7-089FC494BAB8}" sibTransId="{2D76085F-4FBF-4970-9166-D34AD9D95051}"/>
    <dgm:cxn modelId="{2F9F370A-5F11-4BDD-A518-DF7D57391F66}" type="presOf" srcId="{6450123D-328B-498B-8041-5757A7ACBB93}" destId="{94F18ED4-02A3-4D16-AB72-5E873FCA1BBA}" srcOrd="0" destOrd="0" presId="urn:microsoft.com/office/officeart/2008/layout/IncreasingCircleProcess"/>
    <dgm:cxn modelId="{F5CC3959-FC28-4D21-8B8B-89646BFDD4D6}" type="presOf" srcId="{84249085-B2B2-4154-B5D6-FFD2091B89C2}" destId="{C31B760A-7822-4DA9-983A-218FD76C9944}" srcOrd="0" destOrd="0" presId="urn:microsoft.com/office/officeart/2008/layout/IncreasingCircleProcess"/>
    <dgm:cxn modelId="{083FA8BA-B55E-4075-BF47-F26C44E0604D}" srcId="{6450123D-328B-498B-8041-5757A7ACBB93}" destId="{13319285-11C3-456A-9BB2-32BB2B7E2429}" srcOrd="1" destOrd="0" parTransId="{5F5276C6-DB75-4D99-AB0B-B2E7D83D6D32}" sibTransId="{1670602F-C783-4105-A5A5-841A449A7040}"/>
    <dgm:cxn modelId="{69AB23B5-DDFB-49D8-9BB7-333CCCD58FA3}" srcId="{13319285-11C3-456A-9BB2-32BB2B7E2429}" destId="{69E144D2-2CA7-48B6-A283-0CBBE2AC3674}" srcOrd="0" destOrd="0" parTransId="{3B6D6E54-EE26-4AC4-AB60-88ADCAE4D874}" sibTransId="{5E4B0272-1C4D-4F2A-AF57-F2CBD5DE8381}"/>
    <dgm:cxn modelId="{DF583C44-D664-4839-A2AB-6A44795E7CA7}" type="presParOf" srcId="{94F18ED4-02A3-4D16-AB72-5E873FCA1BBA}" destId="{760729AE-2D4F-4B0F-A9B9-EBDC174F8350}" srcOrd="0" destOrd="0" presId="urn:microsoft.com/office/officeart/2008/layout/IncreasingCircleProcess"/>
    <dgm:cxn modelId="{1E2E1F20-18E9-4D47-A1CA-849F2E319D96}" type="presParOf" srcId="{760729AE-2D4F-4B0F-A9B9-EBDC174F8350}" destId="{D20546EF-0F4B-4F4E-85EE-04431B9D3C92}" srcOrd="0" destOrd="0" presId="urn:microsoft.com/office/officeart/2008/layout/IncreasingCircleProcess"/>
    <dgm:cxn modelId="{9CD5D9CC-ACF7-4220-8C8A-F68FDB60F3E4}" type="presParOf" srcId="{760729AE-2D4F-4B0F-A9B9-EBDC174F8350}" destId="{7669ACF8-3E60-4DF6-B828-EDDBE1B5B434}" srcOrd="1" destOrd="0" presId="urn:microsoft.com/office/officeart/2008/layout/IncreasingCircleProcess"/>
    <dgm:cxn modelId="{1E83109B-8F07-4E86-9E13-FE7CA4E5D63C}" type="presParOf" srcId="{760729AE-2D4F-4B0F-A9B9-EBDC174F8350}" destId="{C31B760A-7822-4DA9-983A-218FD76C9944}" srcOrd="2" destOrd="0" presId="urn:microsoft.com/office/officeart/2008/layout/IncreasingCircleProcess"/>
    <dgm:cxn modelId="{73BA72F0-9D7B-4859-98F2-ED5B332AE5FE}" type="presParOf" srcId="{760729AE-2D4F-4B0F-A9B9-EBDC174F8350}" destId="{1069337D-ED25-44B9-A0CD-A5856BBB6F16}" srcOrd="3" destOrd="0" presId="urn:microsoft.com/office/officeart/2008/layout/IncreasingCircleProcess"/>
    <dgm:cxn modelId="{F4C380B6-88AD-4AD8-8D71-DE7BC046F6EA}" type="presParOf" srcId="{94F18ED4-02A3-4D16-AB72-5E873FCA1BBA}" destId="{23DB15A6-C368-4A4D-BA83-394AD8CA89AE}" srcOrd="1" destOrd="0" presId="urn:microsoft.com/office/officeart/2008/layout/IncreasingCircleProcess"/>
    <dgm:cxn modelId="{80793232-B7BA-4128-8384-7340334AC23A}" type="presParOf" srcId="{94F18ED4-02A3-4D16-AB72-5E873FCA1BBA}" destId="{DC7D6FCA-63D1-4C55-97D6-A5AC2DCF2A89}" srcOrd="2" destOrd="0" presId="urn:microsoft.com/office/officeart/2008/layout/IncreasingCircleProcess"/>
    <dgm:cxn modelId="{73201577-9021-468D-AFB2-82E74EBA3BB2}" type="presParOf" srcId="{DC7D6FCA-63D1-4C55-97D6-A5AC2DCF2A89}" destId="{C8EEA352-6B4B-47DC-9D4E-C08503316501}" srcOrd="0" destOrd="0" presId="urn:microsoft.com/office/officeart/2008/layout/IncreasingCircleProcess"/>
    <dgm:cxn modelId="{D568BF1F-751B-4EE1-92ED-8406E5D34A00}" type="presParOf" srcId="{DC7D6FCA-63D1-4C55-97D6-A5AC2DCF2A89}" destId="{BDA07957-7DD0-4987-A9AD-C576561FAEBF}" srcOrd="1" destOrd="0" presId="urn:microsoft.com/office/officeart/2008/layout/IncreasingCircleProcess"/>
    <dgm:cxn modelId="{F0ACC84C-B8D9-4E84-BE6E-1347BD5179AA}" type="presParOf" srcId="{DC7D6FCA-63D1-4C55-97D6-A5AC2DCF2A89}" destId="{8543E348-1C36-41F4-BA81-208F0EC165B9}" srcOrd="2" destOrd="0" presId="urn:microsoft.com/office/officeart/2008/layout/IncreasingCircleProcess"/>
    <dgm:cxn modelId="{81140B23-5D24-4913-8915-A54D6FB7659E}" type="presParOf" srcId="{DC7D6FCA-63D1-4C55-97D6-A5AC2DCF2A89}" destId="{0AA3D489-C647-406A-969F-749BD3423F29}" srcOrd="3" destOrd="0" presId="urn:microsoft.com/office/officeart/2008/layout/IncreasingCircleProcess"/>
    <dgm:cxn modelId="{F6DE5AB2-84B2-4F57-BD72-5BF234E0DF15}" type="presParOf" srcId="{94F18ED4-02A3-4D16-AB72-5E873FCA1BBA}" destId="{070E5B6A-997E-47E1-B0CC-493B8279CADD}" srcOrd="3" destOrd="0" presId="urn:microsoft.com/office/officeart/2008/layout/IncreasingCircleProcess"/>
    <dgm:cxn modelId="{0DE39B51-C1F0-4AAE-A5B2-03BB9E7DB3E2}" type="presParOf" srcId="{94F18ED4-02A3-4D16-AB72-5E873FCA1BBA}" destId="{8B7782BB-1929-47F9-A98E-AFA287203A4D}" srcOrd="4" destOrd="0" presId="urn:microsoft.com/office/officeart/2008/layout/IncreasingCircleProcess"/>
    <dgm:cxn modelId="{7ACC89AF-3762-45DD-B32D-321CA507F634}" type="presParOf" srcId="{8B7782BB-1929-47F9-A98E-AFA287203A4D}" destId="{6FFC2D92-C05C-4E2F-AB93-1965038BE23A}" srcOrd="0" destOrd="0" presId="urn:microsoft.com/office/officeart/2008/layout/IncreasingCircleProcess"/>
    <dgm:cxn modelId="{814A25ED-471E-46CC-9E05-107F64A490E6}" type="presParOf" srcId="{8B7782BB-1929-47F9-A98E-AFA287203A4D}" destId="{C6C7249B-0994-42E3-AFB8-D6AC47826E62}" srcOrd="1" destOrd="0" presId="urn:microsoft.com/office/officeart/2008/layout/IncreasingCircleProcess"/>
    <dgm:cxn modelId="{1A33CF5A-F4BF-4166-AD26-F07C71AAD8FD}" type="presParOf" srcId="{8B7782BB-1929-47F9-A98E-AFA287203A4D}" destId="{449B49DC-E091-4B20-A54A-E81B57E97694}" srcOrd="2" destOrd="0" presId="urn:microsoft.com/office/officeart/2008/layout/IncreasingCircleProcess"/>
    <dgm:cxn modelId="{A4C7B7E0-360C-444D-8335-6A42E5979D09}" type="presParOf" srcId="{8B7782BB-1929-47F9-A98E-AFA287203A4D}" destId="{8BC15F61-731D-4733-B971-03AFA358C029}" srcOrd="3" destOrd="0" presId="urn:microsoft.com/office/officeart/2008/layout/IncreasingCircle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9DF09F4B-DBF8-40C6-9370-A4B414D47C37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53F7DA28-188F-4B21-A1F7-6C026688B601}">
      <dgm:prSet phldrT="[文字]"/>
      <dgm:spPr/>
      <dgm:t>
        <a:bodyPr/>
        <a:lstStyle/>
        <a:p>
          <a:r>
            <a:rPr lang="en-US" dirty="0" smtClean="0"/>
            <a:t>1978</a:t>
          </a:r>
          <a:r>
            <a:rPr lang="zh-TW" dirty="0" smtClean="0"/>
            <a:t>年</a:t>
          </a:r>
          <a:endParaRPr lang="zh-TW" altLang="en-US" dirty="0"/>
        </a:p>
      </dgm:t>
    </dgm:pt>
    <dgm:pt modelId="{71D6253C-B1FA-441C-93CF-F3F956289ABC}" type="parTrans" cxnId="{DD7DB8AA-7ADF-43CA-A16E-71379EAB698C}">
      <dgm:prSet/>
      <dgm:spPr/>
      <dgm:t>
        <a:bodyPr/>
        <a:lstStyle/>
        <a:p>
          <a:endParaRPr lang="zh-TW" altLang="en-US"/>
        </a:p>
      </dgm:t>
    </dgm:pt>
    <dgm:pt modelId="{02FB214B-8ED2-43ED-938A-4570F4450FAD}" type="sibTrans" cxnId="{DD7DB8AA-7ADF-43CA-A16E-71379EAB698C}">
      <dgm:prSet/>
      <dgm:spPr/>
      <dgm:t>
        <a:bodyPr/>
        <a:lstStyle/>
        <a:p>
          <a:endParaRPr lang="zh-TW" altLang="en-US"/>
        </a:p>
      </dgm:t>
    </dgm:pt>
    <dgm:pt modelId="{37954613-E9D0-4D7B-810C-F08EEB4816CE}">
      <dgm:prSet phldrT="[文字]"/>
      <dgm:spPr/>
      <dgm:t>
        <a:bodyPr/>
        <a:lstStyle/>
        <a:p>
          <a:r>
            <a:rPr lang="zh-TW" dirty="0" smtClean="0"/>
            <a:t>蘇聯恢復</a:t>
          </a:r>
          <a:r>
            <a:rPr lang="zh-TW" altLang="en-US" dirty="0" smtClean="0"/>
            <a:t>「</a:t>
          </a:r>
          <a:r>
            <a:rPr lang="zh-TW" dirty="0" smtClean="0"/>
            <a:t>不存在北方領土爭議</a:t>
          </a:r>
          <a:r>
            <a:rPr lang="zh-TW" altLang="en-US" dirty="0" smtClean="0"/>
            <a:t>」</a:t>
          </a:r>
          <a:r>
            <a:rPr lang="zh-TW" dirty="0" smtClean="0"/>
            <a:t>的論調</a:t>
          </a:r>
          <a:endParaRPr lang="zh-TW" altLang="en-US" dirty="0"/>
        </a:p>
      </dgm:t>
    </dgm:pt>
    <dgm:pt modelId="{E0092CD9-7B4F-4E1C-B4C7-C7C1AC648BFF}" type="parTrans" cxnId="{B52F85E3-6A7E-44E1-B940-2C9ABA8FFE83}">
      <dgm:prSet/>
      <dgm:spPr/>
      <dgm:t>
        <a:bodyPr/>
        <a:lstStyle/>
        <a:p>
          <a:endParaRPr lang="zh-TW" altLang="en-US"/>
        </a:p>
      </dgm:t>
    </dgm:pt>
    <dgm:pt modelId="{392CDBF4-A2F9-4DA8-98F7-786DE108166D}" type="sibTrans" cxnId="{B52F85E3-6A7E-44E1-B940-2C9ABA8FFE83}">
      <dgm:prSet/>
      <dgm:spPr/>
      <dgm:t>
        <a:bodyPr/>
        <a:lstStyle/>
        <a:p>
          <a:endParaRPr lang="zh-TW" altLang="en-US"/>
        </a:p>
      </dgm:t>
    </dgm:pt>
    <dgm:pt modelId="{15E44A06-F64D-4A1A-B0DA-916A531521E2}">
      <dgm:prSet phldrT="[文字]"/>
      <dgm:spPr/>
      <dgm:t>
        <a:bodyPr/>
        <a:lstStyle/>
        <a:p>
          <a:r>
            <a:rPr lang="en-US" dirty="0" smtClean="0"/>
            <a:t>1979</a:t>
          </a:r>
          <a:r>
            <a:rPr lang="zh-TW" dirty="0" smtClean="0"/>
            <a:t>年</a:t>
          </a:r>
          <a:endParaRPr lang="zh-TW" altLang="en-US" dirty="0"/>
        </a:p>
      </dgm:t>
    </dgm:pt>
    <dgm:pt modelId="{F4B166B3-2182-4432-A9EC-D62AB812C299}" type="parTrans" cxnId="{AA33C955-C55B-4072-B803-C5939467AB0F}">
      <dgm:prSet/>
      <dgm:spPr/>
      <dgm:t>
        <a:bodyPr/>
        <a:lstStyle/>
        <a:p>
          <a:endParaRPr lang="zh-TW" altLang="en-US"/>
        </a:p>
      </dgm:t>
    </dgm:pt>
    <dgm:pt modelId="{69E0B789-A601-45B0-88EE-A8307419AAB8}" type="sibTrans" cxnId="{AA33C955-C55B-4072-B803-C5939467AB0F}">
      <dgm:prSet/>
      <dgm:spPr/>
      <dgm:t>
        <a:bodyPr/>
        <a:lstStyle/>
        <a:p>
          <a:endParaRPr lang="zh-TW" altLang="en-US"/>
        </a:p>
      </dgm:t>
    </dgm:pt>
    <dgm:pt modelId="{809E4653-A4FE-475A-AED4-7A54101352D3}">
      <dgm:prSet phldrT="[文字]"/>
      <dgm:spPr/>
      <dgm:t>
        <a:bodyPr/>
        <a:lstStyle/>
        <a:p>
          <a:r>
            <a:rPr lang="zh-TW" dirty="0" smtClean="0"/>
            <a:t>蘇聯出兵阿富汗</a:t>
          </a:r>
          <a:r>
            <a:rPr lang="zh-TW" altLang="en-US" dirty="0" smtClean="0"/>
            <a:t>，</a:t>
          </a:r>
          <a:r>
            <a:rPr lang="zh-TW" dirty="0" smtClean="0"/>
            <a:t>日本</a:t>
          </a:r>
          <a:r>
            <a:rPr lang="zh-TW" altLang="en-US" dirty="0" smtClean="0"/>
            <a:t>參</a:t>
          </a:r>
          <a:r>
            <a:rPr lang="zh-TW" dirty="0" smtClean="0"/>
            <a:t>與聯合國對蘇制裁</a:t>
          </a:r>
          <a:endParaRPr lang="zh-TW" altLang="en-US" dirty="0"/>
        </a:p>
      </dgm:t>
    </dgm:pt>
    <dgm:pt modelId="{92252DC8-F1FC-4516-A7C0-AA042AC5B8B3}" type="parTrans" cxnId="{3C48E02B-22DE-42DE-A362-3BADF3753546}">
      <dgm:prSet/>
      <dgm:spPr/>
      <dgm:t>
        <a:bodyPr/>
        <a:lstStyle/>
        <a:p>
          <a:endParaRPr lang="zh-TW" altLang="en-US"/>
        </a:p>
      </dgm:t>
    </dgm:pt>
    <dgm:pt modelId="{0C840194-93A8-4E41-9177-21EC4493C5DD}" type="sibTrans" cxnId="{3C48E02B-22DE-42DE-A362-3BADF3753546}">
      <dgm:prSet/>
      <dgm:spPr/>
      <dgm:t>
        <a:bodyPr/>
        <a:lstStyle/>
        <a:p>
          <a:endParaRPr lang="zh-TW" altLang="en-US"/>
        </a:p>
      </dgm:t>
    </dgm:pt>
    <dgm:pt modelId="{CF5BD32F-0D9A-4504-B948-AD994C7C1437}">
      <dgm:prSet phldrT="[文字]"/>
      <dgm:spPr/>
      <dgm:t>
        <a:bodyPr/>
        <a:lstStyle/>
        <a:p>
          <a:r>
            <a:rPr lang="zh-TW" dirty="0" smtClean="0"/>
            <a:t>《日蘇睦鄰合作條約》</a:t>
          </a:r>
          <a:r>
            <a:rPr lang="zh-TW" altLang="en-US" dirty="0" smtClean="0"/>
            <a:t>談判</a:t>
          </a:r>
          <a:endParaRPr lang="zh-TW" altLang="en-US" dirty="0"/>
        </a:p>
      </dgm:t>
    </dgm:pt>
    <dgm:pt modelId="{64554E6E-2584-4973-A5AA-A2E3323971C8}" type="parTrans" cxnId="{1C8476FD-9851-4A9B-826A-41EDE1CEEFDC}">
      <dgm:prSet/>
      <dgm:spPr/>
      <dgm:t>
        <a:bodyPr/>
        <a:lstStyle/>
        <a:p>
          <a:endParaRPr lang="zh-TW" altLang="en-US"/>
        </a:p>
      </dgm:t>
    </dgm:pt>
    <dgm:pt modelId="{AD87F569-6239-4C4F-A010-669579E17B0C}" type="sibTrans" cxnId="{1C8476FD-9851-4A9B-826A-41EDE1CEEFDC}">
      <dgm:prSet/>
      <dgm:spPr/>
      <dgm:t>
        <a:bodyPr/>
        <a:lstStyle/>
        <a:p>
          <a:endParaRPr lang="zh-TW" altLang="en-US"/>
        </a:p>
      </dgm:t>
    </dgm:pt>
    <dgm:pt modelId="{0DC0B516-7192-470C-A392-BC48E5C4786F}" type="pres">
      <dgm:prSet presAssocID="{9DF09F4B-DBF8-40C6-9370-A4B414D47C3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830B531C-E7FD-41DA-B567-27B22C4BF7CE}" type="pres">
      <dgm:prSet presAssocID="{53F7DA28-188F-4B21-A1F7-6C026688B601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BD8E891-73D8-4E9D-B123-833CA27AE13D}" type="pres">
      <dgm:prSet presAssocID="{02FB214B-8ED2-43ED-938A-4570F4450FAD}" presName="sibTrans" presStyleCnt="0"/>
      <dgm:spPr/>
    </dgm:pt>
    <dgm:pt modelId="{12B8E03E-AC7F-4077-8C9E-C75B99932CB4}" type="pres">
      <dgm:prSet presAssocID="{15E44A06-F64D-4A1A-B0DA-916A531521E2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0D641E5A-A868-4336-9218-D0EE6D8D2932}" type="presOf" srcId="{9DF09F4B-DBF8-40C6-9370-A4B414D47C37}" destId="{0DC0B516-7192-470C-A392-BC48E5C4786F}" srcOrd="0" destOrd="0" presId="urn:microsoft.com/office/officeart/2005/8/layout/hList6"/>
    <dgm:cxn modelId="{B52F85E3-6A7E-44E1-B940-2C9ABA8FFE83}" srcId="{53F7DA28-188F-4B21-A1F7-6C026688B601}" destId="{37954613-E9D0-4D7B-810C-F08EEB4816CE}" srcOrd="1" destOrd="0" parTransId="{E0092CD9-7B4F-4E1C-B4C7-C7C1AC648BFF}" sibTransId="{392CDBF4-A2F9-4DA8-98F7-786DE108166D}"/>
    <dgm:cxn modelId="{561AD57C-645F-4AF0-992F-4260CB2AA73E}" type="presOf" srcId="{15E44A06-F64D-4A1A-B0DA-916A531521E2}" destId="{12B8E03E-AC7F-4077-8C9E-C75B99932CB4}" srcOrd="0" destOrd="0" presId="urn:microsoft.com/office/officeart/2005/8/layout/hList6"/>
    <dgm:cxn modelId="{3C48E02B-22DE-42DE-A362-3BADF3753546}" srcId="{15E44A06-F64D-4A1A-B0DA-916A531521E2}" destId="{809E4653-A4FE-475A-AED4-7A54101352D3}" srcOrd="0" destOrd="0" parTransId="{92252DC8-F1FC-4516-A7C0-AA042AC5B8B3}" sibTransId="{0C840194-93A8-4E41-9177-21EC4493C5DD}"/>
    <dgm:cxn modelId="{DD7DB8AA-7ADF-43CA-A16E-71379EAB698C}" srcId="{9DF09F4B-DBF8-40C6-9370-A4B414D47C37}" destId="{53F7DA28-188F-4B21-A1F7-6C026688B601}" srcOrd="0" destOrd="0" parTransId="{71D6253C-B1FA-441C-93CF-F3F956289ABC}" sibTransId="{02FB214B-8ED2-43ED-938A-4570F4450FAD}"/>
    <dgm:cxn modelId="{59A7B72D-26D8-45D1-955E-006E2B4D0627}" type="presOf" srcId="{CF5BD32F-0D9A-4504-B948-AD994C7C1437}" destId="{830B531C-E7FD-41DA-B567-27B22C4BF7CE}" srcOrd="0" destOrd="1" presId="urn:microsoft.com/office/officeart/2005/8/layout/hList6"/>
    <dgm:cxn modelId="{AFAE0446-0D93-44F8-BAEC-6EC840847190}" type="presOf" srcId="{809E4653-A4FE-475A-AED4-7A54101352D3}" destId="{12B8E03E-AC7F-4077-8C9E-C75B99932CB4}" srcOrd="0" destOrd="1" presId="urn:microsoft.com/office/officeart/2005/8/layout/hList6"/>
    <dgm:cxn modelId="{87131BA2-1B0C-4ACA-867F-7BC0B229CE21}" type="presOf" srcId="{37954613-E9D0-4D7B-810C-F08EEB4816CE}" destId="{830B531C-E7FD-41DA-B567-27B22C4BF7CE}" srcOrd="0" destOrd="2" presId="urn:microsoft.com/office/officeart/2005/8/layout/hList6"/>
    <dgm:cxn modelId="{1C8476FD-9851-4A9B-826A-41EDE1CEEFDC}" srcId="{53F7DA28-188F-4B21-A1F7-6C026688B601}" destId="{CF5BD32F-0D9A-4504-B948-AD994C7C1437}" srcOrd="0" destOrd="0" parTransId="{64554E6E-2584-4973-A5AA-A2E3323971C8}" sibTransId="{AD87F569-6239-4C4F-A010-669579E17B0C}"/>
    <dgm:cxn modelId="{AA33C955-C55B-4072-B803-C5939467AB0F}" srcId="{9DF09F4B-DBF8-40C6-9370-A4B414D47C37}" destId="{15E44A06-F64D-4A1A-B0DA-916A531521E2}" srcOrd="1" destOrd="0" parTransId="{F4B166B3-2182-4432-A9EC-D62AB812C299}" sibTransId="{69E0B789-A601-45B0-88EE-A8307419AAB8}"/>
    <dgm:cxn modelId="{A16C3C6B-453B-4E92-A5A6-CE5C31D3126C}" type="presOf" srcId="{53F7DA28-188F-4B21-A1F7-6C026688B601}" destId="{830B531C-E7FD-41DA-B567-27B22C4BF7CE}" srcOrd="0" destOrd="0" presId="urn:microsoft.com/office/officeart/2005/8/layout/hList6"/>
    <dgm:cxn modelId="{D12FE763-1929-4150-8F7F-57C46C7243FB}" type="presParOf" srcId="{0DC0B516-7192-470C-A392-BC48E5C4786F}" destId="{830B531C-E7FD-41DA-B567-27B22C4BF7CE}" srcOrd="0" destOrd="0" presId="urn:microsoft.com/office/officeart/2005/8/layout/hList6"/>
    <dgm:cxn modelId="{45A9D39C-2B6C-438E-BB8B-74B95597DEA6}" type="presParOf" srcId="{0DC0B516-7192-470C-A392-BC48E5C4786F}" destId="{ABD8E891-73D8-4E9D-B123-833CA27AE13D}" srcOrd="1" destOrd="0" presId="urn:microsoft.com/office/officeart/2005/8/layout/hList6"/>
    <dgm:cxn modelId="{148A6FD4-28DF-47B3-A158-88C27F052E26}" type="presParOf" srcId="{0DC0B516-7192-470C-A392-BC48E5C4786F}" destId="{12B8E03E-AC7F-4077-8C9E-C75B99932CB4}" srcOrd="2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E16DF433-352E-4085-B198-5DB90F6664A4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zh-TW" altLang="en-US"/>
        </a:p>
      </dgm:t>
    </dgm:pt>
    <dgm:pt modelId="{FE933AC7-401D-419E-B580-21BC7208B188}">
      <dgm:prSet phldrT="[文字]" custT="1"/>
      <dgm:spPr/>
      <dgm:t>
        <a:bodyPr/>
        <a:lstStyle/>
        <a:p>
          <a:r>
            <a:rPr lang="zh-TW" sz="2800" dirty="0" smtClean="0"/>
            <a:t>中國</a:t>
          </a:r>
          <a:r>
            <a:rPr lang="en-US" sz="2800" dirty="0" smtClean="0"/>
            <a:t>(PRC)</a:t>
          </a:r>
          <a:r>
            <a:rPr lang="zh-TW" sz="2800" dirty="0" smtClean="0"/>
            <a:t>加入聯合國，取代台灣</a:t>
          </a:r>
          <a:r>
            <a:rPr lang="en-US" sz="2800" dirty="0" smtClean="0"/>
            <a:t>(ROC)</a:t>
          </a:r>
          <a:r>
            <a:rPr lang="zh-TW" sz="2800" dirty="0" smtClean="0"/>
            <a:t>在安理會的席位</a:t>
          </a:r>
          <a:endParaRPr lang="zh-TW" altLang="en-US" sz="2800" dirty="0"/>
        </a:p>
      </dgm:t>
    </dgm:pt>
    <dgm:pt modelId="{6638CB47-68CD-44BC-9C4E-BCC072E4BDCF}" type="parTrans" cxnId="{69A11E73-B5F2-43C6-B8A6-42D862E9304F}">
      <dgm:prSet/>
      <dgm:spPr/>
      <dgm:t>
        <a:bodyPr/>
        <a:lstStyle/>
        <a:p>
          <a:endParaRPr lang="zh-TW" altLang="en-US"/>
        </a:p>
      </dgm:t>
    </dgm:pt>
    <dgm:pt modelId="{6FA33274-10E8-4806-A3E1-7D2DDF130AC4}" type="sibTrans" cxnId="{69A11E73-B5F2-43C6-B8A6-42D862E9304F}">
      <dgm:prSet/>
      <dgm:spPr/>
      <dgm:t>
        <a:bodyPr/>
        <a:lstStyle/>
        <a:p>
          <a:endParaRPr lang="zh-TW" altLang="en-US"/>
        </a:p>
      </dgm:t>
    </dgm:pt>
    <dgm:pt modelId="{CB3263EF-85CB-443A-A883-23FF823BF606}">
      <dgm:prSet phldrT="[文字]" custT="1"/>
      <dgm:spPr/>
      <dgm:t>
        <a:bodyPr/>
        <a:lstStyle/>
        <a:p>
          <a:r>
            <a:rPr lang="zh-TW" altLang="en-US" sz="2800" dirty="0" smtClean="0"/>
            <a:t>尼克森訪問中國，與中國政府簽訂上海公報</a:t>
          </a:r>
          <a:endParaRPr lang="zh-TW" altLang="en-US" sz="2800" dirty="0"/>
        </a:p>
      </dgm:t>
    </dgm:pt>
    <dgm:pt modelId="{54CAABEE-5544-406F-AB4C-8586764FB80F}" type="parTrans" cxnId="{7F6CD0D5-1B1A-45B5-A058-568C1E8669E2}">
      <dgm:prSet/>
      <dgm:spPr/>
      <dgm:t>
        <a:bodyPr/>
        <a:lstStyle/>
        <a:p>
          <a:endParaRPr lang="zh-TW" altLang="en-US"/>
        </a:p>
      </dgm:t>
    </dgm:pt>
    <dgm:pt modelId="{F143E1CC-EC31-46C5-98D1-E719E79DC10F}" type="sibTrans" cxnId="{7F6CD0D5-1B1A-45B5-A058-568C1E8669E2}">
      <dgm:prSet/>
      <dgm:spPr/>
      <dgm:t>
        <a:bodyPr/>
        <a:lstStyle/>
        <a:p>
          <a:endParaRPr lang="zh-TW" altLang="en-US"/>
        </a:p>
      </dgm:t>
    </dgm:pt>
    <dgm:pt modelId="{30F76C55-8234-4EF1-AC26-EE746C0AD56F}" type="pres">
      <dgm:prSet presAssocID="{E16DF433-352E-4085-B198-5DB90F6664A4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D5AFF392-6F07-49F5-9CB7-6B20DB17829A}" type="pres">
      <dgm:prSet presAssocID="{E16DF433-352E-4085-B198-5DB90F6664A4}" presName="dummyMaxCanvas" presStyleCnt="0">
        <dgm:presLayoutVars/>
      </dgm:prSet>
      <dgm:spPr/>
    </dgm:pt>
    <dgm:pt modelId="{3F448BB6-03DD-4519-A597-5097CD6A1A1C}" type="pres">
      <dgm:prSet presAssocID="{E16DF433-352E-4085-B198-5DB90F6664A4}" presName="TwoNodes_1" presStyleLbl="node1" presStyleIdx="0" presStyleCnt="2" custScaleY="8112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5B5420C-568B-4183-85F0-3FEC512D11B7}" type="pres">
      <dgm:prSet presAssocID="{E16DF433-352E-4085-B198-5DB90F6664A4}" presName="TwoNodes_2" presStyleLbl="node1" presStyleIdx="1" presStyleCnt="2" custScaleX="100000" custScaleY="8080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6BF7B3-99B7-45E1-92E2-EB79F867B78C}" type="pres">
      <dgm:prSet presAssocID="{E16DF433-352E-4085-B198-5DB90F6664A4}" presName="TwoConn_1-2" presStyleLbl="fg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D14F22F-3B47-47C3-B195-0851BD5CF55D}" type="pres">
      <dgm:prSet presAssocID="{E16DF433-352E-4085-B198-5DB90F6664A4}" presName="TwoNodes_1_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99160A6-D57D-492A-875E-FC9D28C7173A}" type="pres">
      <dgm:prSet presAssocID="{E16DF433-352E-4085-B198-5DB90F6664A4}" presName="TwoNodes_2_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69A11E73-B5F2-43C6-B8A6-42D862E9304F}" srcId="{E16DF433-352E-4085-B198-5DB90F6664A4}" destId="{FE933AC7-401D-419E-B580-21BC7208B188}" srcOrd="0" destOrd="0" parTransId="{6638CB47-68CD-44BC-9C4E-BCC072E4BDCF}" sibTransId="{6FA33274-10E8-4806-A3E1-7D2DDF130AC4}"/>
    <dgm:cxn modelId="{1F2224DD-A2F3-4ABC-9A48-93B530905B8A}" type="presOf" srcId="{FE933AC7-401D-419E-B580-21BC7208B188}" destId="{3F448BB6-03DD-4519-A597-5097CD6A1A1C}" srcOrd="0" destOrd="0" presId="urn:microsoft.com/office/officeart/2005/8/layout/vProcess5"/>
    <dgm:cxn modelId="{7F6CD0D5-1B1A-45B5-A058-568C1E8669E2}" srcId="{E16DF433-352E-4085-B198-5DB90F6664A4}" destId="{CB3263EF-85CB-443A-A883-23FF823BF606}" srcOrd="1" destOrd="0" parTransId="{54CAABEE-5544-406F-AB4C-8586764FB80F}" sibTransId="{F143E1CC-EC31-46C5-98D1-E719E79DC10F}"/>
    <dgm:cxn modelId="{BF803479-4427-4D05-90BE-5CE1214ADC3E}" type="presOf" srcId="{CB3263EF-85CB-443A-A883-23FF823BF606}" destId="{199160A6-D57D-492A-875E-FC9D28C7173A}" srcOrd="1" destOrd="0" presId="urn:microsoft.com/office/officeart/2005/8/layout/vProcess5"/>
    <dgm:cxn modelId="{41DD1CFF-13BA-43EC-AD41-4E278578B79E}" type="presOf" srcId="{E16DF433-352E-4085-B198-5DB90F6664A4}" destId="{30F76C55-8234-4EF1-AC26-EE746C0AD56F}" srcOrd="0" destOrd="0" presId="urn:microsoft.com/office/officeart/2005/8/layout/vProcess5"/>
    <dgm:cxn modelId="{5AB8D135-5D01-4C7E-9655-6483825E3423}" type="presOf" srcId="{FE933AC7-401D-419E-B580-21BC7208B188}" destId="{0D14F22F-3B47-47C3-B195-0851BD5CF55D}" srcOrd="1" destOrd="0" presId="urn:microsoft.com/office/officeart/2005/8/layout/vProcess5"/>
    <dgm:cxn modelId="{39AD9796-6769-48A5-8B70-811167D0F793}" type="presOf" srcId="{6FA33274-10E8-4806-A3E1-7D2DDF130AC4}" destId="{AD6BF7B3-99B7-45E1-92E2-EB79F867B78C}" srcOrd="0" destOrd="0" presId="urn:microsoft.com/office/officeart/2005/8/layout/vProcess5"/>
    <dgm:cxn modelId="{43CF24BC-F942-439B-BA69-C1BDC4DFBC27}" type="presOf" srcId="{CB3263EF-85CB-443A-A883-23FF823BF606}" destId="{65B5420C-568B-4183-85F0-3FEC512D11B7}" srcOrd="0" destOrd="0" presId="urn:microsoft.com/office/officeart/2005/8/layout/vProcess5"/>
    <dgm:cxn modelId="{3CB0AB2B-26DF-4D1C-91ED-C1B16C94E70E}" type="presParOf" srcId="{30F76C55-8234-4EF1-AC26-EE746C0AD56F}" destId="{D5AFF392-6F07-49F5-9CB7-6B20DB17829A}" srcOrd="0" destOrd="0" presId="urn:microsoft.com/office/officeart/2005/8/layout/vProcess5"/>
    <dgm:cxn modelId="{9018D8C4-78EA-42D4-9B8E-EF582D499AFD}" type="presParOf" srcId="{30F76C55-8234-4EF1-AC26-EE746C0AD56F}" destId="{3F448BB6-03DD-4519-A597-5097CD6A1A1C}" srcOrd="1" destOrd="0" presId="urn:microsoft.com/office/officeart/2005/8/layout/vProcess5"/>
    <dgm:cxn modelId="{0C66A91B-DA68-4C24-AC9C-25B484B1D525}" type="presParOf" srcId="{30F76C55-8234-4EF1-AC26-EE746C0AD56F}" destId="{65B5420C-568B-4183-85F0-3FEC512D11B7}" srcOrd="2" destOrd="0" presId="urn:microsoft.com/office/officeart/2005/8/layout/vProcess5"/>
    <dgm:cxn modelId="{58CEDDDB-4666-4AAD-92A7-5D0A2B92AE92}" type="presParOf" srcId="{30F76C55-8234-4EF1-AC26-EE746C0AD56F}" destId="{AD6BF7B3-99B7-45E1-92E2-EB79F867B78C}" srcOrd="3" destOrd="0" presId="urn:microsoft.com/office/officeart/2005/8/layout/vProcess5"/>
    <dgm:cxn modelId="{E5BCF934-8CEE-4467-8E74-704AF4FD4862}" type="presParOf" srcId="{30F76C55-8234-4EF1-AC26-EE746C0AD56F}" destId="{0D14F22F-3B47-47C3-B195-0851BD5CF55D}" srcOrd="4" destOrd="0" presId="urn:microsoft.com/office/officeart/2005/8/layout/vProcess5"/>
    <dgm:cxn modelId="{AEAD3C3F-8965-41A7-842F-817F9A709624}" type="presParOf" srcId="{30F76C55-8234-4EF1-AC26-EE746C0AD56F}" destId="{199160A6-D57D-492A-875E-FC9D28C7173A}" srcOrd="5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45CF8024-3399-4A4F-A1B0-159207A41C82}" type="doc">
      <dgm:prSet loTypeId="urn:microsoft.com/office/officeart/2008/layout/LinedList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zh-TW" altLang="en-US"/>
        </a:p>
      </dgm:t>
    </dgm:pt>
    <dgm:pt modelId="{9DD7240E-0D07-4DBB-A078-17FD33DF9352}">
      <dgm:prSet phldrT="[文字]" custT="1"/>
      <dgm:spPr/>
      <dgm:t>
        <a:bodyPr/>
        <a:lstStyle/>
        <a:p>
          <a:r>
            <a:rPr lang="en-US" altLang="zh-TW" sz="3200" dirty="0" smtClean="0"/>
            <a:t>《</a:t>
          </a:r>
          <a:r>
            <a:rPr lang="zh-TW" altLang="en-US" sz="3200" dirty="0" smtClean="0"/>
            <a:t>中日聯合公報</a:t>
          </a:r>
          <a:r>
            <a:rPr lang="en-US" altLang="zh-TW" sz="3200" dirty="0" smtClean="0"/>
            <a:t>》</a:t>
          </a:r>
          <a:endParaRPr lang="zh-TW" altLang="en-US" sz="3200" dirty="0"/>
        </a:p>
      </dgm:t>
    </dgm:pt>
    <dgm:pt modelId="{E483DE49-1D1D-4126-ABAD-5DAE122C5FD9}" type="parTrans" cxnId="{EF7D8028-6268-4737-8B7E-9D74C052D6BF}">
      <dgm:prSet/>
      <dgm:spPr/>
      <dgm:t>
        <a:bodyPr/>
        <a:lstStyle/>
        <a:p>
          <a:endParaRPr lang="zh-TW" altLang="en-US"/>
        </a:p>
      </dgm:t>
    </dgm:pt>
    <dgm:pt modelId="{5B277C63-FFB8-42E3-AA2D-C2D526492B4C}" type="sibTrans" cxnId="{EF7D8028-6268-4737-8B7E-9D74C052D6BF}">
      <dgm:prSet/>
      <dgm:spPr/>
      <dgm:t>
        <a:bodyPr/>
        <a:lstStyle/>
        <a:p>
          <a:endParaRPr lang="zh-TW" altLang="en-US"/>
        </a:p>
      </dgm:t>
    </dgm:pt>
    <dgm:pt modelId="{8E3CDF69-D7B4-42D0-B82C-94B4E94E5335}">
      <dgm:prSet phldrT="[文字]" custT="1"/>
      <dgm:spPr/>
      <dgm:t>
        <a:bodyPr/>
        <a:lstStyle/>
        <a:p>
          <a:r>
            <a:rPr lang="zh-TW" altLang="en-US" sz="2800" dirty="0" smtClean="0"/>
            <a:t>承認中華人民共和國政府是中國的唯一合法政府</a:t>
          </a:r>
          <a:endParaRPr lang="zh-TW" altLang="en-US" sz="2800" dirty="0"/>
        </a:p>
      </dgm:t>
    </dgm:pt>
    <dgm:pt modelId="{C3A7021A-CBE1-4EDE-A14B-E8BC45053E6D}" type="parTrans" cxnId="{F3C4617C-E163-42EC-8AD5-A5B861CC52E5}">
      <dgm:prSet/>
      <dgm:spPr/>
      <dgm:t>
        <a:bodyPr/>
        <a:lstStyle/>
        <a:p>
          <a:endParaRPr lang="zh-TW" altLang="en-US"/>
        </a:p>
      </dgm:t>
    </dgm:pt>
    <dgm:pt modelId="{A2AA432B-4485-4A46-92AA-553CAE030C70}" type="sibTrans" cxnId="{F3C4617C-E163-42EC-8AD5-A5B861CC52E5}">
      <dgm:prSet/>
      <dgm:spPr/>
      <dgm:t>
        <a:bodyPr/>
        <a:lstStyle/>
        <a:p>
          <a:endParaRPr lang="zh-TW" altLang="en-US"/>
        </a:p>
      </dgm:t>
    </dgm:pt>
    <dgm:pt modelId="{F70E3139-7A8F-4345-8F25-E1C9F40EEC16}">
      <dgm:prSet phldrT="[文字]" custT="1"/>
      <dgm:spPr/>
      <dgm:t>
        <a:bodyPr/>
        <a:lstStyle/>
        <a:p>
          <a:r>
            <a:rPr lang="zh-TW" altLang="en-US" sz="2800" dirty="0" smtClean="0"/>
            <a:t>充分理解和尊重中國政府所強調，臺灣是中華人民共和國領土不可分割的一部分</a:t>
          </a:r>
          <a:endParaRPr lang="zh-TW" altLang="en-US" sz="2800" dirty="0"/>
        </a:p>
      </dgm:t>
    </dgm:pt>
    <dgm:pt modelId="{33394285-366D-4004-8D76-537B90B74634}" type="parTrans" cxnId="{AAAB1622-11A3-4B1E-A6AA-CC1A7A1EDCF7}">
      <dgm:prSet/>
      <dgm:spPr/>
      <dgm:t>
        <a:bodyPr/>
        <a:lstStyle/>
        <a:p>
          <a:endParaRPr lang="zh-TW" altLang="en-US"/>
        </a:p>
      </dgm:t>
    </dgm:pt>
    <dgm:pt modelId="{DCE64E50-4263-47A6-84ED-DF893ECA27D3}" type="sibTrans" cxnId="{AAAB1622-11A3-4B1E-A6AA-CC1A7A1EDCF7}">
      <dgm:prSet/>
      <dgm:spPr/>
      <dgm:t>
        <a:bodyPr/>
        <a:lstStyle/>
        <a:p>
          <a:endParaRPr lang="zh-TW" altLang="en-US"/>
        </a:p>
      </dgm:t>
    </dgm:pt>
    <dgm:pt modelId="{5B88B600-8832-4BC3-9668-22AF2A80C103}">
      <dgm:prSet phldrT="[文字]" custT="1"/>
      <dgm:spPr/>
      <dgm:t>
        <a:bodyPr/>
        <a:lstStyle/>
        <a:p>
          <a:r>
            <a:rPr lang="zh-TW" sz="2800" dirty="0" smtClean="0"/>
            <a:t>自</a:t>
          </a:r>
          <a:r>
            <a:rPr lang="en-US" sz="2800" dirty="0" smtClean="0"/>
            <a:t>1972</a:t>
          </a:r>
          <a:r>
            <a:rPr lang="zh-TW" sz="2800" dirty="0" smtClean="0"/>
            <a:t>年</a:t>
          </a:r>
          <a:r>
            <a:rPr lang="en-US" sz="2800" dirty="0" smtClean="0"/>
            <a:t>9</a:t>
          </a:r>
          <a:r>
            <a:rPr lang="zh-TW" sz="2800" dirty="0" smtClean="0"/>
            <a:t>月</a:t>
          </a:r>
          <a:r>
            <a:rPr lang="en-US" sz="2800" dirty="0" smtClean="0"/>
            <a:t>29</a:t>
          </a:r>
          <a:r>
            <a:rPr lang="zh-TW" sz="2800" dirty="0" smtClean="0"/>
            <a:t>日起，建立外交關係，互設使館並儘快互換大使</a:t>
          </a:r>
          <a:endParaRPr lang="zh-TW" altLang="en-US" sz="2800" dirty="0"/>
        </a:p>
      </dgm:t>
    </dgm:pt>
    <dgm:pt modelId="{52098964-F968-4397-8173-0216AA3CCFB3}" type="parTrans" cxnId="{B0F9D75A-00B6-4505-A545-DEAEB49B74B4}">
      <dgm:prSet/>
      <dgm:spPr/>
      <dgm:t>
        <a:bodyPr/>
        <a:lstStyle/>
        <a:p>
          <a:endParaRPr lang="zh-TW" altLang="en-US"/>
        </a:p>
      </dgm:t>
    </dgm:pt>
    <dgm:pt modelId="{7580EC24-D29B-4A6D-9A79-204C516AF69C}" type="sibTrans" cxnId="{B0F9D75A-00B6-4505-A545-DEAEB49B74B4}">
      <dgm:prSet/>
      <dgm:spPr/>
      <dgm:t>
        <a:bodyPr/>
        <a:lstStyle/>
        <a:p>
          <a:endParaRPr lang="zh-TW" altLang="en-US"/>
        </a:p>
      </dgm:t>
    </dgm:pt>
    <dgm:pt modelId="{7849CC72-DD46-4857-A7A9-AE5A4B705FCE}">
      <dgm:prSet phldrT="[文字]" custT="1"/>
      <dgm:spPr/>
      <dgm:t>
        <a:bodyPr/>
        <a:lstStyle/>
        <a:p>
          <a:r>
            <a:rPr lang="zh-TW" altLang="en-US" sz="2800" dirty="0" smtClean="0"/>
            <a:t>中國政府放棄對日本國的戰爭賠償要求</a:t>
          </a:r>
          <a:endParaRPr lang="zh-TW" altLang="en-US" sz="2800" dirty="0"/>
        </a:p>
      </dgm:t>
    </dgm:pt>
    <dgm:pt modelId="{E9BF66F1-5239-48A5-99F5-8501339D9437}" type="parTrans" cxnId="{07A3A72B-FBA0-43DF-ADFC-4EA2152FECE8}">
      <dgm:prSet/>
      <dgm:spPr/>
      <dgm:t>
        <a:bodyPr/>
        <a:lstStyle/>
        <a:p>
          <a:endParaRPr lang="zh-TW" altLang="en-US"/>
        </a:p>
      </dgm:t>
    </dgm:pt>
    <dgm:pt modelId="{6376CFA3-1E93-411A-BFEB-F75BD4188CBA}" type="sibTrans" cxnId="{07A3A72B-FBA0-43DF-ADFC-4EA2152FECE8}">
      <dgm:prSet/>
      <dgm:spPr/>
      <dgm:t>
        <a:bodyPr/>
        <a:lstStyle/>
        <a:p>
          <a:endParaRPr lang="zh-TW" altLang="en-US"/>
        </a:p>
      </dgm:t>
    </dgm:pt>
    <dgm:pt modelId="{C9A587FF-51F8-4801-8C5B-282397D7B24F}" type="pres">
      <dgm:prSet presAssocID="{45CF8024-3399-4A4F-A1B0-159207A41C82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zh-TW" altLang="en-US"/>
        </a:p>
      </dgm:t>
    </dgm:pt>
    <dgm:pt modelId="{E30E57C2-C5A6-4A52-AD87-F6565BE43877}" type="pres">
      <dgm:prSet presAssocID="{9DD7240E-0D07-4DBB-A078-17FD33DF9352}" presName="thickLine" presStyleLbl="alignNode1" presStyleIdx="0" presStyleCnt="1"/>
      <dgm:spPr/>
    </dgm:pt>
    <dgm:pt modelId="{2B4722A4-83BE-4412-A582-E848B43DF26D}" type="pres">
      <dgm:prSet presAssocID="{9DD7240E-0D07-4DBB-A078-17FD33DF9352}" presName="horz1" presStyleCnt="0"/>
      <dgm:spPr/>
    </dgm:pt>
    <dgm:pt modelId="{3F729CCB-D1A3-4A1D-AA0D-5D2ADE19546B}" type="pres">
      <dgm:prSet presAssocID="{9DD7240E-0D07-4DBB-A078-17FD33DF9352}" presName="tx1" presStyleLbl="revTx" presStyleIdx="0" presStyleCnt="5" custScaleY="41097"/>
      <dgm:spPr/>
      <dgm:t>
        <a:bodyPr/>
        <a:lstStyle/>
        <a:p>
          <a:endParaRPr lang="zh-TW" altLang="en-US"/>
        </a:p>
      </dgm:t>
    </dgm:pt>
    <dgm:pt modelId="{E6B3FB5E-961C-4F43-BF6A-FCC3B961DC25}" type="pres">
      <dgm:prSet presAssocID="{9DD7240E-0D07-4DBB-A078-17FD33DF9352}" presName="vert1" presStyleCnt="0"/>
      <dgm:spPr/>
    </dgm:pt>
    <dgm:pt modelId="{E003631B-0022-435C-8EBD-7AB04009CA37}" type="pres">
      <dgm:prSet presAssocID="{8E3CDF69-D7B4-42D0-B82C-94B4E94E5335}" presName="vertSpace2a" presStyleCnt="0"/>
      <dgm:spPr/>
    </dgm:pt>
    <dgm:pt modelId="{CB8AE389-99BD-418F-8E93-6108BFC14151}" type="pres">
      <dgm:prSet presAssocID="{8E3CDF69-D7B4-42D0-B82C-94B4E94E5335}" presName="horz2" presStyleCnt="0"/>
      <dgm:spPr/>
    </dgm:pt>
    <dgm:pt modelId="{9C0D9033-683F-4D94-AECC-6C23A35A88AB}" type="pres">
      <dgm:prSet presAssocID="{8E3CDF69-D7B4-42D0-B82C-94B4E94E5335}" presName="horzSpace2" presStyleCnt="0"/>
      <dgm:spPr/>
    </dgm:pt>
    <dgm:pt modelId="{D874EEC4-3073-427C-A4AE-7829858A7B35}" type="pres">
      <dgm:prSet presAssocID="{8E3CDF69-D7B4-42D0-B82C-94B4E94E5335}" presName="tx2" presStyleLbl="revTx" presStyleIdx="1" presStyleCnt="5" custLinFactNeighborY="-5377"/>
      <dgm:spPr/>
      <dgm:t>
        <a:bodyPr/>
        <a:lstStyle/>
        <a:p>
          <a:endParaRPr lang="zh-TW" altLang="en-US"/>
        </a:p>
      </dgm:t>
    </dgm:pt>
    <dgm:pt modelId="{382F6887-CC15-4E79-8B53-8B52576F83C3}" type="pres">
      <dgm:prSet presAssocID="{8E3CDF69-D7B4-42D0-B82C-94B4E94E5335}" presName="vert2" presStyleCnt="0"/>
      <dgm:spPr/>
    </dgm:pt>
    <dgm:pt modelId="{80448D85-2123-491C-AA75-7477D6E5FD86}" type="pres">
      <dgm:prSet presAssocID="{8E3CDF69-D7B4-42D0-B82C-94B4E94E5335}" presName="thinLine2b" presStyleLbl="callout" presStyleIdx="0" presStyleCnt="4"/>
      <dgm:spPr/>
    </dgm:pt>
    <dgm:pt modelId="{76D5ABCD-A092-45ED-A5D3-9F8CE40A96F3}" type="pres">
      <dgm:prSet presAssocID="{8E3CDF69-D7B4-42D0-B82C-94B4E94E5335}" presName="vertSpace2b" presStyleCnt="0"/>
      <dgm:spPr/>
    </dgm:pt>
    <dgm:pt modelId="{E10B6D08-4331-474F-A256-4D65A914546E}" type="pres">
      <dgm:prSet presAssocID="{F70E3139-7A8F-4345-8F25-E1C9F40EEC16}" presName="horz2" presStyleCnt="0"/>
      <dgm:spPr/>
    </dgm:pt>
    <dgm:pt modelId="{936AF04C-C76A-458B-8FDB-0F231911F502}" type="pres">
      <dgm:prSet presAssocID="{F70E3139-7A8F-4345-8F25-E1C9F40EEC16}" presName="horzSpace2" presStyleCnt="0"/>
      <dgm:spPr/>
    </dgm:pt>
    <dgm:pt modelId="{F848F364-ED8A-4935-8D70-FF861E1B730A}" type="pres">
      <dgm:prSet presAssocID="{F70E3139-7A8F-4345-8F25-E1C9F40EEC16}" presName="tx2" presStyleLbl="revTx" presStyleIdx="2" presStyleCnt="5" custLinFactNeighborY="-3938"/>
      <dgm:spPr/>
      <dgm:t>
        <a:bodyPr/>
        <a:lstStyle/>
        <a:p>
          <a:endParaRPr lang="zh-TW" altLang="en-US"/>
        </a:p>
      </dgm:t>
    </dgm:pt>
    <dgm:pt modelId="{EBD890AE-37C5-4231-89C9-6D3503E259C1}" type="pres">
      <dgm:prSet presAssocID="{F70E3139-7A8F-4345-8F25-E1C9F40EEC16}" presName="vert2" presStyleCnt="0"/>
      <dgm:spPr/>
    </dgm:pt>
    <dgm:pt modelId="{07FD24B5-078C-4131-8458-E3AEDA8769C5}" type="pres">
      <dgm:prSet presAssocID="{F70E3139-7A8F-4345-8F25-E1C9F40EEC16}" presName="thinLine2b" presStyleLbl="callout" presStyleIdx="1" presStyleCnt="4"/>
      <dgm:spPr/>
    </dgm:pt>
    <dgm:pt modelId="{D1074715-E1FD-49A1-BE4A-AFDDE6AAB320}" type="pres">
      <dgm:prSet presAssocID="{F70E3139-7A8F-4345-8F25-E1C9F40EEC16}" presName="vertSpace2b" presStyleCnt="0"/>
      <dgm:spPr/>
    </dgm:pt>
    <dgm:pt modelId="{8996F2C4-67A7-48D6-9FF9-64028E046E1C}" type="pres">
      <dgm:prSet presAssocID="{5B88B600-8832-4BC3-9668-22AF2A80C103}" presName="horz2" presStyleCnt="0"/>
      <dgm:spPr/>
    </dgm:pt>
    <dgm:pt modelId="{1E72B039-EB34-4E39-A8CD-FF58DEDA7903}" type="pres">
      <dgm:prSet presAssocID="{5B88B600-8832-4BC3-9668-22AF2A80C103}" presName="horzSpace2" presStyleCnt="0"/>
      <dgm:spPr/>
    </dgm:pt>
    <dgm:pt modelId="{9EB10878-6352-48FF-9039-AA8E67EBC019}" type="pres">
      <dgm:prSet presAssocID="{5B88B600-8832-4BC3-9668-22AF2A80C103}" presName="tx2" presStyleLbl="revTx" presStyleIdx="3" presStyleCnt="5" custLinFactNeighborY="-2500"/>
      <dgm:spPr/>
      <dgm:t>
        <a:bodyPr/>
        <a:lstStyle/>
        <a:p>
          <a:endParaRPr lang="zh-TW" altLang="en-US"/>
        </a:p>
      </dgm:t>
    </dgm:pt>
    <dgm:pt modelId="{BF147012-8AF4-49DB-AC46-45CE27643FF6}" type="pres">
      <dgm:prSet presAssocID="{5B88B600-8832-4BC3-9668-22AF2A80C103}" presName="vert2" presStyleCnt="0"/>
      <dgm:spPr/>
    </dgm:pt>
    <dgm:pt modelId="{776639B0-7224-4CDC-A15A-D5EC23E0DD94}" type="pres">
      <dgm:prSet presAssocID="{5B88B600-8832-4BC3-9668-22AF2A80C103}" presName="thinLine2b" presStyleLbl="callout" presStyleIdx="2" presStyleCnt="4"/>
      <dgm:spPr/>
    </dgm:pt>
    <dgm:pt modelId="{1CDCB8E7-45E2-4FEF-ABE3-A704B43EF048}" type="pres">
      <dgm:prSet presAssocID="{5B88B600-8832-4BC3-9668-22AF2A80C103}" presName="vertSpace2b" presStyleCnt="0"/>
      <dgm:spPr/>
    </dgm:pt>
    <dgm:pt modelId="{C3DC5593-9C41-4CB8-B31A-E816A24A5DCF}" type="pres">
      <dgm:prSet presAssocID="{7849CC72-DD46-4857-A7A9-AE5A4B705FCE}" presName="horz2" presStyleCnt="0"/>
      <dgm:spPr/>
    </dgm:pt>
    <dgm:pt modelId="{BCAA5DE9-B3CF-4D29-9E67-B56DF9AFD50F}" type="pres">
      <dgm:prSet presAssocID="{7849CC72-DD46-4857-A7A9-AE5A4B705FCE}" presName="horzSpace2" presStyleCnt="0"/>
      <dgm:spPr/>
    </dgm:pt>
    <dgm:pt modelId="{6BDC9870-F5C2-4244-930B-870ACF3E3AD9}" type="pres">
      <dgm:prSet presAssocID="{7849CC72-DD46-4857-A7A9-AE5A4B705FCE}" presName="tx2" presStyleLbl="revTx" presStyleIdx="4" presStyleCnt="5" custLinFactNeighborY="11638"/>
      <dgm:spPr/>
      <dgm:t>
        <a:bodyPr/>
        <a:lstStyle/>
        <a:p>
          <a:endParaRPr lang="zh-TW" altLang="en-US"/>
        </a:p>
      </dgm:t>
    </dgm:pt>
    <dgm:pt modelId="{9EBDF4BB-DA6E-4FEF-B22A-04D6F1C5FEA7}" type="pres">
      <dgm:prSet presAssocID="{7849CC72-DD46-4857-A7A9-AE5A4B705FCE}" presName="vert2" presStyleCnt="0"/>
      <dgm:spPr/>
    </dgm:pt>
    <dgm:pt modelId="{BF5B5F14-8DC6-424A-924A-7E36FC75752A}" type="pres">
      <dgm:prSet presAssocID="{7849CC72-DD46-4857-A7A9-AE5A4B705FCE}" presName="thinLine2b" presStyleLbl="callout" presStyleIdx="3" presStyleCnt="4"/>
      <dgm:spPr/>
    </dgm:pt>
    <dgm:pt modelId="{9CD2443D-2A73-412F-BD3F-DD03D89DF7E5}" type="pres">
      <dgm:prSet presAssocID="{7849CC72-DD46-4857-A7A9-AE5A4B705FCE}" presName="vertSpace2b" presStyleCnt="0"/>
      <dgm:spPr/>
    </dgm:pt>
  </dgm:ptLst>
  <dgm:cxnLst>
    <dgm:cxn modelId="{0BE9A59F-3614-450D-ACFB-47AE05E56BF9}" type="presOf" srcId="{45CF8024-3399-4A4F-A1B0-159207A41C82}" destId="{C9A587FF-51F8-4801-8C5B-282397D7B24F}" srcOrd="0" destOrd="0" presId="urn:microsoft.com/office/officeart/2008/layout/LinedList"/>
    <dgm:cxn modelId="{EB493921-7603-44E8-8452-D9B2865E6B7A}" type="presOf" srcId="{7849CC72-DD46-4857-A7A9-AE5A4B705FCE}" destId="{6BDC9870-F5C2-4244-930B-870ACF3E3AD9}" srcOrd="0" destOrd="0" presId="urn:microsoft.com/office/officeart/2008/layout/LinedList"/>
    <dgm:cxn modelId="{4527DBFB-69FA-4880-9EAF-0FD89B3C6679}" type="presOf" srcId="{5B88B600-8832-4BC3-9668-22AF2A80C103}" destId="{9EB10878-6352-48FF-9039-AA8E67EBC019}" srcOrd="0" destOrd="0" presId="urn:microsoft.com/office/officeart/2008/layout/LinedList"/>
    <dgm:cxn modelId="{55ACFCD1-9E81-44A9-A4B2-5D18DBACC01E}" type="presOf" srcId="{8E3CDF69-D7B4-42D0-B82C-94B4E94E5335}" destId="{D874EEC4-3073-427C-A4AE-7829858A7B35}" srcOrd="0" destOrd="0" presId="urn:microsoft.com/office/officeart/2008/layout/LinedList"/>
    <dgm:cxn modelId="{F3C4617C-E163-42EC-8AD5-A5B861CC52E5}" srcId="{9DD7240E-0D07-4DBB-A078-17FD33DF9352}" destId="{8E3CDF69-D7B4-42D0-B82C-94B4E94E5335}" srcOrd="0" destOrd="0" parTransId="{C3A7021A-CBE1-4EDE-A14B-E8BC45053E6D}" sibTransId="{A2AA432B-4485-4A46-92AA-553CAE030C70}"/>
    <dgm:cxn modelId="{07A3A72B-FBA0-43DF-ADFC-4EA2152FECE8}" srcId="{9DD7240E-0D07-4DBB-A078-17FD33DF9352}" destId="{7849CC72-DD46-4857-A7A9-AE5A4B705FCE}" srcOrd="3" destOrd="0" parTransId="{E9BF66F1-5239-48A5-99F5-8501339D9437}" sibTransId="{6376CFA3-1E93-411A-BFEB-F75BD4188CBA}"/>
    <dgm:cxn modelId="{B0DFB1E3-EA89-41D6-BB51-2FFB863145E2}" type="presOf" srcId="{F70E3139-7A8F-4345-8F25-E1C9F40EEC16}" destId="{F848F364-ED8A-4935-8D70-FF861E1B730A}" srcOrd="0" destOrd="0" presId="urn:microsoft.com/office/officeart/2008/layout/LinedList"/>
    <dgm:cxn modelId="{EF7D8028-6268-4737-8B7E-9D74C052D6BF}" srcId="{45CF8024-3399-4A4F-A1B0-159207A41C82}" destId="{9DD7240E-0D07-4DBB-A078-17FD33DF9352}" srcOrd="0" destOrd="0" parTransId="{E483DE49-1D1D-4126-ABAD-5DAE122C5FD9}" sibTransId="{5B277C63-FFB8-42E3-AA2D-C2D526492B4C}"/>
    <dgm:cxn modelId="{11DAED4C-5746-4C9F-BC2D-5E9502250F3B}" type="presOf" srcId="{9DD7240E-0D07-4DBB-A078-17FD33DF9352}" destId="{3F729CCB-D1A3-4A1D-AA0D-5D2ADE19546B}" srcOrd="0" destOrd="0" presId="urn:microsoft.com/office/officeart/2008/layout/LinedList"/>
    <dgm:cxn modelId="{B0F9D75A-00B6-4505-A545-DEAEB49B74B4}" srcId="{9DD7240E-0D07-4DBB-A078-17FD33DF9352}" destId="{5B88B600-8832-4BC3-9668-22AF2A80C103}" srcOrd="2" destOrd="0" parTransId="{52098964-F968-4397-8173-0216AA3CCFB3}" sibTransId="{7580EC24-D29B-4A6D-9A79-204C516AF69C}"/>
    <dgm:cxn modelId="{AAAB1622-11A3-4B1E-A6AA-CC1A7A1EDCF7}" srcId="{9DD7240E-0D07-4DBB-A078-17FD33DF9352}" destId="{F70E3139-7A8F-4345-8F25-E1C9F40EEC16}" srcOrd="1" destOrd="0" parTransId="{33394285-366D-4004-8D76-537B90B74634}" sibTransId="{DCE64E50-4263-47A6-84ED-DF893ECA27D3}"/>
    <dgm:cxn modelId="{7C960A22-6273-4150-A02D-E219E887F150}" type="presParOf" srcId="{C9A587FF-51F8-4801-8C5B-282397D7B24F}" destId="{E30E57C2-C5A6-4A52-AD87-F6565BE43877}" srcOrd="0" destOrd="0" presId="urn:microsoft.com/office/officeart/2008/layout/LinedList"/>
    <dgm:cxn modelId="{79972A67-69D2-4662-9283-844162E90153}" type="presParOf" srcId="{C9A587FF-51F8-4801-8C5B-282397D7B24F}" destId="{2B4722A4-83BE-4412-A582-E848B43DF26D}" srcOrd="1" destOrd="0" presId="urn:microsoft.com/office/officeart/2008/layout/LinedList"/>
    <dgm:cxn modelId="{5280ADCC-BA39-4D85-9CCE-CD719606DA88}" type="presParOf" srcId="{2B4722A4-83BE-4412-A582-E848B43DF26D}" destId="{3F729CCB-D1A3-4A1D-AA0D-5D2ADE19546B}" srcOrd="0" destOrd="0" presId="urn:microsoft.com/office/officeart/2008/layout/LinedList"/>
    <dgm:cxn modelId="{52DDED53-59DE-471F-95C1-A0FD8116F497}" type="presParOf" srcId="{2B4722A4-83BE-4412-A582-E848B43DF26D}" destId="{E6B3FB5E-961C-4F43-BF6A-FCC3B961DC25}" srcOrd="1" destOrd="0" presId="urn:microsoft.com/office/officeart/2008/layout/LinedList"/>
    <dgm:cxn modelId="{62665027-54DA-43F0-994B-FDFCB00438DF}" type="presParOf" srcId="{E6B3FB5E-961C-4F43-BF6A-FCC3B961DC25}" destId="{E003631B-0022-435C-8EBD-7AB04009CA37}" srcOrd="0" destOrd="0" presId="urn:microsoft.com/office/officeart/2008/layout/LinedList"/>
    <dgm:cxn modelId="{2F73B2F2-C9BE-47E4-BC4D-F3BBB6406051}" type="presParOf" srcId="{E6B3FB5E-961C-4F43-BF6A-FCC3B961DC25}" destId="{CB8AE389-99BD-418F-8E93-6108BFC14151}" srcOrd="1" destOrd="0" presId="urn:microsoft.com/office/officeart/2008/layout/LinedList"/>
    <dgm:cxn modelId="{EA862395-73D7-4800-BF09-C28D0211F01D}" type="presParOf" srcId="{CB8AE389-99BD-418F-8E93-6108BFC14151}" destId="{9C0D9033-683F-4D94-AECC-6C23A35A88AB}" srcOrd="0" destOrd="0" presId="urn:microsoft.com/office/officeart/2008/layout/LinedList"/>
    <dgm:cxn modelId="{FBFD14EB-8AE5-46A5-980A-378EC44F6A2D}" type="presParOf" srcId="{CB8AE389-99BD-418F-8E93-6108BFC14151}" destId="{D874EEC4-3073-427C-A4AE-7829858A7B35}" srcOrd="1" destOrd="0" presId="urn:microsoft.com/office/officeart/2008/layout/LinedList"/>
    <dgm:cxn modelId="{9F406CAF-1C4B-4169-9AEA-1AAB6F4C53CB}" type="presParOf" srcId="{CB8AE389-99BD-418F-8E93-6108BFC14151}" destId="{382F6887-CC15-4E79-8B53-8B52576F83C3}" srcOrd="2" destOrd="0" presId="urn:microsoft.com/office/officeart/2008/layout/LinedList"/>
    <dgm:cxn modelId="{4A0CAE10-1725-4F60-B888-89241208E557}" type="presParOf" srcId="{E6B3FB5E-961C-4F43-BF6A-FCC3B961DC25}" destId="{80448D85-2123-491C-AA75-7477D6E5FD86}" srcOrd="2" destOrd="0" presId="urn:microsoft.com/office/officeart/2008/layout/LinedList"/>
    <dgm:cxn modelId="{00AA8840-C9E3-4DD8-8674-3EFAF7FB1552}" type="presParOf" srcId="{E6B3FB5E-961C-4F43-BF6A-FCC3B961DC25}" destId="{76D5ABCD-A092-45ED-A5D3-9F8CE40A96F3}" srcOrd="3" destOrd="0" presId="urn:microsoft.com/office/officeart/2008/layout/LinedList"/>
    <dgm:cxn modelId="{67BDFC71-5CD1-403D-BFE4-71D33EDFF360}" type="presParOf" srcId="{E6B3FB5E-961C-4F43-BF6A-FCC3B961DC25}" destId="{E10B6D08-4331-474F-A256-4D65A914546E}" srcOrd="4" destOrd="0" presId="urn:microsoft.com/office/officeart/2008/layout/LinedList"/>
    <dgm:cxn modelId="{97F75688-5862-4F40-83FE-2F95C46B7D63}" type="presParOf" srcId="{E10B6D08-4331-474F-A256-4D65A914546E}" destId="{936AF04C-C76A-458B-8FDB-0F231911F502}" srcOrd="0" destOrd="0" presId="urn:microsoft.com/office/officeart/2008/layout/LinedList"/>
    <dgm:cxn modelId="{E4ABB159-46F1-4508-8DEC-2D9A871804B7}" type="presParOf" srcId="{E10B6D08-4331-474F-A256-4D65A914546E}" destId="{F848F364-ED8A-4935-8D70-FF861E1B730A}" srcOrd="1" destOrd="0" presId="urn:microsoft.com/office/officeart/2008/layout/LinedList"/>
    <dgm:cxn modelId="{E76B6B39-80EF-421E-8483-59D4F8BFA9B9}" type="presParOf" srcId="{E10B6D08-4331-474F-A256-4D65A914546E}" destId="{EBD890AE-37C5-4231-89C9-6D3503E259C1}" srcOrd="2" destOrd="0" presId="urn:microsoft.com/office/officeart/2008/layout/LinedList"/>
    <dgm:cxn modelId="{DD60263F-94A8-4E9F-95FA-B64582129646}" type="presParOf" srcId="{E6B3FB5E-961C-4F43-BF6A-FCC3B961DC25}" destId="{07FD24B5-078C-4131-8458-E3AEDA8769C5}" srcOrd="5" destOrd="0" presId="urn:microsoft.com/office/officeart/2008/layout/LinedList"/>
    <dgm:cxn modelId="{5746138F-ED5B-4394-A563-FD4E6E564BAF}" type="presParOf" srcId="{E6B3FB5E-961C-4F43-BF6A-FCC3B961DC25}" destId="{D1074715-E1FD-49A1-BE4A-AFDDE6AAB320}" srcOrd="6" destOrd="0" presId="urn:microsoft.com/office/officeart/2008/layout/LinedList"/>
    <dgm:cxn modelId="{AB2188F9-573E-41F1-9C8A-9593F5095845}" type="presParOf" srcId="{E6B3FB5E-961C-4F43-BF6A-FCC3B961DC25}" destId="{8996F2C4-67A7-48D6-9FF9-64028E046E1C}" srcOrd="7" destOrd="0" presId="urn:microsoft.com/office/officeart/2008/layout/LinedList"/>
    <dgm:cxn modelId="{D3EFADB5-4049-4787-8F13-CDE6D0334312}" type="presParOf" srcId="{8996F2C4-67A7-48D6-9FF9-64028E046E1C}" destId="{1E72B039-EB34-4E39-A8CD-FF58DEDA7903}" srcOrd="0" destOrd="0" presId="urn:microsoft.com/office/officeart/2008/layout/LinedList"/>
    <dgm:cxn modelId="{B5C94D34-F35B-4964-833F-1C63B3658FB8}" type="presParOf" srcId="{8996F2C4-67A7-48D6-9FF9-64028E046E1C}" destId="{9EB10878-6352-48FF-9039-AA8E67EBC019}" srcOrd="1" destOrd="0" presId="urn:microsoft.com/office/officeart/2008/layout/LinedList"/>
    <dgm:cxn modelId="{5608154E-DEEF-48CA-B343-884C611B286C}" type="presParOf" srcId="{8996F2C4-67A7-48D6-9FF9-64028E046E1C}" destId="{BF147012-8AF4-49DB-AC46-45CE27643FF6}" srcOrd="2" destOrd="0" presId="urn:microsoft.com/office/officeart/2008/layout/LinedList"/>
    <dgm:cxn modelId="{025444E3-CFA0-4881-B8F3-AF774F070162}" type="presParOf" srcId="{E6B3FB5E-961C-4F43-BF6A-FCC3B961DC25}" destId="{776639B0-7224-4CDC-A15A-D5EC23E0DD94}" srcOrd="8" destOrd="0" presId="urn:microsoft.com/office/officeart/2008/layout/LinedList"/>
    <dgm:cxn modelId="{23345D19-7C15-4C03-A8F5-4006586C33D3}" type="presParOf" srcId="{E6B3FB5E-961C-4F43-BF6A-FCC3B961DC25}" destId="{1CDCB8E7-45E2-4FEF-ABE3-A704B43EF048}" srcOrd="9" destOrd="0" presId="urn:microsoft.com/office/officeart/2008/layout/LinedList"/>
    <dgm:cxn modelId="{2CE5B0B4-EE5B-42F5-88E1-A4D917EF8670}" type="presParOf" srcId="{E6B3FB5E-961C-4F43-BF6A-FCC3B961DC25}" destId="{C3DC5593-9C41-4CB8-B31A-E816A24A5DCF}" srcOrd="10" destOrd="0" presId="urn:microsoft.com/office/officeart/2008/layout/LinedList"/>
    <dgm:cxn modelId="{956C53CD-FCE3-4C99-BA6C-F24446D0D7CF}" type="presParOf" srcId="{C3DC5593-9C41-4CB8-B31A-E816A24A5DCF}" destId="{BCAA5DE9-B3CF-4D29-9E67-B56DF9AFD50F}" srcOrd="0" destOrd="0" presId="urn:microsoft.com/office/officeart/2008/layout/LinedList"/>
    <dgm:cxn modelId="{93C2A786-E681-4C39-B5E7-D256A4D46158}" type="presParOf" srcId="{C3DC5593-9C41-4CB8-B31A-E816A24A5DCF}" destId="{6BDC9870-F5C2-4244-930B-870ACF3E3AD9}" srcOrd="1" destOrd="0" presId="urn:microsoft.com/office/officeart/2008/layout/LinedList"/>
    <dgm:cxn modelId="{8C136FDA-A270-4251-98E4-4F106C1C6269}" type="presParOf" srcId="{C3DC5593-9C41-4CB8-B31A-E816A24A5DCF}" destId="{9EBDF4BB-DA6E-4FEF-B22A-04D6F1C5FEA7}" srcOrd="2" destOrd="0" presId="urn:microsoft.com/office/officeart/2008/layout/LinedList"/>
    <dgm:cxn modelId="{7F73852C-B1C6-48D9-BE21-1E22A5EA8A61}" type="presParOf" srcId="{E6B3FB5E-961C-4F43-BF6A-FCC3B961DC25}" destId="{BF5B5F14-8DC6-424A-924A-7E36FC75752A}" srcOrd="11" destOrd="0" presId="urn:microsoft.com/office/officeart/2008/layout/LinedList"/>
    <dgm:cxn modelId="{9BC7972E-A9CA-4516-9097-DDD00C526E5E}" type="presParOf" srcId="{E6B3FB5E-961C-4F43-BF6A-FCC3B961DC25}" destId="{9CD2443D-2A73-412F-BD3F-DD03D89DF7E5}" srcOrd="12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EAB296A2-FD2F-408D-B5D0-D3C52F9B687D}" type="doc">
      <dgm:prSet loTypeId="urn:microsoft.com/office/officeart/2005/8/layout/hProcess11" loCatId="process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zh-TW" altLang="en-US"/>
        </a:p>
      </dgm:t>
    </dgm:pt>
    <dgm:pt modelId="{7589FA35-86C1-4D96-82CA-1AAE849BF217}">
      <dgm:prSet phldrT="[文字]" custT="1"/>
      <dgm:spPr/>
      <dgm:t>
        <a:bodyPr/>
        <a:lstStyle/>
        <a:p>
          <a:r>
            <a:rPr lang="en-US" altLang="zh-TW" sz="2800" dirty="0" smtClean="0"/>
            <a:t>《</a:t>
          </a:r>
          <a:r>
            <a:rPr lang="zh-TW" altLang="en-US" sz="2800" dirty="0" smtClean="0"/>
            <a:t>美日防衛合作指針</a:t>
          </a:r>
          <a:r>
            <a:rPr lang="en-US" altLang="zh-TW" sz="2800" dirty="0" smtClean="0"/>
            <a:t>》</a:t>
          </a:r>
          <a:endParaRPr lang="zh-TW" altLang="en-US" sz="2800" dirty="0"/>
        </a:p>
      </dgm:t>
    </dgm:pt>
    <dgm:pt modelId="{8810211A-47AB-403C-85CA-47EE839017AD}" type="parTrans" cxnId="{B245DA32-F2A8-4842-BCF0-0BB747BE06F2}">
      <dgm:prSet/>
      <dgm:spPr/>
      <dgm:t>
        <a:bodyPr/>
        <a:lstStyle/>
        <a:p>
          <a:endParaRPr lang="zh-TW" altLang="en-US"/>
        </a:p>
      </dgm:t>
    </dgm:pt>
    <dgm:pt modelId="{CBC8292D-2F69-425C-AD09-95D21C767B8D}" type="sibTrans" cxnId="{B245DA32-F2A8-4842-BCF0-0BB747BE06F2}">
      <dgm:prSet/>
      <dgm:spPr/>
      <dgm:t>
        <a:bodyPr/>
        <a:lstStyle/>
        <a:p>
          <a:endParaRPr lang="zh-TW" altLang="en-US"/>
        </a:p>
      </dgm:t>
    </dgm:pt>
    <dgm:pt modelId="{3817BA2D-F9BA-467A-86B6-5D519C91417B}">
      <dgm:prSet phldrT="[文字]" custT="1"/>
      <dgm:spPr/>
      <dgm:t>
        <a:bodyPr/>
        <a:lstStyle/>
        <a:p>
          <a:r>
            <a:rPr lang="en-US" altLang="zh-TW" sz="2800" dirty="0" smtClean="0"/>
            <a:t>《</a:t>
          </a:r>
          <a:r>
            <a:rPr lang="zh-TW" altLang="en-US" sz="2800" dirty="0" smtClean="0"/>
            <a:t>中日友好四原則</a:t>
          </a:r>
          <a:r>
            <a:rPr lang="en-US" altLang="zh-TW" sz="2800" dirty="0" smtClean="0"/>
            <a:t>》</a:t>
          </a:r>
          <a:endParaRPr lang="zh-TW" altLang="en-US" sz="2800" dirty="0"/>
        </a:p>
      </dgm:t>
    </dgm:pt>
    <dgm:pt modelId="{096E4A3C-B4B8-40D2-913C-5A7915673388}" type="parTrans" cxnId="{7EC9FCA1-10DF-4A5F-B2DF-BC8348122F3B}">
      <dgm:prSet/>
      <dgm:spPr/>
      <dgm:t>
        <a:bodyPr/>
        <a:lstStyle/>
        <a:p>
          <a:endParaRPr lang="zh-TW" altLang="en-US"/>
        </a:p>
      </dgm:t>
    </dgm:pt>
    <dgm:pt modelId="{A3FB7E53-B471-41C8-B954-107F6C2AA43A}" type="sibTrans" cxnId="{7EC9FCA1-10DF-4A5F-B2DF-BC8348122F3B}">
      <dgm:prSet/>
      <dgm:spPr/>
      <dgm:t>
        <a:bodyPr/>
        <a:lstStyle/>
        <a:p>
          <a:endParaRPr lang="zh-TW" altLang="en-US"/>
        </a:p>
      </dgm:t>
    </dgm:pt>
    <dgm:pt modelId="{CC56B475-0EAB-45F0-A140-2FCC9B62D442}">
      <dgm:prSet phldrT="[文字]" custT="1"/>
      <dgm:spPr/>
      <dgm:t>
        <a:bodyPr/>
        <a:lstStyle/>
        <a:p>
          <a:r>
            <a:rPr lang="en-US" altLang="zh-TW" sz="2800" dirty="0" smtClean="0"/>
            <a:t>《</a:t>
          </a:r>
          <a:r>
            <a:rPr lang="zh-TW" altLang="en-US" sz="2800" dirty="0" smtClean="0"/>
            <a:t>日中投資保障協定</a:t>
          </a:r>
          <a:r>
            <a:rPr lang="en-US" altLang="zh-TW" sz="2800" dirty="0" smtClean="0"/>
            <a:t>》</a:t>
          </a:r>
          <a:endParaRPr lang="zh-TW" altLang="en-US" sz="2800" dirty="0"/>
        </a:p>
      </dgm:t>
    </dgm:pt>
    <dgm:pt modelId="{5478E3E8-9F09-484E-9E18-6C1553941C88}" type="parTrans" cxnId="{6759C250-7E03-4CC5-A4A5-4153B2AE58A1}">
      <dgm:prSet/>
      <dgm:spPr/>
      <dgm:t>
        <a:bodyPr/>
        <a:lstStyle/>
        <a:p>
          <a:endParaRPr lang="zh-TW" altLang="en-US"/>
        </a:p>
      </dgm:t>
    </dgm:pt>
    <dgm:pt modelId="{52BFA943-5DC5-4D5B-872C-913F5E17970D}" type="sibTrans" cxnId="{6759C250-7E03-4CC5-A4A5-4153B2AE58A1}">
      <dgm:prSet/>
      <dgm:spPr/>
      <dgm:t>
        <a:bodyPr/>
        <a:lstStyle/>
        <a:p>
          <a:endParaRPr lang="zh-TW" altLang="en-US"/>
        </a:p>
      </dgm:t>
    </dgm:pt>
    <dgm:pt modelId="{F52CCE0C-C64B-497F-81F5-4EE7DE7F42F1}" type="pres">
      <dgm:prSet presAssocID="{EAB296A2-FD2F-408D-B5D0-D3C52F9B687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95462B3D-17DA-4E0F-88C4-92C1A3A87E03}" type="pres">
      <dgm:prSet presAssocID="{EAB296A2-FD2F-408D-B5D0-D3C52F9B687D}" presName="arrow" presStyleLbl="bgShp" presStyleIdx="0" presStyleCnt="1"/>
      <dgm:spPr/>
    </dgm:pt>
    <dgm:pt modelId="{B4F55B1C-5885-4074-ADC0-BD64380107DE}" type="pres">
      <dgm:prSet presAssocID="{EAB296A2-FD2F-408D-B5D0-D3C52F9B687D}" presName="points" presStyleCnt="0"/>
      <dgm:spPr/>
    </dgm:pt>
    <dgm:pt modelId="{896538E0-AF9E-4A1A-A41E-6311BD092CFC}" type="pres">
      <dgm:prSet presAssocID="{7589FA35-86C1-4D96-82CA-1AAE849BF217}" presName="compositeA" presStyleCnt="0"/>
      <dgm:spPr/>
    </dgm:pt>
    <dgm:pt modelId="{19AA499C-A0EB-4DA6-A2BF-6F2476464316}" type="pres">
      <dgm:prSet presAssocID="{7589FA35-86C1-4D96-82CA-1AAE849BF217}" presName="textA" presStyleLbl="revTx" presStyleIdx="0" presStyleCnt="3" custScaleX="13681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89EB8C2-7AC2-45F1-A72A-7B0EDC3F3A54}" type="pres">
      <dgm:prSet presAssocID="{7589FA35-86C1-4D96-82CA-1AAE849BF217}" presName="circleA" presStyleLbl="node1" presStyleIdx="0" presStyleCnt="3"/>
      <dgm:spPr/>
    </dgm:pt>
    <dgm:pt modelId="{82ECBB30-52DD-427B-B09E-A48ED102F1AB}" type="pres">
      <dgm:prSet presAssocID="{7589FA35-86C1-4D96-82CA-1AAE849BF217}" presName="spaceA" presStyleCnt="0"/>
      <dgm:spPr/>
    </dgm:pt>
    <dgm:pt modelId="{3CFD5289-6B61-4193-96CF-F6CC35A124AC}" type="pres">
      <dgm:prSet presAssocID="{CBC8292D-2F69-425C-AD09-95D21C767B8D}" presName="space" presStyleCnt="0"/>
      <dgm:spPr/>
    </dgm:pt>
    <dgm:pt modelId="{5CD4DD52-CE6E-424E-8AAC-B818E41CFA1A}" type="pres">
      <dgm:prSet presAssocID="{3817BA2D-F9BA-467A-86B6-5D519C91417B}" presName="compositeB" presStyleCnt="0"/>
      <dgm:spPr/>
    </dgm:pt>
    <dgm:pt modelId="{401A27A7-617C-4E53-8C5F-8724F405C300}" type="pres">
      <dgm:prSet presAssocID="{3817BA2D-F9BA-467A-86B6-5D519C91417B}" presName="textB" presStyleLbl="revTx" presStyleIdx="1" presStyleCnt="3" custScaleX="13651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04D3CC8-B6F5-4206-A9A2-2A5CBAD5E679}" type="pres">
      <dgm:prSet presAssocID="{3817BA2D-F9BA-467A-86B6-5D519C91417B}" presName="circleB" presStyleLbl="node1" presStyleIdx="1" presStyleCnt="3"/>
      <dgm:spPr/>
    </dgm:pt>
    <dgm:pt modelId="{5956A698-B09C-4494-B750-DC16FD4AB288}" type="pres">
      <dgm:prSet presAssocID="{3817BA2D-F9BA-467A-86B6-5D519C91417B}" presName="spaceB" presStyleCnt="0"/>
      <dgm:spPr/>
    </dgm:pt>
    <dgm:pt modelId="{8CC35CDF-205A-4280-8236-458AC538528D}" type="pres">
      <dgm:prSet presAssocID="{A3FB7E53-B471-41C8-B954-107F6C2AA43A}" presName="space" presStyleCnt="0"/>
      <dgm:spPr/>
    </dgm:pt>
    <dgm:pt modelId="{6635A9F4-DD97-4B19-A97F-9E537BCBDFB0}" type="pres">
      <dgm:prSet presAssocID="{CC56B475-0EAB-45F0-A140-2FCC9B62D442}" presName="compositeA" presStyleCnt="0"/>
      <dgm:spPr/>
    </dgm:pt>
    <dgm:pt modelId="{B2213308-BA86-46EA-AE71-47E69F520A95}" type="pres">
      <dgm:prSet presAssocID="{CC56B475-0EAB-45F0-A140-2FCC9B62D442}" presName="textA" presStyleLbl="revTx" presStyleIdx="2" presStyleCnt="3" custScaleX="13749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23F40EA-7C6F-48C3-9BBA-513E329D72FA}" type="pres">
      <dgm:prSet presAssocID="{CC56B475-0EAB-45F0-A140-2FCC9B62D442}" presName="circleA" presStyleLbl="node1" presStyleIdx="2" presStyleCnt="3"/>
      <dgm:spPr/>
    </dgm:pt>
    <dgm:pt modelId="{BCED02E8-FDE6-46DA-90D0-AF02F1DC9638}" type="pres">
      <dgm:prSet presAssocID="{CC56B475-0EAB-45F0-A140-2FCC9B62D442}" presName="spaceA" presStyleCnt="0"/>
      <dgm:spPr/>
    </dgm:pt>
  </dgm:ptLst>
  <dgm:cxnLst>
    <dgm:cxn modelId="{9DACAADF-B984-4BBA-B1D4-4ECC37451C5B}" type="presOf" srcId="{7589FA35-86C1-4D96-82CA-1AAE849BF217}" destId="{19AA499C-A0EB-4DA6-A2BF-6F2476464316}" srcOrd="0" destOrd="0" presId="urn:microsoft.com/office/officeart/2005/8/layout/hProcess11"/>
    <dgm:cxn modelId="{7EC9FCA1-10DF-4A5F-B2DF-BC8348122F3B}" srcId="{EAB296A2-FD2F-408D-B5D0-D3C52F9B687D}" destId="{3817BA2D-F9BA-467A-86B6-5D519C91417B}" srcOrd="1" destOrd="0" parTransId="{096E4A3C-B4B8-40D2-913C-5A7915673388}" sibTransId="{A3FB7E53-B471-41C8-B954-107F6C2AA43A}"/>
    <dgm:cxn modelId="{339B7B5A-944D-463F-8AAC-A33473068E74}" type="presOf" srcId="{EAB296A2-FD2F-408D-B5D0-D3C52F9B687D}" destId="{F52CCE0C-C64B-497F-81F5-4EE7DE7F42F1}" srcOrd="0" destOrd="0" presId="urn:microsoft.com/office/officeart/2005/8/layout/hProcess11"/>
    <dgm:cxn modelId="{C484612C-229D-422A-8672-68BF35521D0E}" type="presOf" srcId="{CC56B475-0EAB-45F0-A140-2FCC9B62D442}" destId="{B2213308-BA86-46EA-AE71-47E69F520A95}" srcOrd="0" destOrd="0" presId="urn:microsoft.com/office/officeart/2005/8/layout/hProcess11"/>
    <dgm:cxn modelId="{B245DA32-F2A8-4842-BCF0-0BB747BE06F2}" srcId="{EAB296A2-FD2F-408D-B5D0-D3C52F9B687D}" destId="{7589FA35-86C1-4D96-82CA-1AAE849BF217}" srcOrd="0" destOrd="0" parTransId="{8810211A-47AB-403C-85CA-47EE839017AD}" sibTransId="{CBC8292D-2F69-425C-AD09-95D21C767B8D}"/>
    <dgm:cxn modelId="{99D4F4D8-AA0D-421C-8B93-3D2805EBD87B}" type="presOf" srcId="{3817BA2D-F9BA-467A-86B6-5D519C91417B}" destId="{401A27A7-617C-4E53-8C5F-8724F405C300}" srcOrd="0" destOrd="0" presId="urn:microsoft.com/office/officeart/2005/8/layout/hProcess11"/>
    <dgm:cxn modelId="{6759C250-7E03-4CC5-A4A5-4153B2AE58A1}" srcId="{EAB296A2-FD2F-408D-B5D0-D3C52F9B687D}" destId="{CC56B475-0EAB-45F0-A140-2FCC9B62D442}" srcOrd="2" destOrd="0" parTransId="{5478E3E8-9F09-484E-9E18-6C1553941C88}" sibTransId="{52BFA943-5DC5-4D5B-872C-913F5E17970D}"/>
    <dgm:cxn modelId="{69EEA241-04E2-4506-A8CD-C612E23561BF}" type="presParOf" srcId="{F52CCE0C-C64B-497F-81F5-4EE7DE7F42F1}" destId="{95462B3D-17DA-4E0F-88C4-92C1A3A87E03}" srcOrd="0" destOrd="0" presId="urn:microsoft.com/office/officeart/2005/8/layout/hProcess11"/>
    <dgm:cxn modelId="{2E1680FA-EDA4-41E4-AFBF-647783258F6D}" type="presParOf" srcId="{F52CCE0C-C64B-497F-81F5-4EE7DE7F42F1}" destId="{B4F55B1C-5885-4074-ADC0-BD64380107DE}" srcOrd="1" destOrd="0" presId="urn:microsoft.com/office/officeart/2005/8/layout/hProcess11"/>
    <dgm:cxn modelId="{95204606-D02B-4E5F-98EF-07FF5D758F20}" type="presParOf" srcId="{B4F55B1C-5885-4074-ADC0-BD64380107DE}" destId="{896538E0-AF9E-4A1A-A41E-6311BD092CFC}" srcOrd="0" destOrd="0" presId="urn:microsoft.com/office/officeart/2005/8/layout/hProcess11"/>
    <dgm:cxn modelId="{2D372D58-BE17-485C-9BA3-E8347C1EBDD2}" type="presParOf" srcId="{896538E0-AF9E-4A1A-A41E-6311BD092CFC}" destId="{19AA499C-A0EB-4DA6-A2BF-6F2476464316}" srcOrd="0" destOrd="0" presId="urn:microsoft.com/office/officeart/2005/8/layout/hProcess11"/>
    <dgm:cxn modelId="{176D62F6-184B-40EF-890C-62CBA6208C97}" type="presParOf" srcId="{896538E0-AF9E-4A1A-A41E-6311BD092CFC}" destId="{389EB8C2-7AC2-45F1-A72A-7B0EDC3F3A54}" srcOrd="1" destOrd="0" presId="urn:microsoft.com/office/officeart/2005/8/layout/hProcess11"/>
    <dgm:cxn modelId="{B8FE786F-C861-4719-9D8A-9B1BBC649974}" type="presParOf" srcId="{896538E0-AF9E-4A1A-A41E-6311BD092CFC}" destId="{82ECBB30-52DD-427B-B09E-A48ED102F1AB}" srcOrd="2" destOrd="0" presId="urn:microsoft.com/office/officeart/2005/8/layout/hProcess11"/>
    <dgm:cxn modelId="{9CAC447D-D1BE-4692-9C36-E93518F71B73}" type="presParOf" srcId="{B4F55B1C-5885-4074-ADC0-BD64380107DE}" destId="{3CFD5289-6B61-4193-96CF-F6CC35A124AC}" srcOrd="1" destOrd="0" presId="urn:microsoft.com/office/officeart/2005/8/layout/hProcess11"/>
    <dgm:cxn modelId="{E75828A6-D9D0-498C-99B4-2E345BEB7D8D}" type="presParOf" srcId="{B4F55B1C-5885-4074-ADC0-BD64380107DE}" destId="{5CD4DD52-CE6E-424E-8AAC-B818E41CFA1A}" srcOrd="2" destOrd="0" presId="urn:microsoft.com/office/officeart/2005/8/layout/hProcess11"/>
    <dgm:cxn modelId="{DF56DF78-D9BC-4F58-96C4-EAFF2ACD9580}" type="presParOf" srcId="{5CD4DD52-CE6E-424E-8AAC-B818E41CFA1A}" destId="{401A27A7-617C-4E53-8C5F-8724F405C300}" srcOrd="0" destOrd="0" presId="urn:microsoft.com/office/officeart/2005/8/layout/hProcess11"/>
    <dgm:cxn modelId="{7AFF7EAB-DFDF-436A-970B-314FFAAF367E}" type="presParOf" srcId="{5CD4DD52-CE6E-424E-8AAC-B818E41CFA1A}" destId="{204D3CC8-B6F5-4206-A9A2-2A5CBAD5E679}" srcOrd="1" destOrd="0" presId="urn:microsoft.com/office/officeart/2005/8/layout/hProcess11"/>
    <dgm:cxn modelId="{E9818E04-D411-4830-B199-14001EFADBD8}" type="presParOf" srcId="{5CD4DD52-CE6E-424E-8AAC-B818E41CFA1A}" destId="{5956A698-B09C-4494-B750-DC16FD4AB288}" srcOrd="2" destOrd="0" presId="urn:microsoft.com/office/officeart/2005/8/layout/hProcess11"/>
    <dgm:cxn modelId="{B66BB3C0-1AD7-4A64-B36A-9F1A952F58B2}" type="presParOf" srcId="{B4F55B1C-5885-4074-ADC0-BD64380107DE}" destId="{8CC35CDF-205A-4280-8236-458AC538528D}" srcOrd="3" destOrd="0" presId="urn:microsoft.com/office/officeart/2005/8/layout/hProcess11"/>
    <dgm:cxn modelId="{0842D774-5AB0-4C30-AF1F-AE5DF3F1BDE3}" type="presParOf" srcId="{B4F55B1C-5885-4074-ADC0-BD64380107DE}" destId="{6635A9F4-DD97-4B19-A97F-9E537BCBDFB0}" srcOrd="4" destOrd="0" presId="urn:microsoft.com/office/officeart/2005/8/layout/hProcess11"/>
    <dgm:cxn modelId="{C5C40331-7633-421E-8C31-7559AAEB7B96}" type="presParOf" srcId="{6635A9F4-DD97-4B19-A97F-9E537BCBDFB0}" destId="{B2213308-BA86-46EA-AE71-47E69F520A95}" srcOrd="0" destOrd="0" presId="urn:microsoft.com/office/officeart/2005/8/layout/hProcess11"/>
    <dgm:cxn modelId="{D1CC820C-AA6B-4324-806C-96749D18FD04}" type="presParOf" srcId="{6635A9F4-DD97-4B19-A97F-9E537BCBDFB0}" destId="{523F40EA-7C6F-48C3-9BBA-513E329D72FA}" srcOrd="1" destOrd="0" presId="urn:microsoft.com/office/officeart/2005/8/layout/hProcess11"/>
    <dgm:cxn modelId="{AD5F1F95-7A5D-4975-B571-AF4AA29EF808}" type="presParOf" srcId="{6635A9F4-DD97-4B19-A97F-9E537BCBDFB0}" destId="{BCED02E8-FDE6-46DA-90D0-AF02F1DC9638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56C1CCEE-5B0F-4603-8F0D-EC389B7F10A6}" type="doc">
      <dgm:prSet loTypeId="urn:microsoft.com/office/officeart/2005/8/layout/vList6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zh-TW" altLang="en-US"/>
        </a:p>
      </dgm:t>
    </dgm:pt>
    <dgm:pt modelId="{E1705E01-D725-40D6-A5A5-3FE346731E47}">
      <dgm:prSet phldrT="[文字]" custT="1"/>
      <dgm:spPr/>
      <dgm:t>
        <a:bodyPr/>
        <a:lstStyle/>
        <a:p>
          <a:r>
            <a:rPr lang="zh-TW" altLang="en-US" sz="3600" dirty="0" smtClean="0"/>
            <a:t>經濟實力上升</a:t>
          </a:r>
          <a:endParaRPr lang="zh-TW" altLang="en-US" sz="3600" dirty="0"/>
        </a:p>
      </dgm:t>
    </dgm:pt>
    <dgm:pt modelId="{96A7A540-547D-4F04-A102-D7177F9FB7D7}" type="parTrans" cxnId="{D24ADC83-36D6-47D3-9F56-42699230068F}">
      <dgm:prSet/>
      <dgm:spPr/>
      <dgm:t>
        <a:bodyPr/>
        <a:lstStyle/>
        <a:p>
          <a:endParaRPr lang="zh-TW" altLang="en-US"/>
        </a:p>
      </dgm:t>
    </dgm:pt>
    <dgm:pt modelId="{9F3E6DFC-5827-422F-BC5C-4ABBF7236906}" type="sibTrans" cxnId="{D24ADC83-36D6-47D3-9F56-42699230068F}">
      <dgm:prSet/>
      <dgm:spPr/>
      <dgm:t>
        <a:bodyPr/>
        <a:lstStyle/>
        <a:p>
          <a:endParaRPr lang="zh-TW" altLang="en-US"/>
        </a:p>
      </dgm:t>
    </dgm:pt>
    <dgm:pt modelId="{CCF9ED1C-B2EB-43EA-89C8-493AD1E12FF1}">
      <dgm:prSet phldrT="[文字]" custT="1"/>
      <dgm:spPr/>
      <dgm:t>
        <a:bodyPr/>
        <a:lstStyle/>
        <a:p>
          <a:r>
            <a:rPr lang="zh-TW" altLang="en-US" sz="2800" dirty="0" smtClean="0"/>
            <a:t>對美貿易順差擴大</a:t>
          </a:r>
          <a:endParaRPr lang="zh-TW" altLang="en-US" sz="2800" dirty="0"/>
        </a:p>
      </dgm:t>
    </dgm:pt>
    <dgm:pt modelId="{BAE2BF66-420B-4BF4-82C7-32A250F6C082}" type="parTrans" cxnId="{21B488A3-56F3-4623-B0C0-79C86FEC15A1}">
      <dgm:prSet/>
      <dgm:spPr/>
      <dgm:t>
        <a:bodyPr/>
        <a:lstStyle/>
        <a:p>
          <a:endParaRPr lang="zh-TW" altLang="en-US"/>
        </a:p>
      </dgm:t>
    </dgm:pt>
    <dgm:pt modelId="{E73A496F-BAED-4940-ABA3-C13A359DAC28}" type="sibTrans" cxnId="{21B488A3-56F3-4623-B0C0-79C86FEC15A1}">
      <dgm:prSet/>
      <dgm:spPr/>
      <dgm:t>
        <a:bodyPr/>
        <a:lstStyle/>
        <a:p>
          <a:endParaRPr lang="zh-TW" altLang="en-US"/>
        </a:p>
      </dgm:t>
    </dgm:pt>
    <dgm:pt modelId="{C45B5504-AFF5-49F3-8513-D2680D891C7E}">
      <dgm:prSet phldrT="[文字]" custT="1"/>
      <dgm:spPr/>
      <dgm:t>
        <a:bodyPr/>
        <a:lstStyle/>
        <a:p>
          <a:r>
            <a:rPr lang="zh-TW" altLang="en-US" sz="2800" dirty="0" smtClean="0"/>
            <a:t>加深兩國經濟互賴性</a:t>
          </a:r>
          <a:endParaRPr lang="zh-TW" altLang="en-US" sz="2800" dirty="0"/>
        </a:p>
      </dgm:t>
    </dgm:pt>
    <dgm:pt modelId="{81D0AFB2-F4F5-40A6-BCA8-FFEED69C68B7}" type="parTrans" cxnId="{F497E29D-BC32-4C91-95CD-C931127ED6F9}">
      <dgm:prSet/>
      <dgm:spPr/>
      <dgm:t>
        <a:bodyPr/>
        <a:lstStyle/>
        <a:p>
          <a:endParaRPr lang="zh-TW" altLang="en-US"/>
        </a:p>
      </dgm:t>
    </dgm:pt>
    <dgm:pt modelId="{F956DB99-D493-4BF8-B672-FFB5075EFB45}" type="sibTrans" cxnId="{F497E29D-BC32-4C91-95CD-C931127ED6F9}">
      <dgm:prSet/>
      <dgm:spPr/>
      <dgm:t>
        <a:bodyPr/>
        <a:lstStyle/>
        <a:p>
          <a:endParaRPr lang="zh-TW" altLang="en-US"/>
        </a:p>
      </dgm:t>
    </dgm:pt>
    <dgm:pt modelId="{EE77FBBA-15C4-461C-804E-889C120BF0BF}">
      <dgm:prSet phldrT="[文字]" custT="1"/>
      <dgm:spPr/>
      <dgm:t>
        <a:bodyPr/>
        <a:lstStyle/>
        <a:p>
          <a:r>
            <a:rPr lang="zh-TW" altLang="en-US" sz="3600" dirty="0" smtClean="0"/>
            <a:t>    經濟大國、</a:t>
          </a:r>
          <a:endParaRPr lang="en-US" altLang="zh-TW" sz="3600" dirty="0" smtClean="0"/>
        </a:p>
        <a:p>
          <a:r>
            <a:rPr lang="zh-TW" altLang="en-US" sz="3600" dirty="0" smtClean="0"/>
            <a:t>外交小國</a:t>
          </a:r>
          <a:endParaRPr lang="zh-TW" altLang="en-US" sz="3600" dirty="0"/>
        </a:p>
      </dgm:t>
    </dgm:pt>
    <dgm:pt modelId="{67DCFFC4-E2A3-471B-B160-13C575CF0463}" type="parTrans" cxnId="{9903B503-E12C-48AE-8F3C-358DC06C41DD}">
      <dgm:prSet/>
      <dgm:spPr/>
      <dgm:t>
        <a:bodyPr/>
        <a:lstStyle/>
        <a:p>
          <a:endParaRPr lang="zh-TW" altLang="en-US"/>
        </a:p>
      </dgm:t>
    </dgm:pt>
    <dgm:pt modelId="{8F26B8B2-DD9E-4388-9CE4-54BD35D25A09}" type="sibTrans" cxnId="{9903B503-E12C-48AE-8F3C-358DC06C41DD}">
      <dgm:prSet/>
      <dgm:spPr/>
      <dgm:t>
        <a:bodyPr/>
        <a:lstStyle/>
        <a:p>
          <a:endParaRPr lang="zh-TW" altLang="en-US"/>
        </a:p>
      </dgm:t>
    </dgm:pt>
    <dgm:pt modelId="{4088CD94-F224-4AAB-BDF3-59F653E753F2}">
      <dgm:prSet phldrT="[文字]" custT="1"/>
      <dgm:spPr/>
      <dgm:t>
        <a:bodyPr/>
        <a:lstStyle/>
        <a:p>
          <a:r>
            <a:rPr lang="zh-TW" altLang="en-US" sz="2800" dirty="0" smtClean="0"/>
            <a:t>尋求更大的國際影響力</a:t>
          </a:r>
          <a:endParaRPr lang="zh-TW" altLang="en-US" sz="2800" dirty="0"/>
        </a:p>
      </dgm:t>
    </dgm:pt>
    <dgm:pt modelId="{62CA98A9-D4E3-4A6E-8A1C-924657532A9A}" type="parTrans" cxnId="{E71BFA53-C2B8-4B42-B597-ADD03F4D2C39}">
      <dgm:prSet/>
      <dgm:spPr/>
      <dgm:t>
        <a:bodyPr/>
        <a:lstStyle/>
        <a:p>
          <a:endParaRPr lang="zh-TW" altLang="en-US"/>
        </a:p>
      </dgm:t>
    </dgm:pt>
    <dgm:pt modelId="{D1F8EECD-1E8B-419D-A53E-D96C8C8FF818}" type="sibTrans" cxnId="{E71BFA53-C2B8-4B42-B597-ADD03F4D2C39}">
      <dgm:prSet/>
      <dgm:spPr/>
      <dgm:t>
        <a:bodyPr/>
        <a:lstStyle/>
        <a:p>
          <a:endParaRPr lang="zh-TW" altLang="en-US"/>
        </a:p>
      </dgm:t>
    </dgm:pt>
    <dgm:pt modelId="{A31488AB-4138-4161-AB0E-1DEEB2D8917F}">
      <dgm:prSet phldrT="[文字]" custT="1"/>
      <dgm:spPr/>
      <dgm:t>
        <a:bodyPr/>
        <a:lstStyle/>
        <a:p>
          <a:r>
            <a:rPr lang="zh-TW" sz="2800" dirty="0" smtClean="0"/>
            <a:t>強調與美國擁有平等承擔世界義務的責任</a:t>
          </a:r>
          <a:endParaRPr lang="zh-TW" altLang="en-US" sz="2800" dirty="0"/>
        </a:p>
      </dgm:t>
    </dgm:pt>
    <dgm:pt modelId="{18C6B6F2-BA78-4930-9E10-9C675BDFCAD1}" type="parTrans" cxnId="{941A0405-2EC2-457F-BFB7-03DA1F4F7147}">
      <dgm:prSet/>
      <dgm:spPr/>
      <dgm:t>
        <a:bodyPr/>
        <a:lstStyle/>
        <a:p>
          <a:endParaRPr lang="zh-TW" altLang="en-US"/>
        </a:p>
      </dgm:t>
    </dgm:pt>
    <dgm:pt modelId="{3DA9AC14-E3EF-424B-A40F-CDD15C0B17FE}" type="sibTrans" cxnId="{941A0405-2EC2-457F-BFB7-03DA1F4F7147}">
      <dgm:prSet/>
      <dgm:spPr/>
      <dgm:t>
        <a:bodyPr/>
        <a:lstStyle/>
        <a:p>
          <a:endParaRPr lang="zh-TW" altLang="en-US"/>
        </a:p>
      </dgm:t>
    </dgm:pt>
    <dgm:pt modelId="{9192524B-C412-484C-838B-E354F62D49C5}" type="pres">
      <dgm:prSet presAssocID="{56C1CCEE-5B0F-4603-8F0D-EC389B7F10A6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zh-TW" altLang="en-US"/>
        </a:p>
      </dgm:t>
    </dgm:pt>
    <dgm:pt modelId="{8C226BCC-4848-4D85-9FAF-D39EDE729813}" type="pres">
      <dgm:prSet presAssocID="{E1705E01-D725-40D6-A5A5-3FE346731E47}" presName="linNode" presStyleCnt="0"/>
      <dgm:spPr/>
    </dgm:pt>
    <dgm:pt modelId="{A0072DA1-44EB-4554-B4D4-ECECB473E4EF}" type="pres">
      <dgm:prSet presAssocID="{E1705E01-D725-40D6-A5A5-3FE346731E47}" presName="parentShp" presStyleLbl="node1" presStyleIdx="0" presStyleCnt="2" custScaleY="7728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33E0418-CF04-439C-B16C-7AFB167EE60B}" type="pres">
      <dgm:prSet presAssocID="{E1705E01-D725-40D6-A5A5-3FE346731E47}" presName="childShp" presStyleLbl="bgAccFollowNode1" presStyleIdx="0" presStyleCnt="2" custLinFactNeighborY="639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28A2D3A-E40B-4A00-8529-D46D6652F86D}" type="pres">
      <dgm:prSet presAssocID="{9F3E6DFC-5827-422F-BC5C-4ABBF7236906}" presName="spacing" presStyleCnt="0"/>
      <dgm:spPr/>
    </dgm:pt>
    <dgm:pt modelId="{11EAB182-9EE0-40AE-A408-3E84FF4C8701}" type="pres">
      <dgm:prSet presAssocID="{EE77FBBA-15C4-461C-804E-889C120BF0BF}" presName="linNode" presStyleCnt="0"/>
      <dgm:spPr/>
    </dgm:pt>
    <dgm:pt modelId="{018C5238-5985-42AB-820C-FDFAC5357693}" type="pres">
      <dgm:prSet presAssocID="{EE77FBBA-15C4-461C-804E-889C120BF0BF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6C895F3-D096-48CB-A7B0-D2DA73F6E32D}" type="pres">
      <dgm:prSet presAssocID="{EE77FBBA-15C4-461C-804E-889C120BF0BF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9903B503-E12C-48AE-8F3C-358DC06C41DD}" srcId="{56C1CCEE-5B0F-4603-8F0D-EC389B7F10A6}" destId="{EE77FBBA-15C4-461C-804E-889C120BF0BF}" srcOrd="1" destOrd="0" parTransId="{67DCFFC4-E2A3-471B-B160-13C575CF0463}" sibTransId="{8F26B8B2-DD9E-4388-9CE4-54BD35D25A09}"/>
    <dgm:cxn modelId="{21B488A3-56F3-4623-B0C0-79C86FEC15A1}" srcId="{E1705E01-D725-40D6-A5A5-3FE346731E47}" destId="{CCF9ED1C-B2EB-43EA-89C8-493AD1E12FF1}" srcOrd="0" destOrd="0" parTransId="{BAE2BF66-420B-4BF4-82C7-32A250F6C082}" sibTransId="{E73A496F-BAED-4940-ABA3-C13A359DAC28}"/>
    <dgm:cxn modelId="{68B08205-B9C8-49F1-BD06-BD98FB98BD31}" type="presOf" srcId="{4088CD94-F224-4AAB-BDF3-59F653E753F2}" destId="{76C895F3-D096-48CB-A7B0-D2DA73F6E32D}" srcOrd="0" destOrd="0" presId="urn:microsoft.com/office/officeart/2005/8/layout/vList6"/>
    <dgm:cxn modelId="{D24ADC83-36D6-47D3-9F56-42699230068F}" srcId="{56C1CCEE-5B0F-4603-8F0D-EC389B7F10A6}" destId="{E1705E01-D725-40D6-A5A5-3FE346731E47}" srcOrd="0" destOrd="0" parTransId="{96A7A540-547D-4F04-A102-D7177F9FB7D7}" sibTransId="{9F3E6DFC-5827-422F-BC5C-4ABBF7236906}"/>
    <dgm:cxn modelId="{1F2C662D-61E4-4E74-BD4E-7F535543B85A}" type="presOf" srcId="{CCF9ED1C-B2EB-43EA-89C8-493AD1E12FF1}" destId="{133E0418-CF04-439C-B16C-7AFB167EE60B}" srcOrd="0" destOrd="0" presId="urn:microsoft.com/office/officeart/2005/8/layout/vList6"/>
    <dgm:cxn modelId="{E71BFA53-C2B8-4B42-B597-ADD03F4D2C39}" srcId="{EE77FBBA-15C4-461C-804E-889C120BF0BF}" destId="{4088CD94-F224-4AAB-BDF3-59F653E753F2}" srcOrd="0" destOrd="0" parTransId="{62CA98A9-D4E3-4A6E-8A1C-924657532A9A}" sibTransId="{D1F8EECD-1E8B-419D-A53E-D96C8C8FF818}"/>
    <dgm:cxn modelId="{39275EE1-FD8A-4EBD-8951-F442E702CD8E}" type="presOf" srcId="{EE77FBBA-15C4-461C-804E-889C120BF0BF}" destId="{018C5238-5985-42AB-820C-FDFAC5357693}" srcOrd="0" destOrd="0" presId="urn:microsoft.com/office/officeart/2005/8/layout/vList6"/>
    <dgm:cxn modelId="{D462475C-835E-42B6-B59F-EEF486615C21}" type="presOf" srcId="{A31488AB-4138-4161-AB0E-1DEEB2D8917F}" destId="{76C895F3-D096-48CB-A7B0-D2DA73F6E32D}" srcOrd="0" destOrd="1" presId="urn:microsoft.com/office/officeart/2005/8/layout/vList6"/>
    <dgm:cxn modelId="{2784AA25-FC49-4B34-9118-6873F3108140}" type="presOf" srcId="{E1705E01-D725-40D6-A5A5-3FE346731E47}" destId="{A0072DA1-44EB-4554-B4D4-ECECB473E4EF}" srcOrd="0" destOrd="0" presId="urn:microsoft.com/office/officeart/2005/8/layout/vList6"/>
    <dgm:cxn modelId="{3B2B4621-B602-4AA4-AE35-3E4BF5EEE1C1}" type="presOf" srcId="{56C1CCEE-5B0F-4603-8F0D-EC389B7F10A6}" destId="{9192524B-C412-484C-838B-E354F62D49C5}" srcOrd="0" destOrd="0" presId="urn:microsoft.com/office/officeart/2005/8/layout/vList6"/>
    <dgm:cxn modelId="{F497E29D-BC32-4C91-95CD-C931127ED6F9}" srcId="{E1705E01-D725-40D6-A5A5-3FE346731E47}" destId="{C45B5504-AFF5-49F3-8513-D2680D891C7E}" srcOrd="1" destOrd="0" parTransId="{81D0AFB2-F4F5-40A6-BCA8-FFEED69C68B7}" sibTransId="{F956DB99-D493-4BF8-B672-FFB5075EFB45}"/>
    <dgm:cxn modelId="{941A0405-2EC2-457F-BFB7-03DA1F4F7147}" srcId="{EE77FBBA-15C4-461C-804E-889C120BF0BF}" destId="{A31488AB-4138-4161-AB0E-1DEEB2D8917F}" srcOrd="1" destOrd="0" parTransId="{18C6B6F2-BA78-4930-9E10-9C675BDFCAD1}" sibTransId="{3DA9AC14-E3EF-424B-A40F-CDD15C0B17FE}"/>
    <dgm:cxn modelId="{12A828C0-C6E8-49BA-ACFA-C6D96E749ED3}" type="presOf" srcId="{C45B5504-AFF5-49F3-8513-D2680D891C7E}" destId="{133E0418-CF04-439C-B16C-7AFB167EE60B}" srcOrd="0" destOrd="1" presId="urn:microsoft.com/office/officeart/2005/8/layout/vList6"/>
    <dgm:cxn modelId="{3E6023BD-CB06-41C0-AC40-42347CF2CE62}" type="presParOf" srcId="{9192524B-C412-484C-838B-E354F62D49C5}" destId="{8C226BCC-4848-4D85-9FAF-D39EDE729813}" srcOrd="0" destOrd="0" presId="urn:microsoft.com/office/officeart/2005/8/layout/vList6"/>
    <dgm:cxn modelId="{9A5A7323-2E7E-42F2-B78B-240997508BCA}" type="presParOf" srcId="{8C226BCC-4848-4D85-9FAF-D39EDE729813}" destId="{A0072DA1-44EB-4554-B4D4-ECECB473E4EF}" srcOrd="0" destOrd="0" presId="urn:microsoft.com/office/officeart/2005/8/layout/vList6"/>
    <dgm:cxn modelId="{B28C8E2D-DD69-42E1-B160-653F3E71980A}" type="presParOf" srcId="{8C226BCC-4848-4D85-9FAF-D39EDE729813}" destId="{133E0418-CF04-439C-B16C-7AFB167EE60B}" srcOrd="1" destOrd="0" presId="urn:microsoft.com/office/officeart/2005/8/layout/vList6"/>
    <dgm:cxn modelId="{D4CC0366-C78D-40B0-9803-B84475451271}" type="presParOf" srcId="{9192524B-C412-484C-838B-E354F62D49C5}" destId="{A28A2D3A-E40B-4A00-8529-D46D6652F86D}" srcOrd="1" destOrd="0" presId="urn:microsoft.com/office/officeart/2005/8/layout/vList6"/>
    <dgm:cxn modelId="{A021F388-222C-4EA1-9D75-0B10B161AA15}" type="presParOf" srcId="{9192524B-C412-484C-838B-E354F62D49C5}" destId="{11EAB182-9EE0-40AE-A408-3E84FF4C8701}" srcOrd="2" destOrd="0" presId="urn:microsoft.com/office/officeart/2005/8/layout/vList6"/>
    <dgm:cxn modelId="{FD68B311-B7F8-471C-86DC-A220F0FAFCB5}" type="presParOf" srcId="{11EAB182-9EE0-40AE-A408-3E84FF4C8701}" destId="{018C5238-5985-42AB-820C-FDFAC5357693}" srcOrd="0" destOrd="0" presId="urn:microsoft.com/office/officeart/2005/8/layout/vList6"/>
    <dgm:cxn modelId="{C9837B1C-99A4-4F96-B0EA-AAA77D97F7A8}" type="presParOf" srcId="{11EAB182-9EE0-40AE-A408-3E84FF4C8701}" destId="{76C895F3-D096-48CB-A7B0-D2DA73F6E32D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FF7DF44D-BE20-4CDC-B72A-482C14ACC45F}" type="doc">
      <dgm:prSet loTypeId="urn:microsoft.com/office/officeart/2008/layout/SquareAccent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5F934C13-E789-4E41-840B-594B2EA07AAD}">
      <dgm:prSet phldrT="[文字]" custT="1"/>
      <dgm:spPr/>
      <dgm:t>
        <a:bodyPr/>
        <a:lstStyle/>
        <a:p>
          <a:r>
            <a:rPr lang="zh-TW" altLang="en-US" sz="2800" dirty="0" smtClean="0"/>
            <a:t>蘇聯</a:t>
          </a:r>
          <a:endParaRPr lang="zh-TW" altLang="en-US" sz="2800" dirty="0"/>
        </a:p>
      </dgm:t>
    </dgm:pt>
    <dgm:pt modelId="{13F707E1-F4FF-4272-9AB2-C323E1D98D39}" type="parTrans" cxnId="{C4ADF336-3D29-4CD6-877C-14A6CDA68639}">
      <dgm:prSet/>
      <dgm:spPr/>
      <dgm:t>
        <a:bodyPr/>
        <a:lstStyle/>
        <a:p>
          <a:endParaRPr lang="zh-TW" altLang="en-US"/>
        </a:p>
      </dgm:t>
    </dgm:pt>
    <dgm:pt modelId="{B74DBF50-A3B3-4842-B497-067ABAEB9351}" type="sibTrans" cxnId="{C4ADF336-3D29-4CD6-877C-14A6CDA68639}">
      <dgm:prSet/>
      <dgm:spPr/>
      <dgm:t>
        <a:bodyPr/>
        <a:lstStyle/>
        <a:p>
          <a:endParaRPr lang="zh-TW" altLang="en-US"/>
        </a:p>
      </dgm:t>
    </dgm:pt>
    <dgm:pt modelId="{411BF074-B878-4DB3-AAF9-6BB1CE8FFC67}">
      <dgm:prSet phldrT="[文字]" custT="1"/>
      <dgm:spPr/>
      <dgm:t>
        <a:bodyPr/>
        <a:lstStyle/>
        <a:p>
          <a:r>
            <a:rPr lang="zh-TW" altLang="en-US" sz="2800" dirty="0" smtClean="0"/>
            <a:t>長年軍備競賽</a:t>
          </a:r>
          <a:endParaRPr lang="zh-TW" altLang="en-US" sz="2800" dirty="0"/>
        </a:p>
      </dgm:t>
    </dgm:pt>
    <dgm:pt modelId="{E16230E9-AFD1-4508-9A28-345EC4E6072A}" type="parTrans" cxnId="{B46C1EE3-25B0-406B-941F-790A4F2D6FA9}">
      <dgm:prSet/>
      <dgm:spPr/>
      <dgm:t>
        <a:bodyPr/>
        <a:lstStyle/>
        <a:p>
          <a:endParaRPr lang="zh-TW" altLang="en-US"/>
        </a:p>
      </dgm:t>
    </dgm:pt>
    <dgm:pt modelId="{53AA6BFC-E919-4A19-8396-045CC1ED29D6}" type="sibTrans" cxnId="{B46C1EE3-25B0-406B-941F-790A4F2D6FA9}">
      <dgm:prSet/>
      <dgm:spPr/>
      <dgm:t>
        <a:bodyPr/>
        <a:lstStyle/>
        <a:p>
          <a:endParaRPr lang="zh-TW" altLang="en-US"/>
        </a:p>
      </dgm:t>
    </dgm:pt>
    <dgm:pt modelId="{55C9ED89-4302-43B5-BD81-E643E51B9498}">
      <dgm:prSet phldrT="[文字]" custT="1"/>
      <dgm:spPr/>
      <dgm:t>
        <a:bodyPr/>
        <a:lstStyle/>
        <a:p>
          <a:r>
            <a:rPr lang="zh-TW" altLang="en-US" sz="2800" dirty="0" smtClean="0"/>
            <a:t>國內經濟衰弱</a:t>
          </a:r>
          <a:endParaRPr lang="zh-TW" altLang="en-US" sz="2800" dirty="0"/>
        </a:p>
      </dgm:t>
    </dgm:pt>
    <dgm:pt modelId="{6509D809-DC61-4857-8F0E-6C03745ECB81}" type="parTrans" cxnId="{B5410CEA-2B92-4226-A549-07514E84EEBB}">
      <dgm:prSet/>
      <dgm:spPr/>
      <dgm:t>
        <a:bodyPr/>
        <a:lstStyle/>
        <a:p>
          <a:endParaRPr lang="zh-TW" altLang="en-US"/>
        </a:p>
      </dgm:t>
    </dgm:pt>
    <dgm:pt modelId="{CA71B781-75B4-4B43-85F7-5D726D8D69EF}" type="sibTrans" cxnId="{B5410CEA-2B92-4226-A549-07514E84EEBB}">
      <dgm:prSet/>
      <dgm:spPr/>
      <dgm:t>
        <a:bodyPr/>
        <a:lstStyle/>
        <a:p>
          <a:endParaRPr lang="zh-TW" altLang="en-US"/>
        </a:p>
      </dgm:t>
    </dgm:pt>
    <dgm:pt modelId="{E8E8ECE7-9BEF-468E-AA41-1DC6BF7A4477}">
      <dgm:prSet phldrT="[文字]" custT="1"/>
      <dgm:spPr/>
      <dgm:t>
        <a:bodyPr/>
        <a:lstStyle/>
        <a:p>
          <a:r>
            <a:rPr lang="zh-TW" altLang="en-US" sz="2800" dirty="0" smtClean="0"/>
            <a:t>日本</a:t>
          </a:r>
          <a:endParaRPr lang="zh-TW" altLang="en-US" sz="2800" dirty="0"/>
        </a:p>
      </dgm:t>
    </dgm:pt>
    <dgm:pt modelId="{2325BEAF-BF60-47A4-A58A-6E74D3AACA7D}" type="parTrans" cxnId="{F7C1305F-EDF6-4A33-80A9-68EA9D8F406D}">
      <dgm:prSet/>
      <dgm:spPr/>
      <dgm:t>
        <a:bodyPr/>
        <a:lstStyle/>
        <a:p>
          <a:endParaRPr lang="zh-TW" altLang="en-US"/>
        </a:p>
      </dgm:t>
    </dgm:pt>
    <dgm:pt modelId="{22471893-DC00-4735-B0BC-D635A08B3A02}" type="sibTrans" cxnId="{F7C1305F-EDF6-4A33-80A9-68EA9D8F406D}">
      <dgm:prSet/>
      <dgm:spPr/>
      <dgm:t>
        <a:bodyPr/>
        <a:lstStyle/>
        <a:p>
          <a:endParaRPr lang="zh-TW" altLang="en-US"/>
        </a:p>
      </dgm:t>
    </dgm:pt>
    <dgm:pt modelId="{C4EAF52F-14C4-445D-9C96-BC2C753A4905}">
      <dgm:prSet phldrT="[文字]" custT="1"/>
      <dgm:spPr/>
      <dgm:t>
        <a:bodyPr/>
        <a:lstStyle/>
        <a:p>
          <a:r>
            <a:rPr lang="zh-TW" altLang="en-US" sz="2800" dirty="0" smtClean="0"/>
            <a:t>有大量的資金和關鍵技術</a:t>
          </a:r>
          <a:endParaRPr lang="zh-TW" altLang="en-US" sz="2800" dirty="0"/>
        </a:p>
      </dgm:t>
    </dgm:pt>
    <dgm:pt modelId="{9E770990-6517-40B2-87E8-623ECCCFD1A6}" type="parTrans" cxnId="{1AB2EBB8-0B40-4689-B0B6-E498A082B7C2}">
      <dgm:prSet/>
      <dgm:spPr/>
      <dgm:t>
        <a:bodyPr/>
        <a:lstStyle/>
        <a:p>
          <a:endParaRPr lang="zh-TW" altLang="en-US"/>
        </a:p>
      </dgm:t>
    </dgm:pt>
    <dgm:pt modelId="{6AAA0D9F-D8D2-40A4-AA4C-A3D20C96D0A1}" type="sibTrans" cxnId="{1AB2EBB8-0B40-4689-B0B6-E498A082B7C2}">
      <dgm:prSet/>
      <dgm:spPr/>
      <dgm:t>
        <a:bodyPr/>
        <a:lstStyle/>
        <a:p>
          <a:endParaRPr lang="zh-TW" altLang="en-US"/>
        </a:p>
      </dgm:t>
    </dgm:pt>
    <dgm:pt modelId="{1A7D5DC3-CDB5-41AE-872F-BE495CE15693}" type="pres">
      <dgm:prSet presAssocID="{FF7DF44D-BE20-4CDC-B72A-482C14ACC45F}" presName="layout" presStyleCnt="0">
        <dgm:presLayoutVars>
          <dgm:chMax/>
          <dgm:chPref/>
          <dgm:dir/>
          <dgm:resizeHandles/>
        </dgm:presLayoutVars>
      </dgm:prSet>
      <dgm:spPr/>
      <dgm:t>
        <a:bodyPr/>
        <a:lstStyle/>
        <a:p>
          <a:endParaRPr lang="zh-TW" altLang="en-US"/>
        </a:p>
      </dgm:t>
    </dgm:pt>
    <dgm:pt modelId="{E97B3EC4-17AA-4F32-9F48-FC1F4C2DD7CF}" type="pres">
      <dgm:prSet presAssocID="{5F934C13-E789-4E41-840B-594B2EA07AAD}" presName="root" presStyleCnt="0">
        <dgm:presLayoutVars>
          <dgm:chMax/>
          <dgm:chPref/>
        </dgm:presLayoutVars>
      </dgm:prSet>
      <dgm:spPr/>
    </dgm:pt>
    <dgm:pt modelId="{B0D36E05-94E2-4836-A364-57DF535B59B9}" type="pres">
      <dgm:prSet presAssocID="{5F934C13-E789-4E41-840B-594B2EA07AAD}" presName="rootComposite" presStyleCnt="0">
        <dgm:presLayoutVars/>
      </dgm:prSet>
      <dgm:spPr/>
    </dgm:pt>
    <dgm:pt modelId="{DE671766-3FC7-4BB5-BB7F-AEF79E93DB33}" type="pres">
      <dgm:prSet presAssocID="{5F934C13-E789-4E41-840B-594B2EA07AAD}" presName="ParentAccent" presStyleLbl="alignNode1" presStyleIdx="0" presStyleCnt="2"/>
      <dgm:spPr/>
    </dgm:pt>
    <dgm:pt modelId="{71B64864-74DB-4901-9560-CDABB0AF2725}" type="pres">
      <dgm:prSet presAssocID="{5F934C13-E789-4E41-840B-594B2EA07AAD}" presName="ParentSmallAccent" presStyleLbl="fgAcc1" presStyleIdx="0" presStyleCnt="2"/>
      <dgm:spPr/>
    </dgm:pt>
    <dgm:pt modelId="{92860057-05F5-4097-8992-E8C3029C7CA2}" type="pres">
      <dgm:prSet presAssocID="{5F934C13-E789-4E41-840B-594B2EA07AAD}" presName="Parent" presStyleLbl="revTx" presStyleIdx="0" presStyleCnt="5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D398B7B-B32A-4F2D-ADEF-8CEAC296AD50}" type="pres">
      <dgm:prSet presAssocID="{5F934C13-E789-4E41-840B-594B2EA07AAD}" presName="childShape" presStyleCnt="0">
        <dgm:presLayoutVars>
          <dgm:chMax val="0"/>
          <dgm:chPref val="0"/>
        </dgm:presLayoutVars>
      </dgm:prSet>
      <dgm:spPr/>
    </dgm:pt>
    <dgm:pt modelId="{F1956FBF-91E9-4598-8BED-176C9CE8570B}" type="pres">
      <dgm:prSet presAssocID="{411BF074-B878-4DB3-AAF9-6BB1CE8FFC67}" presName="childComposite" presStyleCnt="0">
        <dgm:presLayoutVars>
          <dgm:chMax val="0"/>
          <dgm:chPref val="0"/>
        </dgm:presLayoutVars>
      </dgm:prSet>
      <dgm:spPr/>
    </dgm:pt>
    <dgm:pt modelId="{BF91050E-3411-4729-B2F5-31EDEA23B4DD}" type="pres">
      <dgm:prSet presAssocID="{411BF074-B878-4DB3-AAF9-6BB1CE8FFC67}" presName="ChildAccent" presStyleLbl="solidFgAcc1" presStyleIdx="0" presStyleCnt="3"/>
      <dgm:spPr/>
    </dgm:pt>
    <dgm:pt modelId="{6BB34B70-00B7-467C-A2D3-49AB0E3779CA}" type="pres">
      <dgm:prSet presAssocID="{411BF074-B878-4DB3-AAF9-6BB1CE8FFC67}" presName="Child" presStyleLbl="revTx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B4FA0C3-BF1F-4696-9FFA-EB4B0C080428}" type="pres">
      <dgm:prSet presAssocID="{55C9ED89-4302-43B5-BD81-E643E51B9498}" presName="childComposite" presStyleCnt="0">
        <dgm:presLayoutVars>
          <dgm:chMax val="0"/>
          <dgm:chPref val="0"/>
        </dgm:presLayoutVars>
      </dgm:prSet>
      <dgm:spPr/>
    </dgm:pt>
    <dgm:pt modelId="{5CEAF067-EDDF-44CC-9B48-49431860D338}" type="pres">
      <dgm:prSet presAssocID="{55C9ED89-4302-43B5-BD81-E643E51B9498}" presName="ChildAccent" presStyleLbl="solidFgAcc1" presStyleIdx="1" presStyleCnt="3"/>
      <dgm:spPr/>
    </dgm:pt>
    <dgm:pt modelId="{0BFE1AD7-6BFE-401A-91E7-59E179124B55}" type="pres">
      <dgm:prSet presAssocID="{55C9ED89-4302-43B5-BD81-E643E51B9498}" presName="Child" presStyleLbl="revTx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785AFE0-E73A-4C75-A33C-2A6431B3DB1A}" type="pres">
      <dgm:prSet presAssocID="{E8E8ECE7-9BEF-468E-AA41-1DC6BF7A4477}" presName="root" presStyleCnt="0">
        <dgm:presLayoutVars>
          <dgm:chMax/>
          <dgm:chPref/>
        </dgm:presLayoutVars>
      </dgm:prSet>
      <dgm:spPr/>
    </dgm:pt>
    <dgm:pt modelId="{821F21F9-A899-46B5-9273-ECD31E19524A}" type="pres">
      <dgm:prSet presAssocID="{E8E8ECE7-9BEF-468E-AA41-1DC6BF7A4477}" presName="rootComposite" presStyleCnt="0">
        <dgm:presLayoutVars/>
      </dgm:prSet>
      <dgm:spPr/>
    </dgm:pt>
    <dgm:pt modelId="{80C2C74E-F238-406A-812A-4751E975E1A2}" type="pres">
      <dgm:prSet presAssocID="{E8E8ECE7-9BEF-468E-AA41-1DC6BF7A4477}" presName="ParentAccent" presStyleLbl="alignNode1" presStyleIdx="1" presStyleCnt="2"/>
      <dgm:spPr/>
    </dgm:pt>
    <dgm:pt modelId="{778EE11E-DAB6-4F77-ACBD-211112C01111}" type="pres">
      <dgm:prSet presAssocID="{E8E8ECE7-9BEF-468E-AA41-1DC6BF7A4477}" presName="ParentSmallAccent" presStyleLbl="fgAcc1" presStyleIdx="1" presStyleCnt="2"/>
      <dgm:spPr/>
    </dgm:pt>
    <dgm:pt modelId="{C7515323-128D-463B-AD6B-FF0C6F8478EC}" type="pres">
      <dgm:prSet presAssocID="{E8E8ECE7-9BEF-468E-AA41-1DC6BF7A4477}" presName="Parent" presStyleLbl="revTx" presStyleIdx="3" presStyleCnt="5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BECFB09-4531-4D19-8416-4C720587716D}" type="pres">
      <dgm:prSet presAssocID="{E8E8ECE7-9BEF-468E-AA41-1DC6BF7A4477}" presName="childShape" presStyleCnt="0">
        <dgm:presLayoutVars>
          <dgm:chMax val="0"/>
          <dgm:chPref val="0"/>
        </dgm:presLayoutVars>
      </dgm:prSet>
      <dgm:spPr/>
    </dgm:pt>
    <dgm:pt modelId="{C218BED0-5999-4282-943E-F10BF75949F9}" type="pres">
      <dgm:prSet presAssocID="{C4EAF52F-14C4-445D-9C96-BC2C753A4905}" presName="childComposite" presStyleCnt="0">
        <dgm:presLayoutVars>
          <dgm:chMax val="0"/>
          <dgm:chPref val="0"/>
        </dgm:presLayoutVars>
      </dgm:prSet>
      <dgm:spPr/>
    </dgm:pt>
    <dgm:pt modelId="{DEAE08A2-60D5-4516-A361-EF31C956132F}" type="pres">
      <dgm:prSet presAssocID="{C4EAF52F-14C4-445D-9C96-BC2C753A4905}" presName="ChildAccent" presStyleLbl="solidFgAcc1" presStyleIdx="2" presStyleCnt="3"/>
      <dgm:spPr/>
    </dgm:pt>
    <dgm:pt modelId="{2066FF4B-C6AD-49A1-9AAA-42A206185C0B}" type="pres">
      <dgm:prSet presAssocID="{C4EAF52F-14C4-445D-9C96-BC2C753A4905}" presName="Child" presStyleLbl="revTx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1AB2EBB8-0B40-4689-B0B6-E498A082B7C2}" srcId="{E8E8ECE7-9BEF-468E-AA41-1DC6BF7A4477}" destId="{C4EAF52F-14C4-445D-9C96-BC2C753A4905}" srcOrd="0" destOrd="0" parTransId="{9E770990-6517-40B2-87E8-623ECCCFD1A6}" sibTransId="{6AAA0D9F-D8D2-40A4-AA4C-A3D20C96D0A1}"/>
    <dgm:cxn modelId="{6C7FDDCF-1F7A-4881-8D51-F8F5E897BE6D}" type="presOf" srcId="{55C9ED89-4302-43B5-BD81-E643E51B9498}" destId="{0BFE1AD7-6BFE-401A-91E7-59E179124B55}" srcOrd="0" destOrd="0" presId="urn:microsoft.com/office/officeart/2008/layout/SquareAccentList"/>
    <dgm:cxn modelId="{B5410CEA-2B92-4226-A549-07514E84EEBB}" srcId="{5F934C13-E789-4E41-840B-594B2EA07AAD}" destId="{55C9ED89-4302-43B5-BD81-E643E51B9498}" srcOrd="1" destOrd="0" parTransId="{6509D809-DC61-4857-8F0E-6C03745ECB81}" sibTransId="{CA71B781-75B4-4B43-85F7-5D726D8D69EF}"/>
    <dgm:cxn modelId="{968E7AC7-1FCA-43E1-A5AC-ACE8DC8C9827}" type="presOf" srcId="{C4EAF52F-14C4-445D-9C96-BC2C753A4905}" destId="{2066FF4B-C6AD-49A1-9AAA-42A206185C0B}" srcOrd="0" destOrd="0" presId="urn:microsoft.com/office/officeart/2008/layout/SquareAccentList"/>
    <dgm:cxn modelId="{7AE4131F-A63C-45E0-A615-C0997918324B}" type="presOf" srcId="{E8E8ECE7-9BEF-468E-AA41-1DC6BF7A4477}" destId="{C7515323-128D-463B-AD6B-FF0C6F8478EC}" srcOrd="0" destOrd="0" presId="urn:microsoft.com/office/officeart/2008/layout/SquareAccentList"/>
    <dgm:cxn modelId="{B46C1EE3-25B0-406B-941F-790A4F2D6FA9}" srcId="{5F934C13-E789-4E41-840B-594B2EA07AAD}" destId="{411BF074-B878-4DB3-AAF9-6BB1CE8FFC67}" srcOrd="0" destOrd="0" parTransId="{E16230E9-AFD1-4508-9A28-345EC4E6072A}" sibTransId="{53AA6BFC-E919-4A19-8396-045CC1ED29D6}"/>
    <dgm:cxn modelId="{C4ADF336-3D29-4CD6-877C-14A6CDA68639}" srcId="{FF7DF44D-BE20-4CDC-B72A-482C14ACC45F}" destId="{5F934C13-E789-4E41-840B-594B2EA07AAD}" srcOrd="0" destOrd="0" parTransId="{13F707E1-F4FF-4272-9AB2-C323E1D98D39}" sibTransId="{B74DBF50-A3B3-4842-B497-067ABAEB9351}"/>
    <dgm:cxn modelId="{A1A7C541-C279-4C42-81A3-607F26DD5D6F}" type="presOf" srcId="{FF7DF44D-BE20-4CDC-B72A-482C14ACC45F}" destId="{1A7D5DC3-CDB5-41AE-872F-BE495CE15693}" srcOrd="0" destOrd="0" presId="urn:microsoft.com/office/officeart/2008/layout/SquareAccentList"/>
    <dgm:cxn modelId="{F7C1305F-EDF6-4A33-80A9-68EA9D8F406D}" srcId="{FF7DF44D-BE20-4CDC-B72A-482C14ACC45F}" destId="{E8E8ECE7-9BEF-468E-AA41-1DC6BF7A4477}" srcOrd="1" destOrd="0" parTransId="{2325BEAF-BF60-47A4-A58A-6E74D3AACA7D}" sibTransId="{22471893-DC00-4735-B0BC-D635A08B3A02}"/>
    <dgm:cxn modelId="{0E4EFC83-B827-4110-AF59-B30881308779}" type="presOf" srcId="{411BF074-B878-4DB3-AAF9-6BB1CE8FFC67}" destId="{6BB34B70-00B7-467C-A2D3-49AB0E3779CA}" srcOrd="0" destOrd="0" presId="urn:microsoft.com/office/officeart/2008/layout/SquareAccentList"/>
    <dgm:cxn modelId="{5AFE51FC-90B7-44B0-8C31-D620D8C9BF33}" type="presOf" srcId="{5F934C13-E789-4E41-840B-594B2EA07AAD}" destId="{92860057-05F5-4097-8992-E8C3029C7CA2}" srcOrd="0" destOrd="0" presId="urn:microsoft.com/office/officeart/2008/layout/SquareAccentList"/>
    <dgm:cxn modelId="{3D37237F-03B7-4F2D-BDA8-D860B3723F20}" type="presParOf" srcId="{1A7D5DC3-CDB5-41AE-872F-BE495CE15693}" destId="{E97B3EC4-17AA-4F32-9F48-FC1F4C2DD7CF}" srcOrd="0" destOrd="0" presId="urn:microsoft.com/office/officeart/2008/layout/SquareAccentList"/>
    <dgm:cxn modelId="{FCCCF424-EBC1-4B87-980C-DEDBDFCFACEA}" type="presParOf" srcId="{E97B3EC4-17AA-4F32-9F48-FC1F4C2DD7CF}" destId="{B0D36E05-94E2-4836-A364-57DF535B59B9}" srcOrd="0" destOrd="0" presId="urn:microsoft.com/office/officeart/2008/layout/SquareAccentList"/>
    <dgm:cxn modelId="{CFDC9CF1-4871-41D0-81EF-3279E54EC4A6}" type="presParOf" srcId="{B0D36E05-94E2-4836-A364-57DF535B59B9}" destId="{DE671766-3FC7-4BB5-BB7F-AEF79E93DB33}" srcOrd="0" destOrd="0" presId="urn:microsoft.com/office/officeart/2008/layout/SquareAccentList"/>
    <dgm:cxn modelId="{F43C2C36-9757-4B92-BE0D-BFF8ED8B411F}" type="presParOf" srcId="{B0D36E05-94E2-4836-A364-57DF535B59B9}" destId="{71B64864-74DB-4901-9560-CDABB0AF2725}" srcOrd="1" destOrd="0" presId="urn:microsoft.com/office/officeart/2008/layout/SquareAccentList"/>
    <dgm:cxn modelId="{30C68CBE-E37D-409B-84D6-396950EFF696}" type="presParOf" srcId="{B0D36E05-94E2-4836-A364-57DF535B59B9}" destId="{92860057-05F5-4097-8992-E8C3029C7CA2}" srcOrd="2" destOrd="0" presId="urn:microsoft.com/office/officeart/2008/layout/SquareAccentList"/>
    <dgm:cxn modelId="{5095859A-5901-4732-B211-B88904B1F6A1}" type="presParOf" srcId="{E97B3EC4-17AA-4F32-9F48-FC1F4C2DD7CF}" destId="{2D398B7B-B32A-4F2D-ADEF-8CEAC296AD50}" srcOrd="1" destOrd="0" presId="urn:microsoft.com/office/officeart/2008/layout/SquareAccentList"/>
    <dgm:cxn modelId="{453FD22F-BE8E-4E89-BD10-3EC91C2B45CE}" type="presParOf" srcId="{2D398B7B-B32A-4F2D-ADEF-8CEAC296AD50}" destId="{F1956FBF-91E9-4598-8BED-176C9CE8570B}" srcOrd="0" destOrd="0" presId="urn:microsoft.com/office/officeart/2008/layout/SquareAccentList"/>
    <dgm:cxn modelId="{DFA006FA-773C-40DC-809D-8A0EF532A7E7}" type="presParOf" srcId="{F1956FBF-91E9-4598-8BED-176C9CE8570B}" destId="{BF91050E-3411-4729-B2F5-31EDEA23B4DD}" srcOrd="0" destOrd="0" presId="urn:microsoft.com/office/officeart/2008/layout/SquareAccentList"/>
    <dgm:cxn modelId="{BCC915F4-D1ED-4A6C-90EF-275482A897B9}" type="presParOf" srcId="{F1956FBF-91E9-4598-8BED-176C9CE8570B}" destId="{6BB34B70-00B7-467C-A2D3-49AB0E3779CA}" srcOrd="1" destOrd="0" presId="urn:microsoft.com/office/officeart/2008/layout/SquareAccentList"/>
    <dgm:cxn modelId="{35B8FEF6-777E-41CD-A53A-2FE8D7012338}" type="presParOf" srcId="{2D398B7B-B32A-4F2D-ADEF-8CEAC296AD50}" destId="{7B4FA0C3-BF1F-4696-9FFA-EB4B0C080428}" srcOrd="1" destOrd="0" presId="urn:microsoft.com/office/officeart/2008/layout/SquareAccentList"/>
    <dgm:cxn modelId="{FE0FEDB4-A684-4586-86D6-2D384FDC3E1C}" type="presParOf" srcId="{7B4FA0C3-BF1F-4696-9FFA-EB4B0C080428}" destId="{5CEAF067-EDDF-44CC-9B48-49431860D338}" srcOrd="0" destOrd="0" presId="urn:microsoft.com/office/officeart/2008/layout/SquareAccentList"/>
    <dgm:cxn modelId="{741491E3-2E5B-4736-ABA7-C5EEBEEF7FA2}" type="presParOf" srcId="{7B4FA0C3-BF1F-4696-9FFA-EB4B0C080428}" destId="{0BFE1AD7-6BFE-401A-91E7-59E179124B55}" srcOrd="1" destOrd="0" presId="urn:microsoft.com/office/officeart/2008/layout/SquareAccentList"/>
    <dgm:cxn modelId="{A2B00C19-D3CD-4540-AD34-935A238535C6}" type="presParOf" srcId="{1A7D5DC3-CDB5-41AE-872F-BE495CE15693}" destId="{1785AFE0-E73A-4C75-A33C-2A6431B3DB1A}" srcOrd="1" destOrd="0" presId="urn:microsoft.com/office/officeart/2008/layout/SquareAccentList"/>
    <dgm:cxn modelId="{9209C7B1-DE25-447C-B646-EC8061CC00EC}" type="presParOf" srcId="{1785AFE0-E73A-4C75-A33C-2A6431B3DB1A}" destId="{821F21F9-A899-46B5-9273-ECD31E19524A}" srcOrd="0" destOrd="0" presId="urn:microsoft.com/office/officeart/2008/layout/SquareAccentList"/>
    <dgm:cxn modelId="{D11182C5-3D1E-4535-AA00-4C6F157ECF34}" type="presParOf" srcId="{821F21F9-A899-46B5-9273-ECD31E19524A}" destId="{80C2C74E-F238-406A-812A-4751E975E1A2}" srcOrd="0" destOrd="0" presId="urn:microsoft.com/office/officeart/2008/layout/SquareAccentList"/>
    <dgm:cxn modelId="{D9B048CA-DD89-4E84-A39B-DFB2F2815F9B}" type="presParOf" srcId="{821F21F9-A899-46B5-9273-ECD31E19524A}" destId="{778EE11E-DAB6-4F77-ACBD-211112C01111}" srcOrd="1" destOrd="0" presId="urn:microsoft.com/office/officeart/2008/layout/SquareAccentList"/>
    <dgm:cxn modelId="{D9F5AAC9-A2E0-456D-83E2-8594F08C52D2}" type="presParOf" srcId="{821F21F9-A899-46B5-9273-ECD31E19524A}" destId="{C7515323-128D-463B-AD6B-FF0C6F8478EC}" srcOrd="2" destOrd="0" presId="urn:microsoft.com/office/officeart/2008/layout/SquareAccentList"/>
    <dgm:cxn modelId="{0B146D5F-63ED-48E9-A9FA-806BFE5A34CA}" type="presParOf" srcId="{1785AFE0-E73A-4C75-A33C-2A6431B3DB1A}" destId="{5BECFB09-4531-4D19-8416-4C720587716D}" srcOrd="1" destOrd="0" presId="urn:microsoft.com/office/officeart/2008/layout/SquareAccentList"/>
    <dgm:cxn modelId="{C0B9E772-6793-4AA1-BDBA-E7F62B4FA6A4}" type="presParOf" srcId="{5BECFB09-4531-4D19-8416-4C720587716D}" destId="{C218BED0-5999-4282-943E-F10BF75949F9}" srcOrd="0" destOrd="0" presId="urn:microsoft.com/office/officeart/2008/layout/SquareAccentList"/>
    <dgm:cxn modelId="{B0E10D16-E177-4656-9F0D-D88DB170E377}" type="presParOf" srcId="{C218BED0-5999-4282-943E-F10BF75949F9}" destId="{DEAE08A2-60D5-4516-A361-EF31C956132F}" srcOrd="0" destOrd="0" presId="urn:microsoft.com/office/officeart/2008/layout/SquareAccentList"/>
    <dgm:cxn modelId="{8B8312F9-2620-4D81-A287-E1ED730B08A0}" type="presParOf" srcId="{C218BED0-5999-4282-943E-F10BF75949F9}" destId="{2066FF4B-C6AD-49A1-9AAA-42A206185C0B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6.xml><?xml version="1.0" encoding="utf-8"?>
<dgm:dataModel xmlns:dgm="http://schemas.openxmlformats.org/drawingml/2006/diagram" xmlns:a="http://schemas.openxmlformats.org/drawingml/2006/main">
  <dgm:ptLst>
    <dgm:pt modelId="{1E1F323D-729B-4AC7-8DD7-9636D902E374}" type="doc">
      <dgm:prSet loTypeId="urn:microsoft.com/office/officeart/2005/8/layout/matrix3" loCatId="matrix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zh-TW" altLang="en-US"/>
        </a:p>
      </dgm:t>
    </dgm:pt>
    <dgm:pt modelId="{3D4FD76D-614A-4796-96F8-FF8C9BCB1330}">
      <dgm:prSet phldrT="[文字]" custT="1"/>
      <dgm:spPr/>
      <dgm:t>
        <a:bodyPr/>
        <a:lstStyle/>
        <a:p>
          <a:r>
            <a:rPr lang="zh-TW" altLang="en-US" sz="2800" dirty="0" smtClean="0"/>
            <a:t>和平友好</a:t>
          </a:r>
          <a:endParaRPr lang="zh-TW" altLang="en-US" sz="2800" dirty="0"/>
        </a:p>
      </dgm:t>
    </dgm:pt>
    <dgm:pt modelId="{88A02696-7EA0-40AE-9A84-BF98CB257A68}" type="parTrans" cxnId="{725BEB7B-753A-4502-8002-76D911D8A6F6}">
      <dgm:prSet/>
      <dgm:spPr/>
      <dgm:t>
        <a:bodyPr/>
        <a:lstStyle/>
        <a:p>
          <a:endParaRPr lang="zh-TW" altLang="en-US"/>
        </a:p>
      </dgm:t>
    </dgm:pt>
    <dgm:pt modelId="{A406C885-D080-41A2-8B56-6859F7A3EE96}" type="sibTrans" cxnId="{725BEB7B-753A-4502-8002-76D911D8A6F6}">
      <dgm:prSet/>
      <dgm:spPr/>
      <dgm:t>
        <a:bodyPr/>
        <a:lstStyle/>
        <a:p>
          <a:endParaRPr lang="zh-TW" altLang="en-US"/>
        </a:p>
      </dgm:t>
    </dgm:pt>
    <dgm:pt modelId="{C1DFAA57-DBDA-4FC5-8B78-356ECDC12B49}">
      <dgm:prSet phldrT="[文字]" custT="1"/>
      <dgm:spPr/>
      <dgm:t>
        <a:bodyPr/>
        <a:lstStyle/>
        <a:p>
          <a:r>
            <a:rPr lang="zh-TW" altLang="en-US" sz="2800" dirty="0" smtClean="0"/>
            <a:t>平等互利</a:t>
          </a:r>
          <a:endParaRPr lang="zh-TW" altLang="en-US" sz="2800" dirty="0"/>
        </a:p>
      </dgm:t>
    </dgm:pt>
    <dgm:pt modelId="{9B2BD3B0-A5CD-4BD6-A368-CE50ADC87180}" type="parTrans" cxnId="{BE2C2B8C-5AAD-4FDD-A5B7-4EE49D942B1A}">
      <dgm:prSet/>
      <dgm:spPr/>
      <dgm:t>
        <a:bodyPr/>
        <a:lstStyle/>
        <a:p>
          <a:endParaRPr lang="zh-TW" altLang="en-US"/>
        </a:p>
      </dgm:t>
    </dgm:pt>
    <dgm:pt modelId="{AF87B68B-1962-4C2F-B13D-B69A5A7B39E0}" type="sibTrans" cxnId="{BE2C2B8C-5AAD-4FDD-A5B7-4EE49D942B1A}">
      <dgm:prSet/>
      <dgm:spPr/>
      <dgm:t>
        <a:bodyPr/>
        <a:lstStyle/>
        <a:p>
          <a:endParaRPr lang="zh-TW" altLang="en-US"/>
        </a:p>
      </dgm:t>
    </dgm:pt>
    <dgm:pt modelId="{3E9D6864-52B8-4BDC-B523-2736F86EA0F4}">
      <dgm:prSet phldrT="[文字]" custT="1"/>
      <dgm:spPr/>
      <dgm:t>
        <a:bodyPr/>
        <a:lstStyle/>
        <a:p>
          <a:r>
            <a:rPr lang="zh-TW" altLang="en-US" sz="2800" dirty="0" smtClean="0"/>
            <a:t>相互信賴</a:t>
          </a:r>
          <a:endParaRPr lang="zh-TW" altLang="en-US" sz="2800" dirty="0"/>
        </a:p>
      </dgm:t>
    </dgm:pt>
    <dgm:pt modelId="{A3E01161-3161-4B80-9602-4E35222B8A3B}" type="parTrans" cxnId="{72B7E375-860C-4A1C-9E32-F344CCD67183}">
      <dgm:prSet/>
      <dgm:spPr/>
      <dgm:t>
        <a:bodyPr/>
        <a:lstStyle/>
        <a:p>
          <a:endParaRPr lang="zh-TW" altLang="en-US"/>
        </a:p>
      </dgm:t>
    </dgm:pt>
    <dgm:pt modelId="{96C32A90-E8D5-4A39-8B96-902ECED74D22}" type="sibTrans" cxnId="{72B7E375-860C-4A1C-9E32-F344CCD67183}">
      <dgm:prSet/>
      <dgm:spPr/>
      <dgm:t>
        <a:bodyPr/>
        <a:lstStyle/>
        <a:p>
          <a:endParaRPr lang="zh-TW" altLang="en-US"/>
        </a:p>
      </dgm:t>
    </dgm:pt>
    <dgm:pt modelId="{BA45DE79-6FB3-44FA-8F12-23F9E251F938}">
      <dgm:prSet phldrT="[文字]" custT="1"/>
      <dgm:spPr/>
      <dgm:t>
        <a:bodyPr/>
        <a:lstStyle/>
        <a:p>
          <a:r>
            <a:rPr lang="zh-TW" altLang="en-US" sz="2800" dirty="0" smtClean="0"/>
            <a:t>長期穩定</a:t>
          </a:r>
          <a:endParaRPr lang="zh-TW" altLang="en-US" sz="2800" dirty="0"/>
        </a:p>
      </dgm:t>
    </dgm:pt>
    <dgm:pt modelId="{9BB88F5A-120E-447C-B8CC-D9416539141D}" type="parTrans" cxnId="{7615ED31-F026-46E9-92DE-5B1D9B75C62E}">
      <dgm:prSet/>
      <dgm:spPr/>
      <dgm:t>
        <a:bodyPr/>
        <a:lstStyle/>
        <a:p>
          <a:endParaRPr lang="zh-TW" altLang="en-US"/>
        </a:p>
      </dgm:t>
    </dgm:pt>
    <dgm:pt modelId="{FFA28255-7705-417D-BE7A-15ADBA0024EE}" type="sibTrans" cxnId="{7615ED31-F026-46E9-92DE-5B1D9B75C62E}">
      <dgm:prSet/>
      <dgm:spPr/>
      <dgm:t>
        <a:bodyPr/>
        <a:lstStyle/>
        <a:p>
          <a:endParaRPr lang="zh-TW" altLang="en-US"/>
        </a:p>
      </dgm:t>
    </dgm:pt>
    <dgm:pt modelId="{8D6702B0-FA2C-42B4-B514-438F724BA479}" type="pres">
      <dgm:prSet presAssocID="{1E1F323D-729B-4AC7-8DD7-9636D902E374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731BBBBD-81D1-44D9-A692-0D609C5B595F}" type="pres">
      <dgm:prSet presAssocID="{1E1F323D-729B-4AC7-8DD7-9636D902E374}" presName="diamond" presStyleLbl="bgShp" presStyleIdx="0" presStyleCnt="1"/>
      <dgm:spPr/>
    </dgm:pt>
    <dgm:pt modelId="{C5E8E425-CBE3-41A0-A51C-C7CBAC44C099}" type="pres">
      <dgm:prSet presAssocID="{1E1F323D-729B-4AC7-8DD7-9636D902E374}" presName="quad1" presStyleLbl="node1" presStyleIdx="0" presStyleCnt="4" custScaleX="10914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27E24AC-4F21-483B-A7C4-C10CEAE3D129}" type="pres">
      <dgm:prSet presAssocID="{1E1F323D-729B-4AC7-8DD7-9636D902E374}" presName="quad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22041E1-5B66-45AF-8723-8B32901ED835}" type="pres">
      <dgm:prSet presAssocID="{1E1F323D-729B-4AC7-8DD7-9636D902E374}" presName="quad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2198295-3DD5-462F-825F-B2A9B7FEB425}" type="pres">
      <dgm:prSet presAssocID="{1E1F323D-729B-4AC7-8DD7-9636D902E374}" presName="quad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9A5E2A79-D1A5-40C7-8F98-B65B7228AE2B}" type="presOf" srcId="{3E9D6864-52B8-4BDC-B523-2736F86EA0F4}" destId="{622041E1-5B66-45AF-8723-8B32901ED835}" srcOrd="0" destOrd="0" presId="urn:microsoft.com/office/officeart/2005/8/layout/matrix3"/>
    <dgm:cxn modelId="{727DF129-4F38-4748-B3E0-DD0E887F1E97}" type="presOf" srcId="{1E1F323D-729B-4AC7-8DD7-9636D902E374}" destId="{8D6702B0-FA2C-42B4-B514-438F724BA479}" srcOrd="0" destOrd="0" presId="urn:microsoft.com/office/officeart/2005/8/layout/matrix3"/>
    <dgm:cxn modelId="{72B7E375-860C-4A1C-9E32-F344CCD67183}" srcId="{1E1F323D-729B-4AC7-8DD7-9636D902E374}" destId="{3E9D6864-52B8-4BDC-B523-2736F86EA0F4}" srcOrd="2" destOrd="0" parTransId="{A3E01161-3161-4B80-9602-4E35222B8A3B}" sibTransId="{96C32A90-E8D5-4A39-8B96-902ECED74D22}"/>
    <dgm:cxn modelId="{7615ED31-F026-46E9-92DE-5B1D9B75C62E}" srcId="{1E1F323D-729B-4AC7-8DD7-9636D902E374}" destId="{BA45DE79-6FB3-44FA-8F12-23F9E251F938}" srcOrd="3" destOrd="0" parTransId="{9BB88F5A-120E-447C-B8CC-D9416539141D}" sibTransId="{FFA28255-7705-417D-BE7A-15ADBA0024EE}"/>
    <dgm:cxn modelId="{BE2C2B8C-5AAD-4FDD-A5B7-4EE49D942B1A}" srcId="{1E1F323D-729B-4AC7-8DD7-9636D902E374}" destId="{C1DFAA57-DBDA-4FC5-8B78-356ECDC12B49}" srcOrd="1" destOrd="0" parTransId="{9B2BD3B0-A5CD-4BD6-A368-CE50ADC87180}" sibTransId="{AF87B68B-1962-4C2F-B13D-B69A5A7B39E0}"/>
    <dgm:cxn modelId="{51DF65C2-DDCB-4090-9D1F-554353ACFF20}" type="presOf" srcId="{BA45DE79-6FB3-44FA-8F12-23F9E251F938}" destId="{02198295-3DD5-462F-825F-B2A9B7FEB425}" srcOrd="0" destOrd="0" presId="urn:microsoft.com/office/officeart/2005/8/layout/matrix3"/>
    <dgm:cxn modelId="{41CEBFD3-9EAF-4626-86CD-2EA9E35799DC}" type="presOf" srcId="{C1DFAA57-DBDA-4FC5-8B78-356ECDC12B49}" destId="{127E24AC-4F21-483B-A7C4-C10CEAE3D129}" srcOrd="0" destOrd="0" presId="urn:microsoft.com/office/officeart/2005/8/layout/matrix3"/>
    <dgm:cxn modelId="{725BEB7B-753A-4502-8002-76D911D8A6F6}" srcId="{1E1F323D-729B-4AC7-8DD7-9636D902E374}" destId="{3D4FD76D-614A-4796-96F8-FF8C9BCB1330}" srcOrd="0" destOrd="0" parTransId="{88A02696-7EA0-40AE-9A84-BF98CB257A68}" sibTransId="{A406C885-D080-41A2-8B56-6859F7A3EE96}"/>
    <dgm:cxn modelId="{C54DC018-95C3-478C-9FD5-868F310333A3}" type="presOf" srcId="{3D4FD76D-614A-4796-96F8-FF8C9BCB1330}" destId="{C5E8E425-CBE3-41A0-A51C-C7CBAC44C099}" srcOrd="0" destOrd="0" presId="urn:microsoft.com/office/officeart/2005/8/layout/matrix3"/>
    <dgm:cxn modelId="{7AE17001-EFDC-4737-A5BA-2AC6BF7C6167}" type="presParOf" srcId="{8D6702B0-FA2C-42B4-B514-438F724BA479}" destId="{731BBBBD-81D1-44D9-A692-0D609C5B595F}" srcOrd="0" destOrd="0" presId="urn:microsoft.com/office/officeart/2005/8/layout/matrix3"/>
    <dgm:cxn modelId="{FEDC325A-86B2-46C1-A9C6-5E30063E50DD}" type="presParOf" srcId="{8D6702B0-FA2C-42B4-B514-438F724BA479}" destId="{C5E8E425-CBE3-41A0-A51C-C7CBAC44C099}" srcOrd="1" destOrd="0" presId="urn:microsoft.com/office/officeart/2005/8/layout/matrix3"/>
    <dgm:cxn modelId="{8DA6B837-6A0E-4039-BCB3-12029077C719}" type="presParOf" srcId="{8D6702B0-FA2C-42B4-B514-438F724BA479}" destId="{127E24AC-4F21-483B-A7C4-C10CEAE3D129}" srcOrd="2" destOrd="0" presId="urn:microsoft.com/office/officeart/2005/8/layout/matrix3"/>
    <dgm:cxn modelId="{569EB291-D6A9-4CD0-9585-1BA038532633}" type="presParOf" srcId="{8D6702B0-FA2C-42B4-B514-438F724BA479}" destId="{622041E1-5B66-45AF-8723-8B32901ED835}" srcOrd="3" destOrd="0" presId="urn:microsoft.com/office/officeart/2005/8/layout/matrix3"/>
    <dgm:cxn modelId="{494C56DE-48AC-4F0D-A2C9-1683996EC0F0}" type="presParOf" srcId="{8D6702B0-FA2C-42B4-B514-438F724BA479}" destId="{02198295-3DD5-462F-825F-B2A9B7FEB425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7.xml><?xml version="1.0" encoding="utf-8"?>
<dgm:dataModel xmlns:dgm="http://schemas.openxmlformats.org/drawingml/2006/diagram" xmlns:a="http://schemas.openxmlformats.org/drawingml/2006/main">
  <dgm:ptLst>
    <dgm:pt modelId="{84426EAA-EE1B-4CB3-874A-A2429D6984ED}" type="doc">
      <dgm:prSet loTypeId="urn:microsoft.com/office/officeart/2005/8/layout/gear1" loCatId="process" qsTypeId="urn:microsoft.com/office/officeart/2005/8/quickstyle/simple1" qsCatId="simple" csTypeId="urn:microsoft.com/office/officeart/2005/8/colors/colorful4" csCatId="colorful" phldr="1"/>
      <dgm:spPr/>
    </dgm:pt>
    <dgm:pt modelId="{8532AFDF-2BEA-41B1-AFFB-6CF0CB3F1C2D}">
      <dgm:prSet custT="1"/>
      <dgm:spPr/>
      <dgm:t>
        <a:bodyPr/>
        <a:lstStyle/>
        <a:p>
          <a:r>
            <a:rPr lang="zh-TW" altLang="en-US" sz="2800" dirty="0" smtClean="0"/>
            <a:t>對美依賴程度下降</a:t>
          </a:r>
          <a:endParaRPr lang="zh-TW" altLang="en-US" sz="2800" dirty="0"/>
        </a:p>
      </dgm:t>
    </dgm:pt>
    <dgm:pt modelId="{89E2BC96-9580-4CCA-A25C-B7F0F513B139}" type="parTrans" cxnId="{F83A227E-D891-49FF-911A-3DF19BDBB294}">
      <dgm:prSet/>
      <dgm:spPr/>
      <dgm:t>
        <a:bodyPr/>
        <a:lstStyle/>
        <a:p>
          <a:endParaRPr lang="zh-TW" altLang="en-US"/>
        </a:p>
      </dgm:t>
    </dgm:pt>
    <dgm:pt modelId="{6B9C8076-3EA3-430D-9AB2-F20B3382D22C}" type="sibTrans" cxnId="{F83A227E-D891-49FF-911A-3DF19BDBB294}">
      <dgm:prSet/>
      <dgm:spPr/>
      <dgm:t>
        <a:bodyPr/>
        <a:lstStyle/>
        <a:p>
          <a:endParaRPr lang="zh-TW" altLang="en-US"/>
        </a:p>
      </dgm:t>
    </dgm:pt>
    <dgm:pt modelId="{4E713FE1-D900-45EE-856B-6BC6762580DA}">
      <dgm:prSet custT="1"/>
      <dgm:spPr/>
      <dgm:t>
        <a:bodyPr/>
        <a:lstStyle/>
        <a:p>
          <a:r>
            <a:rPr lang="zh-TW" altLang="en-US" sz="2800" dirty="0" smtClean="0"/>
            <a:t>冷戰結束</a:t>
          </a:r>
          <a:endParaRPr lang="zh-TW" altLang="en-US" sz="2800" dirty="0"/>
        </a:p>
      </dgm:t>
    </dgm:pt>
    <dgm:pt modelId="{DCB906D6-6D54-4F3C-A634-C52080B9A496}" type="parTrans" cxnId="{9553D2D1-5216-4A86-BD03-33F9E764C49E}">
      <dgm:prSet/>
      <dgm:spPr/>
      <dgm:t>
        <a:bodyPr/>
        <a:lstStyle/>
        <a:p>
          <a:endParaRPr lang="zh-TW" altLang="en-US"/>
        </a:p>
      </dgm:t>
    </dgm:pt>
    <dgm:pt modelId="{19CAD40A-36F4-4FA7-852F-4EF72303014B}" type="sibTrans" cxnId="{9553D2D1-5216-4A86-BD03-33F9E764C49E}">
      <dgm:prSet/>
      <dgm:spPr/>
      <dgm:t>
        <a:bodyPr/>
        <a:lstStyle/>
        <a:p>
          <a:endParaRPr lang="zh-TW" altLang="en-US"/>
        </a:p>
      </dgm:t>
    </dgm:pt>
    <dgm:pt modelId="{DFC94FAF-DFA0-4F03-85D8-D60BC9E52FB6}">
      <dgm:prSet phldrT="[文字]" custT="1"/>
      <dgm:spPr/>
      <dgm:t>
        <a:bodyPr/>
        <a:lstStyle/>
        <a:p>
          <a:r>
            <a:rPr lang="zh-TW" altLang="en-US" sz="2800" dirty="0" smtClean="0"/>
            <a:t>日本尋求更大的自主性</a:t>
          </a:r>
          <a:endParaRPr lang="zh-TW" altLang="en-US" sz="2800" dirty="0"/>
        </a:p>
      </dgm:t>
    </dgm:pt>
    <dgm:pt modelId="{04B3776C-4F6A-4620-8820-BCD1A614CE98}" type="parTrans" cxnId="{46B661D0-EB95-438B-A700-B8D8AF2EE006}">
      <dgm:prSet/>
      <dgm:spPr/>
      <dgm:t>
        <a:bodyPr/>
        <a:lstStyle/>
        <a:p>
          <a:endParaRPr lang="zh-TW" altLang="en-US"/>
        </a:p>
      </dgm:t>
    </dgm:pt>
    <dgm:pt modelId="{96F801A4-8898-4EE7-9C18-A7266E719DB9}" type="sibTrans" cxnId="{46B661D0-EB95-438B-A700-B8D8AF2EE006}">
      <dgm:prSet/>
      <dgm:spPr/>
      <dgm:t>
        <a:bodyPr/>
        <a:lstStyle/>
        <a:p>
          <a:endParaRPr lang="zh-TW" altLang="en-US"/>
        </a:p>
      </dgm:t>
    </dgm:pt>
    <dgm:pt modelId="{F0902339-2C5B-4A66-A45C-BF6EAE8FF53A}">
      <dgm:prSet/>
      <dgm:spPr/>
      <dgm:t>
        <a:bodyPr/>
        <a:lstStyle/>
        <a:p>
          <a:endParaRPr lang="zh-TW" altLang="en-US" dirty="0"/>
        </a:p>
      </dgm:t>
    </dgm:pt>
    <dgm:pt modelId="{1E45B933-F5F9-4BD8-B67F-39B0DCC80B75}" type="parTrans" cxnId="{D2052B2F-FD36-4E0C-B9ED-52B1CAFA5600}">
      <dgm:prSet/>
      <dgm:spPr/>
      <dgm:t>
        <a:bodyPr/>
        <a:lstStyle/>
        <a:p>
          <a:endParaRPr lang="zh-TW" altLang="en-US"/>
        </a:p>
      </dgm:t>
    </dgm:pt>
    <dgm:pt modelId="{D7F9F690-7E72-46EF-949E-6B4C9EBD5447}" type="sibTrans" cxnId="{D2052B2F-FD36-4E0C-B9ED-52B1CAFA5600}">
      <dgm:prSet/>
      <dgm:spPr/>
      <dgm:t>
        <a:bodyPr/>
        <a:lstStyle/>
        <a:p>
          <a:endParaRPr lang="zh-TW" altLang="en-US"/>
        </a:p>
      </dgm:t>
    </dgm:pt>
    <dgm:pt modelId="{AA2B7BA2-D0E0-4D95-A0FF-F876BF65FA5F}" type="pres">
      <dgm:prSet presAssocID="{84426EAA-EE1B-4CB3-874A-A2429D6984ED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A6116933-139B-4F73-83C1-E9CDFDB96F35}" type="pres">
      <dgm:prSet presAssocID="{DFC94FAF-DFA0-4F03-85D8-D60BC9E52FB6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0AB53F7-2E74-4A94-BE99-C16799E8BF0E}" type="pres">
      <dgm:prSet presAssocID="{DFC94FAF-DFA0-4F03-85D8-D60BC9E52FB6}" presName="gear1srcNode" presStyleLbl="node1" presStyleIdx="0" presStyleCnt="3"/>
      <dgm:spPr/>
      <dgm:t>
        <a:bodyPr/>
        <a:lstStyle/>
        <a:p>
          <a:endParaRPr lang="zh-TW" altLang="en-US"/>
        </a:p>
      </dgm:t>
    </dgm:pt>
    <dgm:pt modelId="{880CD86A-6CF2-4661-B2C3-AB4C316DC077}" type="pres">
      <dgm:prSet presAssocID="{DFC94FAF-DFA0-4F03-85D8-D60BC9E52FB6}" presName="gear1dstNode" presStyleLbl="node1" presStyleIdx="0" presStyleCnt="3"/>
      <dgm:spPr/>
      <dgm:t>
        <a:bodyPr/>
        <a:lstStyle/>
        <a:p>
          <a:endParaRPr lang="zh-TW" altLang="en-US"/>
        </a:p>
      </dgm:t>
    </dgm:pt>
    <dgm:pt modelId="{34BD900E-B4EF-464A-81E6-E07E92F381F9}" type="pres">
      <dgm:prSet presAssocID="{8532AFDF-2BEA-41B1-AFFB-6CF0CB3F1C2D}" presName="gear2" presStyleLbl="node1" presStyleIdx="1" presStyleCnt="3" custScaleX="124558" custScaleY="123835" custLinFactNeighborX="-7301" custLinFactNeighborY="-1431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8E2FDC0-148E-4270-B395-6AA6C71A8201}" type="pres">
      <dgm:prSet presAssocID="{8532AFDF-2BEA-41B1-AFFB-6CF0CB3F1C2D}" presName="gear2srcNode" presStyleLbl="node1" presStyleIdx="1" presStyleCnt="3"/>
      <dgm:spPr/>
      <dgm:t>
        <a:bodyPr/>
        <a:lstStyle/>
        <a:p>
          <a:endParaRPr lang="zh-TW" altLang="en-US"/>
        </a:p>
      </dgm:t>
    </dgm:pt>
    <dgm:pt modelId="{03D87E20-4241-4094-803C-11747CD830F2}" type="pres">
      <dgm:prSet presAssocID="{8532AFDF-2BEA-41B1-AFFB-6CF0CB3F1C2D}" presName="gear2dstNode" presStyleLbl="node1" presStyleIdx="1" presStyleCnt="3"/>
      <dgm:spPr/>
      <dgm:t>
        <a:bodyPr/>
        <a:lstStyle/>
        <a:p>
          <a:endParaRPr lang="zh-TW" altLang="en-US"/>
        </a:p>
      </dgm:t>
    </dgm:pt>
    <dgm:pt modelId="{C1E5762F-7837-46EC-B6AD-7A07BA7F884F}" type="pres">
      <dgm:prSet presAssocID="{4E713FE1-D900-45EE-856B-6BC6762580DA}" presName="gear3" presStyleLbl="node1" presStyleIdx="2" presStyleCnt="3"/>
      <dgm:spPr/>
      <dgm:t>
        <a:bodyPr/>
        <a:lstStyle/>
        <a:p>
          <a:endParaRPr lang="zh-TW" altLang="en-US"/>
        </a:p>
      </dgm:t>
    </dgm:pt>
    <dgm:pt modelId="{DC7A0B13-3208-45E4-A330-45EB907EBB3A}" type="pres">
      <dgm:prSet presAssocID="{4E713FE1-D900-45EE-856B-6BC6762580DA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3BB530E-5037-4F68-B45D-65F49EFE9D6F}" type="pres">
      <dgm:prSet presAssocID="{4E713FE1-D900-45EE-856B-6BC6762580DA}" presName="gear3srcNode" presStyleLbl="node1" presStyleIdx="2" presStyleCnt="3"/>
      <dgm:spPr/>
      <dgm:t>
        <a:bodyPr/>
        <a:lstStyle/>
        <a:p>
          <a:endParaRPr lang="zh-TW" altLang="en-US"/>
        </a:p>
      </dgm:t>
    </dgm:pt>
    <dgm:pt modelId="{4CE8C62D-D876-40DE-A58B-1087C977C95D}" type="pres">
      <dgm:prSet presAssocID="{4E713FE1-D900-45EE-856B-6BC6762580DA}" presName="gear3dstNode" presStyleLbl="node1" presStyleIdx="2" presStyleCnt="3"/>
      <dgm:spPr/>
      <dgm:t>
        <a:bodyPr/>
        <a:lstStyle/>
        <a:p>
          <a:endParaRPr lang="zh-TW" altLang="en-US"/>
        </a:p>
      </dgm:t>
    </dgm:pt>
    <dgm:pt modelId="{4CFF48ED-5F06-4679-B1F5-80F24D8CDD48}" type="pres">
      <dgm:prSet presAssocID="{96F801A4-8898-4EE7-9C18-A7266E719DB9}" presName="connector1" presStyleLbl="sibTrans2D1" presStyleIdx="0" presStyleCnt="3"/>
      <dgm:spPr/>
      <dgm:t>
        <a:bodyPr/>
        <a:lstStyle/>
        <a:p>
          <a:endParaRPr lang="zh-TW" altLang="en-US"/>
        </a:p>
      </dgm:t>
    </dgm:pt>
    <dgm:pt modelId="{867EC9E8-822A-44A5-A269-A09F8089B11B}" type="pres">
      <dgm:prSet presAssocID="{6B9C8076-3EA3-430D-9AB2-F20B3382D22C}" presName="connector2" presStyleLbl="sibTrans2D1" presStyleIdx="1" presStyleCnt="3" custLinFactNeighborX="-14352" custLinFactNeighborY="-5830"/>
      <dgm:spPr/>
      <dgm:t>
        <a:bodyPr/>
        <a:lstStyle/>
        <a:p>
          <a:endParaRPr lang="zh-TW" altLang="en-US"/>
        </a:p>
      </dgm:t>
    </dgm:pt>
    <dgm:pt modelId="{4DA24E7C-F628-435E-9DB6-9542A22E72A7}" type="pres">
      <dgm:prSet presAssocID="{19CAD40A-36F4-4FA7-852F-4EF72303014B}" presName="connector3" presStyleLbl="sibTrans2D1" presStyleIdx="2" presStyleCnt="3" custAng="958044" custLinFactNeighborX="-2653" custLinFactNeighborY="982"/>
      <dgm:spPr/>
      <dgm:t>
        <a:bodyPr/>
        <a:lstStyle/>
        <a:p>
          <a:endParaRPr lang="zh-TW" altLang="en-US"/>
        </a:p>
      </dgm:t>
    </dgm:pt>
  </dgm:ptLst>
  <dgm:cxnLst>
    <dgm:cxn modelId="{D9DA80AE-8E39-417A-96FC-6B15BD52632C}" type="presOf" srcId="{4E713FE1-D900-45EE-856B-6BC6762580DA}" destId="{C1E5762F-7837-46EC-B6AD-7A07BA7F884F}" srcOrd="0" destOrd="0" presId="urn:microsoft.com/office/officeart/2005/8/layout/gear1"/>
    <dgm:cxn modelId="{9553D2D1-5216-4A86-BD03-33F9E764C49E}" srcId="{84426EAA-EE1B-4CB3-874A-A2429D6984ED}" destId="{4E713FE1-D900-45EE-856B-6BC6762580DA}" srcOrd="2" destOrd="0" parTransId="{DCB906D6-6D54-4F3C-A634-C52080B9A496}" sibTransId="{19CAD40A-36F4-4FA7-852F-4EF72303014B}"/>
    <dgm:cxn modelId="{7065D4E8-B580-450E-A58C-C979055C44B9}" type="presOf" srcId="{19CAD40A-36F4-4FA7-852F-4EF72303014B}" destId="{4DA24E7C-F628-435E-9DB6-9542A22E72A7}" srcOrd="0" destOrd="0" presId="urn:microsoft.com/office/officeart/2005/8/layout/gear1"/>
    <dgm:cxn modelId="{087CD452-C87A-413B-83CE-CC1D056A6F1B}" type="presOf" srcId="{4E713FE1-D900-45EE-856B-6BC6762580DA}" destId="{43BB530E-5037-4F68-B45D-65F49EFE9D6F}" srcOrd="2" destOrd="0" presId="urn:microsoft.com/office/officeart/2005/8/layout/gear1"/>
    <dgm:cxn modelId="{DC4AB5EF-5865-478E-878A-E11CEBC75A57}" type="presOf" srcId="{4E713FE1-D900-45EE-856B-6BC6762580DA}" destId="{4CE8C62D-D876-40DE-A58B-1087C977C95D}" srcOrd="3" destOrd="0" presId="urn:microsoft.com/office/officeart/2005/8/layout/gear1"/>
    <dgm:cxn modelId="{5478B381-12E6-42C9-AE46-48CE2EA32A19}" type="presOf" srcId="{4E713FE1-D900-45EE-856B-6BC6762580DA}" destId="{DC7A0B13-3208-45E4-A330-45EB907EBB3A}" srcOrd="1" destOrd="0" presId="urn:microsoft.com/office/officeart/2005/8/layout/gear1"/>
    <dgm:cxn modelId="{48C82D05-94E9-445F-98C2-FDBBB8F6CFC1}" type="presOf" srcId="{8532AFDF-2BEA-41B1-AFFB-6CF0CB3F1C2D}" destId="{28E2FDC0-148E-4270-B395-6AA6C71A8201}" srcOrd="1" destOrd="0" presId="urn:microsoft.com/office/officeart/2005/8/layout/gear1"/>
    <dgm:cxn modelId="{46B661D0-EB95-438B-A700-B8D8AF2EE006}" srcId="{84426EAA-EE1B-4CB3-874A-A2429D6984ED}" destId="{DFC94FAF-DFA0-4F03-85D8-D60BC9E52FB6}" srcOrd="0" destOrd="0" parTransId="{04B3776C-4F6A-4620-8820-BCD1A614CE98}" sibTransId="{96F801A4-8898-4EE7-9C18-A7266E719DB9}"/>
    <dgm:cxn modelId="{BDE59127-114D-44BE-A49A-A0DDD15D93C2}" type="presOf" srcId="{DFC94FAF-DFA0-4F03-85D8-D60BC9E52FB6}" destId="{880CD86A-6CF2-4661-B2C3-AB4C316DC077}" srcOrd="2" destOrd="0" presId="urn:microsoft.com/office/officeart/2005/8/layout/gear1"/>
    <dgm:cxn modelId="{35688CDC-4165-424A-953F-E46C40B22B4B}" type="presOf" srcId="{8532AFDF-2BEA-41B1-AFFB-6CF0CB3F1C2D}" destId="{34BD900E-B4EF-464A-81E6-E07E92F381F9}" srcOrd="0" destOrd="0" presId="urn:microsoft.com/office/officeart/2005/8/layout/gear1"/>
    <dgm:cxn modelId="{D2052B2F-FD36-4E0C-B9ED-52B1CAFA5600}" srcId="{84426EAA-EE1B-4CB3-874A-A2429D6984ED}" destId="{F0902339-2C5B-4A66-A45C-BF6EAE8FF53A}" srcOrd="3" destOrd="0" parTransId="{1E45B933-F5F9-4BD8-B67F-39B0DCC80B75}" sibTransId="{D7F9F690-7E72-46EF-949E-6B4C9EBD5447}"/>
    <dgm:cxn modelId="{A1388238-6A52-4165-8011-4FFDA354DECB}" type="presOf" srcId="{DFC94FAF-DFA0-4F03-85D8-D60BC9E52FB6}" destId="{A6116933-139B-4F73-83C1-E9CDFDB96F35}" srcOrd="0" destOrd="0" presId="urn:microsoft.com/office/officeart/2005/8/layout/gear1"/>
    <dgm:cxn modelId="{F83A227E-D891-49FF-911A-3DF19BDBB294}" srcId="{84426EAA-EE1B-4CB3-874A-A2429D6984ED}" destId="{8532AFDF-2BEA-41B1-AFFB-6CF0CB3F1C2D}" srcOrd="1" destOrd="0" parTransId="{89E2BC96-9580-4CCA-A25C-B7F0F513B139}" sibTransId="{6B9C8076-3EA3-430D-9AB2-F20B3382D22C}"/>
    <dgm:cxn modelId="{914FA783-5509-45D8-8AF7-4B2D0303DB31}" type="presOf" srcId="{6B9C8076-3EA3-430D-9AB2-F20B3382D22C}" destId="{867EC9E8-822A-44A5-A269-A09F8089B11B}" srcOrd="0" destOrd="0" presId="urn:microsoft.com/office/officeart/2005/8/layout/gear1"/>
    <dgm:cxn modelId="{A5B7F724-96B3-49C1-B9D7-726B5DB47714}" type="presOf" srcId="{96F801A4-8898-4EE7-9C18-A7266E719DB9}" destId="{4CFF48ED-5F06-4679-B1F5-80F24D8CDD48}" srcOrd="0" destOrd="0" presId="urn:microsoft.com/office/officeart/2005/8/layout/gear1"/>
    <dgm:cxn modelId="{0947CDE4-B5A5-4455-BA3B-EEB2E5C67B64}" type="presOf" srcId="{8532AFDF-2BEA-41B1-AFFB-6CF0CB3F1C2D}" destId="{03D87E20-4241-4094-803C-11747CD830F2}" srcOrd="2" destOrd="0" presId="urn:microsoft.com/office/officeart/2005/8/layout/gear1"/>
    <dgm:cxn modelId="{E8652288-E8A3-4E99-88FE-FD0FBF6397AF}" type="presOf" srcId="{84426EAA-EE1B-4CB3-874A-A2429D6984ED}" destId="{AA2B7BA2-D0E0-4D95-A0FF-F876BF65FA5F}" srcOrd="0" destOrd="0" presId="urn:microsoft.com/office/officeart/2005/8/layout/gear1"/>
    <dgm:cxn modelId="{52A8464D-1B74-4079-9991-E9F643C644DA}" type="presOf" srcId="{DFC94FAF-DFA0-4F03-85D8-D60BC9E52FB6}" destId="{90AB53F7-2E74-4A94-BE99-C16799E8BF0E}" srcOrd="1" destOrd="0" presId="urn:microsoft.com/office/officeart/2005/8/layout/gear1"/>
    <dgm:cxn modelId="{0DEF98CA-E5DE-4343-828F-C7CB01EFEA6B}" type="presParOf" srcId="{AA2B7BA2-D0E0-4D95-A0FF-F876BF65FA5F}" destId="{A6116933-139B-4F73-83C1-E9CDFDB96F35}" srcOrd="0" destOrd="0" presId="urn:microsoft.com/office/officeart/2005/8/layout/gear1"/>
    <dgm:cxn modelId="{185B444F-3EDF-4BF4-AFA8-1951E90B7B1D}" type="presParOf" srcId="{AA2B7BA2-D0E0-4D95-A0FF-F876BF65FA5F}" destId="{90AB53F7-2E74-4A94-BE99-C16799E8BF0E}" srcOrd="1" destOrd="0" presId="urn:microsoft.com/office/officeart/2005/8/layout/gear1"/>
    <dgm:cxn modelId="{A02803BD-2F09-4E35-9187-A7A7204A3863}" type="presParOf" srcId="{AA2B7BA2-D0E0-4D95-A0FF-F876BF65FA5F}" destId="{880CD86A-6CF2-4661-B2C3-AB4C316DC077}" srcOrd="2" destOrd="0" presId="urn:microsoft.com/office/officeart/2005/8/layout/gear1"/>
    <dgm:cxn modelId="{6CBE279B-E0FB-433F-8140-E3FCEF6D87CB}" type="presParOf" srcId="{AA2B7BA2-D0E0-4D95-A0FF-F876BF65FA5F}" destId="{34BD900E-B4EF-464A-81E6-E07E92F381F9}" srcOrd="3" destOrd="0" presId="urn:microsoft.com/office/officeart/2005/8/layout/gear1"/>
    <dgm:cxn modelId="{D6056467-05D4-48AA-B260-5C44239B8C4C}" type="presParOf" srcId="{AA2B7BA2-D0E0-4D95-A0FF-F876BF65FA5F}" destId="{28E2FDC0-148E-4270-B395-6AA6C71A8201}" srcOrd="4" destOrd="0" presId="urn:microsoft.com/office/officeart/2005/8/layout/gear1"/>
    <dgm:cxn modelId="{00FEBA8B-6CAE-47B9-8CD0-45CE2F3F0E53}" type="presParOf" srcId="{AA2B7BA2-D0E0-4D95-A0FF-F876BF65FA5F}" destId="{03D87E20-4241-4094-803C-11747CD830F2}" srcOrd="5" destOrd="0" presId="urn:microsoft.com/office/officeart/2005/8/layout/gear1"/>
    <dgm:cxn modelId="{B521A74A-7F78-453B-9632-EAD1C53B7098}" type="presParOf" srcId="{AA2B7BA2-D0E0-4D95-A0FF-F876BF65FA5F}" destId="{C1E5762F-7837-46EC-B6AD-7A07BA7F884F}" srcOrd="6" destOrd="0" presId="urn:microsoft.com/office/officeart/2005/8/layout/gear1"/>
    <dgm:cxn modelId="{8EB9FEA0-2AB6-45FF-AA31-8D51AD9C0673}" type="presParOf" srcId="{AA2B7BA2-D0E0-4D95-A0FF-F876BF65FA5F}" destId="{DC7A0B13-3208-45E4-A330-45EB907EBB3A}" srcOrd="7" destOrd="0" presId="urn:microsoft.com/office/officeart/2005/8/layout/gear1"/>
    <dgm:cxn modelId="{5D0D06E7-E565-40A3-9265-51FA07F472AC}" type="presParOf" srcId="{AA2B7BA2-D0E0-4D95-A0FF-F876BF65FA5F}" destId="{43BB530E-5037-4F68-B45D-65F49EFE9D6F}" srcOrd="8" destOrd="0" presId="urn:microsoft.com/office/officeart/2005/8/layout/gear1"/>
    <dgm:cxn modelId="{8A25B6BF-3435-46EA-8DE3-7B5A4A8D60DC}" type="presParOf" srcId="{AA2B7BA2-D0E0-4D95-A0FF-F876BF65FA5F}" destId="{4CE8C62D-D876-40DE-A58B-1087C977C95D}" srcOrd="9" destOrd="0" presId="urn:microsoft.com/office/officeart/2005/8/layout/gear1"/>
    <dgm:cxn modelId="{E29F6CD6-FC16-4066-BD22-FBBA395AE4FD}" type="presParOf" srcId="{AA2B7BA2-D0E0-4D95-A0FF-F876BF65FA5F}" destId="{4CFF48ED-5F06-4679-B1F5-80F24D8CDD48}" srcOrd="10" destOrd="0" presId="urn:microsoft.com/office/officeart/2005/8/layout/gear1"/>
    <dgm:cxn modelId="{7AEAA8AF-8DB3-491C-855A-3211DFEFED3C}" type="presParOf" srcId="{AA2B7BA2-D0E0-4D95-A0FF-F876BF65FA5F}" destId="{867EC9E8-822A-44A5-A269-A09F8089B11B}" srcOrd="11" destOrd="0" presId="urn:microsoft.com/office/officeart/2005/8/layout/gear1"/>
    <dgm:cxn modelId="{E422968F-B739-4259-A574-26DEAA5694E3}" type="presParOf" srcId="{AA2B7BA2-D0E0-4D95-A0FF-F876BF65FA5F}" destId="{4DA24E7C-F628-435E-9DB6-9542A22E72A7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8.xml><?xml version="1.0" encoding="utf-8"?>
<dgm:dataModel xmlns:dgm="http://schemas.openxmlformats.org/drawingml/2006/diagram" xmlns:a="http://schemas.openxmlformats.org/drawingml/2006/main">
  <dgm:ptLst>
    <dgm:pt modelId="{9FAF453C-99C0-48B6-BEA8-C5B6B951E294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zh-TW" altLang="en-US"/>
        </a:p>
      </dgm:t>
    </dgm:pt>
    <dgm:pt modelId="{C95ED4B9-91F9-4237-A16E-A6287EB9F526}">
      <dgm:prSet phldrT="[文字]" custT="1"/>
      <dgm:spPr/>
      <dgm:t>
        <a:bodyPr/>
        <a:lstStyle/>
        <a:p>
          <a:r>
            <a:rPr lang="zh-TW" altLang="en-US" sz="3200" dirty="0" smtClean="0"/>
            <a:t>確保日美安保體制繼續運作</a:t>
          </a:r>
          <a:endParaRPr lang="zh-TW" altLang="en-US" sz="3200" dirty="0"/>
        </a:p>
      </dgm:t>
    </dgm:pt>
    <dgm:pt modelId="{12C2359D-558D-457E-B880-D6A971774137}" type="parTrans" cxnId="{FFE7714B-B41F-4315-B722-84A3F38B63F0}">
      <dgm:prSet/>
      <dgm:spPr/>
      <dgm:t>
        <a:bodyPr/>
        <a:lstStyle/>
        <a:p>
          <a:endParaRPr lang="zh-TW" altLang="en-US"/>
        </a:p>
      </dgm:t>
    </dgm:pt>
    <dgm:pt modelId="{8DA9F36D-7552-4062-8D32-69FC00C3D4DA}" type="sibTrans" cxnId="{FFE7714B-B41F-4315-B722-84A3F38B63F0}">
      <dgm:prSet/>
      <dgm:spPr/>
      <dgm:t>
        <a:bodyPr/>
        <a:lstStyle/>
        <a:p>
          <a:endParaRPr lang="zh-TW" altLang="en-US"/>
        </a:p>
      </dgm:t>
    </dgm:pt>
    <dgm:pt modelId="{BFEA2A0F-8A33-473B-B340-8E6D0F855242}">
      <dgm:prSet phldrT="[文字]" custT="1"/>
      <dgm:spPr/>
      <dgm:t>
        <a:bodyPr/>
        <a:lstStyle/>
        <a:p>
          <a:r>
            <a:rPr lang="zh-TW" altLang="en-US" sz="3200" dirty="0" smtClean="0"/>
            <a:t>將安保範圍做全球性的擴張</a:t>
          </a:r>
          <a:endParaRPr lang="zh-TW" altLang="en-US" sz="3200" dirty="0"/>
        </a:p>
      </dgm:t>
    </dgm:pt>
    <dgm:pt modelId="{62B52991-130F-453A-A9CF-7B8FD23DC585}" type="parTrans" cxnId="{60621572-4212-4D57-9FC0-2FC967C26BF4}">
      <dgm:prSet/>
      <dgm:spPr/>
      <dgm:t>
        <a:bodyPr/>
        <a:lstStyle/>
        <a:p>
          <a:endParaRPr lang="zh-TW" altLang="en-US"/>
        </a:p>
      </dgm:t>
    </dgm:pt>
    <dgm:pt modelId="{D8274C9D-6167-4533-9323-55C899A820C5}" type="sibTrans" cxnId="{60621572-4212-4D57-9FC0-2FC967C26BF4}">
      <dgm:prSet/>
      <dgm:spPr/>
      <dgm:t>
        <a:bodyPr/>
        <a:lstStyle/>
        <a:p>
          <a:endParaRPr lang="zh-TW" altLang="en-US"/>
        </a:p>
      </dgm:t>
    </dgm:pt>
    <dgm:pt modelId="{CC87EAF7-DD55-44A0-B950-E98339A5B0C2}">
      <dgm:prSet phldrT="[文字]" custT="1"/>
      <dgm:spPr/>
      <dgm:t>
        <a:bodyPr/>
        <a:lstStyle/>
        <a:p>
          <a:r>
            <a:rPr lang="zh-TW" altLang="en-US" sz="3200" dirty="0" smtClean="0"/>
            <a:t>日本願意負擔更高的駐日美軍費用</a:t>
          </a:r>
          <a:endParaRPr lang="zh-TW" altLang="en-US" sz="3200" dirty="0"/>
        </a:p>
      </dgm:t>
    </dgm:pt>
    <dgm:pt modelId="{08902F49-0D62-4E25-8EA0-5155998A4B2C}" type="parTrans" cxnId="{CD9F47E3-FC95-449F-A9D5-2F12B22FCCE1}">
      <dgm:prSet/>
      <dgm:spPr/>
      <dgm:t>
        <a:bodyPr/>
        <a:lstStyle/>
        <a:p>
          <a:endParaRPr lang="zh-TW" altLang="en-US"/>
        </a:p>
      </dgm:t>
    </dgm:pt>
    <dgm:pt modelId="{61A61496-463C-4B46-A332-3973A918C007}" type="sibTrans" cxnId="{CD9F47E3-FC95-449F-A9D5-2F12B22FCCE1}">
      <dgm:prSet/>
      <dgm:spPr/>
      <dgm:t>
        <a:bodyPr/>
        <a:lstStyle/>
        <a:p>
          <a:endParaRPr lang="zh-TW" altLang="en-US"/>
        </a:p>
      </dgm:t>
    </dgm:pt>
    <dgm:pt modelId="{BE8C9659-CC6D-4AB5-A667-59A6E03494F3}" type="pres">
      <dgm:prSet presAssocID="{9FAF453C-99C0-48B6-BEA8-C5B6B951E29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6080C0BA-81A8-476C-9778-FBBE40A31B47}" type="pres">
      <dgm:prSet presAssocID="{C95ED4B9-91F9-4237-A16E-A6287EB9F526}" presName="parentText" presStyleLbl="node1" presStyleIdx="0" presStyleCnt="3" custScaleY="81180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9C893B0-1FE4-4CF8-8293-DB4F3F700CB8}" type="pres">
      <dgm:prSet presAssocID="{8DA9F36D-7552-4062-8D32-69FC00C3D4DA}" presName="spacer" presStyleCnt="0"/>
      <dgm:spPr/>
    </dgm:pt>
    <dgm:pt modelId="{EE360D29-66CD-495E-8A98-1EF788B872E8}" type="pres">
      <dgm:prSet presAssocID="{BFEA2A0F-8A33-473B-B340-8E6D0F855242}" presName="parentText" presStyleLbl="node1" presStyleIdx="1" presStyleCnt="3" custScaleY="79556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2787DFB-6DBF-44B9-B28A-AD0F9604CC90}" type="pres">
      <dgm:prSet presAssocID="{D8274C9D-6167-4533-9323-55C899A820C5}" presName="spacer" presStyleCnt="0"/>
      <dgm:spPr/>
    </dgm:pt>
    <dgm:pt modelId="{1706B05F-EF1F-4B18-A449-60E348CD5B82}" type="pres">
      <dgm:prSet presAssocID="{CC87EAF7-DD55-44A0-B950-E98339A5B0C2}" presName="parentText" presStyleLbl="node1" presStyleIdx="2" presStyleCnt="3" custScaleY="75800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60621572-4212-4D57-9FC0-2FC967C26BF4}" srcId="{9FAF453C-99C0-48B6-BEA8-C5B6B951E294}" destId="{BFEA2A0F-8A33-473B-B340-8E6D0F855242}" srcOrd="1" destOrd="0" parTransId="{62B52991-130F-453A-A9CF-7B8FD23DC585}" sibTransId="{D8274C9D-6167-4533-9323-55C899A820C5}"/>
    <dgm:cxn modelId="{CD9F47E3-FC95-449F-A9D5-2F12B22FCCE1}" srcId="{9FAF453C-99C0-48B6-BEA8-C5B6B951E294}" destId="{CC87EAF7-DD55-44A0-B950-E98339A5B0C2}" srcOrd="2" destOrd="0" parTransId="{08902F49-0D62-4E25-8EA0-5155998A4B2C}" sibTransId="{61A61496-463C-4B46-A332-3973A918C007}"/>
    <dgm:cxn modelId="{A4FB651E-D3B4-46E1-86FA-4444917D7EC2}" type="presOf" srcId="{CC87EAF7-DD55-44A0-B950-E98339A5B0C2}" destId="{1706B05F-EF1F-4B18-A449-60E348CD5B82}" srcOrd="0" destOrd="0" presId="urn:microsoft.com/office/officeart/2005/8/layout/vList2"/>
    <dgm:cxn modelId="{FFE7714B-B41F-4315-B722-84A3F38B63F0}" srcId="{9FAF453C-99C0-48B6-BEA8-C5B6B951E294}" destId="{C95ED4B9-91F9-4237-A16E-A6287EB9F526}" srcOrd="0" destOrd="0" parTransId="{12C2359D-558D-457E-B880-D6A971774137}" sibTransId="{8DA9F36D-7552-4062-8D32-69FC00C3D4DA}"/>
    <dgm:cxn modelId="{02D0C1E3-34B1-44F1-8644-BF19B30E13F7}" type="presOf" srcId="{BFEA2A0F-8A33-473B-B340-8E6D0F855242}" destId="{EE360D29-66CD-495E-8A98-1EF788B872E8}" srcOrd="0" destOrd="0" presId="urn:microsoft.com/office/officeart/2005/8/layout/vList2"/>
    <dgm:cxn modelId="{35A02E17-CDFD-433D-955A-0330606E7C13}" type="presOf" srcId="{C95ED4B9-91F9-4237-A16E-A6287EB9F526}" destId="{6080C0BA-81A8-476C-9778-FBBE40A31B47}" srcOrd="0" destOrd="0" presId="urn:microsoft.com/office/officeart/2005/8/layout/vList2"/>
    <dgm:cxn modelId="{EC04390D-34C8-4831-A5D6-EB07EE25E59C}" type="presOf" srcId="{9FAF453C-99C0-48B6-BEA8-C5B6B951E294}" destId="{BE8C9659-CC6D-4AB5-A667-59A6E03494F3}" srcOrd="0" destOrd="0" presId="urn:microsoft.com/office/officeart/2005/8/layout/vList2"/>
    <dgm:cxn modelId="{C595CC5E-E229-41B8-B6CA-270224948EE8}" type="presParOf" srcId="{BE8C9659-CC6D-4AB5-A667-59A6E03494F3}" destId="{6080C0BA-81A8-476C-9778-FBBE40A31B47}" srcOrd="0" destOrd="0" presId="urn:microsoft.com/office/officeart/2005/8/layout/vList2"/>
    <dgm:cxn modelId="{7B732A30-DAC2-4F57-BB2D-A97F3599A679}" type="presParOf" srcId="{BE8C9659-CC6D-4AB5-A667-59A6E03494F3}" destId="{79C893B0-1FE4-4CF8-8293-DB4F3F700CB8}" srcOrd="1" destOrd="0" presId="urn:microsoft.com/office/officeart/2005/8/layout/vList2"/>
    <dgm:cxn modelId="{9F7CF568-BB17-44D4-ABAD-BB6E193F8114}" type="presParOf" srcId="{BE8C9659-CC6D-4AB5-A667-59A6E03494F3}" destId="{EE360D29-66CD-495E-8A98-1EF788B872E8}" srcOrd="2" destOrd="0" presId="urn:microsoft.com/office/officeart/2005/8/layout/vList2"/>
    <dgm:cxn modelId="{673B8CA6-FF4A-40D9-B42D-48AD215A0643}" type="presParOf" srcId="{BE8C9659-CC6D-4AB5-A667-59A6E03494F3}" destId="{02787DFB-6DBF-44B9-B28A-AD0F9604CC90}" srcOrd="3" destOrd="0" presId="urn:microsoft.com/office/officeart/2005/8/layout/vList2"/>
    <dgm:cxn modelId="{47ADCD63-2281-4139-94BD-CF5172DEC879}" type="presParOf" srcId="{BE8C9659-CC6D-4AB5-A667-59A6E03494F3}" destId="{1706B05F-EF1F-4B18-A449-60E348CD5B82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9.xml><?xml version="1.0" encoding="utf-8"?>
<dgm:dataModel xmlns:dgm="http://schemas.openxmlformats.org/drawingml/2006/diagram" xmlns:a="http://schemas.openxmlformats.org/drawingml/2006/main">
  <dgm:ptLst>
    <dgm:pt modelId="{2700A90A-1723-4C0D-9381-BA42DB4A3447}" type="doc">
      <dgm:prSet loTypeId="urn:microsoft.com/office/officeart/2005/8/layout/funnel1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zh-TW" altLang="en-US"/>
        </a:p>
      </dgm:t>
    </dgm:pt>
    <dgm:pt modelId="{9C1484FB-E979-4F4B-968C-796CCD2833CA}">
      <dgm:prSet phldrT="[文字]" custT="1"/>
      <dgm:spPr/>
      <dgm:t>
        <a:bodyPr/>
        <a:lstStyle/>
        <a:p>
          <a:r>
            <a:rPr lang="zh-TW" altLang="en-US" sz="2800" dirty="0" smtClean="0"/>
            <a:t>蘇聯解體</a:t>
          </a:r>
          <a:endParaRPr lang="zh-TW" altLang="en-US" sz="2800" dirty="0"/>
        </a:p>
      </dgm:t>
    </dgm:pt>
    <dgm:pt modelId="{A1DC48BE-A205-4F3E-A1C9-501E9D1E6215}" type="parTrans" cxnId="{354B97E5-0C51-479E-98B1-5E11E5B834A7}">
      <dgm:prSet/>
      <dgm:spPr/>
      <dgm:t>
        <a:bodyPr/>
        <a:lstStyle/>
        <a:p>
          <a:endParaRPr lang="zh-TW" altLang="en-US"/>
        </a:p>
      </dgm:t>
    </dgm:pt>
    <dgm:pt modelId="{99A15A33-84DF-4C0B-96B3-F42381C7D836}" type="sibTrans" cxnId="{354B97E5-0C51-479E-98B1-5E11E5B834A7}">
      <dgm:prSet/>
      <dgm:spPr/>
      <dgm:t>
        <a:bodyPr/>
        <a:lstStyle/>
        <a:p>
          <a:endParaRPr lang="zh-TW" altLang="en-US"/>
        </a:p>
      </dgm:t>
    </dgm:pt>
    <dgm:pt modelId="{0ED072A3-E383-4411-A1BC-9EA028CCA1B8}">
      <dgm:prSet phldrT="[文字]" custT="1"/>
      <dgm:spPr/>
      <dgm:t>
        <a:bodyPr/>
        <a:lstStyle/>
        <a:p>
          <a:r>
            <a:rPr lang="zh-TW" altLang="en-US" sz="2800" dirty="0" smtClean="0"/>
            <a:t>俄羅斯國內政治不穩</a:t>
          </a:r>
          <a:endParaRPr lang="zh-TW" altLang="en-US" sz="2800" dirty="0"/>
        </a:p>
      </dgm:t>
    </dgm:pt>
    <dgm:pt modelId="{35EFBA95-09F9-49A8-AE7F-B653C1B44BBF}" type="parTrans" cxnId="{EDD1A942-7B19-451F-8665-892DF646B08E}">
      <dgm:prSet/>
      <dgm:spPr/>
      <dgm:t>
        <a:bodyPr/>
        <a:lstStyle/>
        <a:p>
          <a:endParaRPr lang="zh-TW" altLang="en-US"/>
        </a:p>
      </dgm:t>
    </dgm:pt>
    <dgm:pt modelId="{8DEB46F6-6765-4FF3-8A1E-E5E6A7BF65AA}" type="sibTrans" cxnId="{EDD1A942-7B19-451F-8665-892DF646B08E}">
      <dgm:prSet/>
      <dgm:spPr/>
      <dgm:t>
        <a:bodyPr/>
        <a:lstStyle/>
        <a:p>
          <a:endParaRPr lang="zh-TW" altLang="en-US"/>
        </a:p>
      </dgm:t>
    </dgm:pt>
    <dgm:pt modelId="{1C2E631A-89C9-4498-AF00-5ADA0DE657CA}">
      <dgm:prSet phldrT="[文字]" custT="1"/>
      <dgm:spPr/>
      <dgm:t>
        <a:bodyPr/>
        <a:lstStyle/>
        <a:p>
          <a:r>
            <a:rPr lang="zh-TW" altLang="en-US" sz="2800" dirty="0" smtClean="0"/>
            <a:t>經濟改革急需資金</a:t>
          </a:r>
          <a:endParaRPr lang="zh-TW" altLang="en-US" sz="2800" dirty="0"/>
        </a:p>
      </dgm:t>
    </dgm:pt>
    <dgm:pt modelId="{46462ED8-93C9-4342-A34B-C322D725FFC9}" type="parTrans" cxnId="{78D31756-3D3C-4FBF-A611-A102DEB35774}">
      <dgm:prSet/>
      <dgm:spPr/>
      <dgm:t>
        <a:bodyPr/>
        <a:lstStyle/>
        <a:p>
          <a:endParaRPr lang="zh-TW" altLang="en-US"/>
        </a:p>
      </dgm:t>
    </dgm:pt>
    <dgm:pt modelId="{15AC2751-F793-43DA-BFB2-AF5970C8372D}" type="sibTrans" cxnId="{78D31756-3D3C-4FBF-A611-A102DEB35774}">
      <dgm:prSet/>
      <dgm:spPr/>
      <dgm:t>
        <a:bodyPr/>
        <a:lstStyle/>
        <a:p>
          <a:endParaRPr lang="zh-TW" altLang="en-US"/>
        </a:p>
      </dgm:t>
    </dgm:pt>
    <dgm:pt modelId="{1598A5BD-8C89-4D88-A6DE-59C2238E286A}">
      <dgm:prSet phldrT="[文字]" custT="1"/>
      <dgm:spPr/>
      <dgm:t>
        <a:bodyPr/>
        <a:lstStyle/>
        <a:p>
          <a:r>
            <a:rPr lang="zh-TW" altLang="en-US" sz="3200" dirty="0" smtClean="0"/>
            <a:t>解決北方領土問題最佳時機</a:t>
          </a:r>
          <a:endParaRPr lang="zh-TW" altLang="en-US" sz="3200" dirty="0"/>
        </a:p>
      </dgm:t>
    </dgm:pt>
    <dgm:pt modelId="{B71685B9-7C13-4808-A1C8-A29D4C2862B1}" type="parTrans" cxnId="{0347A4FB-8857-4297-8DCD-7BE1FC442FDE}">
      <dgm:prSet/>
      <dgm:spPr/>
      <dgm:t>
        <a:bodyPr/>
        <a:lstStyle/>
        <a:p>
          <a:endParaRPr lang="zh-TW" altLang="en-US"/>
        </a:p>
      </dgm:t>
    </dgm:pt>
    <dgm:pt modelId="{C7E9FBA6-22CA-4393-89A7-5C7DC19D119D}" type="sibTrans" cxnId="{0347A4FB-8857-4297-8DCD-7BE1FC442FDE}">
      <dgm:prSet/>
      <dgm:spPr/>
      <dgm:t>
        <a:bodyPr/>
        <a:lstStyle/>
        <a:p>
          <a:endParaRPr lang="zh-TW" altLang="en-US"/>
        </a:p>
      </dgm:t>
    </dgm:pt>
    <dgm:pt modelId="{398CEA20-D2D4-4AEF-AF68-EFCA038C3AD4}" type="pres">
      <dgm:prSet presAssocID="{2700A90A-1723-4C0D-9381-BA42DB4A3447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0136D77A-6302-4E2E-933A-281E0175C10F}" type="pres">
      <dgm:prSet presAssocID="{2700A90A-1723-4C0D-9381-BA42DB4A3447}" presName="ellipse" presStyleLbl="trBgShp" presStyleIdx="0" presStyleCnt="1"/>
      <dgm:spPr/>
      <dgm:t>
        <a:bodyPr/>
        <a:lstStyle/>
        <a:p>
          <a:endParaRPr lang="zh-TW" altLang="en-US"/>
        </a:p>
      </dgm:t>
    </dgm:pt>
    <dgm:pt modelId="{D9D098EE-5221-404B-801D-F24914413F5A}" type="pres">
      <dgm:prSet presAssocID="{2700A90A-1723-4C0D-9381-BA42DB4A3447}" presName="arrow1" presStyleLbl="fgShp" presStyleIdx="0" presStyleCnt="1"/>
      <dgm:spPr/>
      <dgm:t>
        <a:bodyPr/>
        <a:lstStyle/>
        <a:p>
          <a:endParaRPr lang="zh-TW" altLang="en-US"/>
        </a:p>
      </dgm:t>
    </dgm:pt>
    <dgm:pt modelId="{972894B4-D150-46BA-BE99-B50372068B78}" type="pres">
      <dgm:prSet presAssocID="{2700A90A-1723-4C0D-9381-BA42DB4A3447}" presName="rectangle" presStyleLbl="revTx" presStyleIdx="0" presStyleCnt="1" custScaleX="135375" custLinFactNeighborX="351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967931A-42B7-4F2A-8DAB-199D6979BB32}" type="pres">
      <dgm:prSet presAssocID="{0ED072A3-E383-4411-A1BC-9EA028CCA1B8}" presName="item1" presStyleLbl="node1" presStyleIdx="0" presStyleCnt="3" custScaleX="124449" custScaleY="118131" custLinFactNeighborX="-4688" custLinFactNeighborY="92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4452690-067F-4BF6-96AD-A184BDC70B66}" type="pres">
      <dgm:prSet presAssocID="{1C2E631A-89C9-4498-AF00-5ADA0DE657CA}" presName="item2" presStyleLbl="node1" presStyleIdx="1" presStyleCnt="3" custScaleX="116881" custScaleY="106889" custLinFactNeighborX="-9050" custLinFactNeighborY="-1312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49A2CE0-9860-4125-B1A4-42D1C9E2B028}" type="pres">
      <dgm:prSet presAssocID="{1598A5BD-8C89-4D88-A6DE-59C2238E286A}" presName="item3" presStyleLbl="node1" presStyleIdx="2" presStyleCnt="3" custLinFactNeighborX="4999" custLinFactNeighborY="-425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53D42DC-14DD-49A4-A6DA-AAD40DB6EBEE}" type="pres">
      <dgm:prSet presAssocID="{2700A90A-1723-4C0D-9381-BA42DB4A3447}" presName="funnel" presStyleLbl="trAlignAcc1" presStyleIdx="0" presStyleCnt="1" custLinFactNeighborX="-483" custLinFactNeighborY="-480"/>
      <dgm:spPr/>
      <dgm:t>
        <a:bodyPr/>
        <a:lstStyle/>
        <a:p>
          <a:endParaRPr lang="zh-TW" altLang="en-US"/>
        </a:p>
      </dgm:t>
    </dgm:pt>
  </dgm:ptLst>
  <dgm:cxnLst>
    <dgm:cxn modelId="{EDD1A942-7B19-451F-8665-892DF646B08E}" srcId="{2700A90A-1723-4C0D-9381-BA42DB4A3447}" destId="{0ED072A3-E383-4411-A1BC-9EA028CCA1B8}" srcOrd="1" destOrd="0" parTransId="{35EFBA95-09F9-49A8-AE7F-B653C1B44BBF}" sibTransId="{8DEB46F6-6765-4FF3-8A1E-E5E6A7BF65AA}"/>
    <dgm:cxn modelId="{93416404-C90A-4A61-8E05-45D797393D1F}" type="presOf" srcId="{0ED072A3-E383-4411-A1BC-9EA028CCA1B8}" destId="{24452690-067F-4BF6-96AD-A184BDC70B66}" srcOrd="0" destOrd="0" presId="urn:microsoft.com/office/officeart/2005/8/layout/funnel1"/>
    <dgm:cxn modelId="{74AE0DB5-8FA0-4BE2-8038-8E87C091E882}" type="presOf" srcId="{1598A5BD-8C89-4D88-A6DE-59C2238E286A}" destId="{972894B4-D150-46BA-BE99-B50372068B78}" srcOrd="0" destOrd="0" presId="urn:microsoft.com/office/officeart/2005/8/layout/funnel1"/>
    <dgm:cxn modelId="{78D31756-3D3C-4FBF-A611-A102DEB35774}" srcId="{2700A90A-1723-4C0D-9381-BA42DB4A3447}" destId="{1C2E631A-89C9-4498-AF00-5ADA0DE657CA}" srcOrd="2" destOrd="0" parTransId="{46462ED8-93C9-4342-A34B-C322D725FFC9}" sibTransId="{15AC2751-F793-43DA-BFB2-AF5970C8372D}"/>
    <dgm:cxn modelId="{0347A4FB-8857-4297-8DCD-7BE1FC442FDE}" srcId="{2700A90A-1723-4C0D-9381-BA42DB4A3447}" destId="{1598A5BD-8C89-4D88-A6DE-59C2238E286A}" srcOrd="3" destOrd="0" parTransId="{B71685B9-7C13-4808-A1C8-A29D4C2862B1}" sibTransId="{C7E9FBA6-22CA-4393-89A7-5C7DC19D119D}"/>
    <dgm:cxn modelId="{34568F1B-732D-49AE-AE4C-31E5EDCD9D5D}" type="presOf" srcId="{2700A90A-1723-4C0D-9381-BA42DB4A3447}" destId="{398CEA20-D2D4-4AEF-AF68-EFCA038C3AD4}" srcOrd="0" destOrd="0" presId="urn:microsoft.com/office/officeart/2005/8/layout/funnel1"/>
    <dgm:cxn modelId="{689467CD-54DD-4068-B5C1-002214916F93}" type="presOf" srcId="{9C1484FB-E979-4F4B-968C-796CCD2833CA}" destId="{449A2CE0-9860-4125-B1A4-42D1C9E2B028}" srcOrd="0" destOrd="0" presId="urn:microsoft.com/office/officeart/2005/8/layout/funnel1"/>
    <dgm:cxn modelId="{354B97E5-0C51-479E-98B1-5E11E5B834A7}" srcId="{2700A90A-1723-4C0D-9381-BA42DB4A3447}" destId="{9C1484FB-E979-4F4B-968C-796CCD2833CA}" srcOrd="0" destOrd="0" parTransId="{A1DC48BE-A205-4F3E-A1C9-501E9D1E6215}" sibTransId="{99A15A33-84DF-4C0B-96B3-F42381C7D836}"/>
    <dgm:cxn modelId="{F3E8EA0B-CDBC-47CE-87C9-AD39DEBBC8DB}" type="presOf" srcId="{1C2E631A-89C9-4498-AF00-5ADA0DE657CA}" destId="{3967931A-42B7-4F2A-8DAB-199D6979BB32}" srcOrd="0" destOrd="0" presId="urn:microsoft.com/office/officeart/2005/8/layout/funnel1"/>
    <dgm:cxn modelId="{A9CBFB93-376D-4F83-8B77-E6E2A8D7B97C}" type="presParOf" srcId="{398CEA20-D2D4-4AEF-AF68-EFCA038C3AD4}" destId="{0136D77A-6302-4E2E-933A-281E0175C10F}" srcOrd="0" destOrd="0" presId="urn:microsoft.com/office/officeart/2005/8/layout/funnel1"/>
    <dgm:cxn modelId="{236C40F6-B7B8-4AA3-8C04-735B11A55CC8}" type="presParOf" srcId="{398CEA20-D2D4-4AEF-AF68-EFCA038C3AD4}" destId="{D9D098EE-5221-404B-801D-F24914413F5A}" srcOrd="1" destOrd="0" presId="urn:microsoft.com/office/officeart/2005/8/layout/funnel1"/>
    <dgm:cxn modelId="{3ED129FE-8B55-4FC1-9608-AFBE1DCD6AC6}" type="presParOf" srcId="{398CEA20-D2D4-4AEF-AF68-EFCA038C3AD4}" destId="{972894B4-D150-46BA-BE99-B50372068B78}" srcOrd="2" destOrd="0" presId="urn:microsoft.com/office/officeart/2005/8/layout/funnel1"/>
    <dgm:cxn modelId="{BFAE23C0-41E3-48F6-B29B-68794FD8BE3E}" type="presParOf" srcId="{398CEA20-D2D4-4AEF-AF68-EFCA038C3AD4}" destId="{3967931A-42B7-4F2A-8DAB-199D6979BB32}" srcOrd="3" destOrd="0" presId="urn:microsoft.com/office/officeart/2005/8/layout/funnel1"/>
    <dgm:cxn modelId="{A6EB512C-88EE-4408-B7C8-32726971A1DA}" type="presParOf" srcId="{398CEA20-D2D4-4AEF-AF68-EFCA038C3AD4}" destId="{24452690-067F-4BF6-96AD-A184BDC70B66}" srcOrd="4" destOrd="0" presId="urn:microsoft.com/office/officeart/2005/8/layout/funnel1"/>
    <dgm:cxn modelId="{E3FDC91D-0B89-41AA-AEC9-8A4533ED6D02}" type="presParOf" srcId="{398CEA20-D2D4-4AEF-AF68-EFCA038C3AD4}" destId="{449A2CE0-9860-4125-B1A4-42D1C9E2B028}" srcOrd="5" destOrd="0" presId="urn:microsoft.com/office/officeart/2005/8/layout/funnel1"/>
    <dgm:cxn modelId="{EB6E2191-FD4C-4AD8-81F2-6415ABBFDC39}" type="presParOf" srcId="{398CEA20-D2D4-4AEF-AF68-EFCA038C3AD4}" destId="{D53D42DC-14DD-49A4-A6DA-AAD40DB6EBEE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F544B0B-68C7-4612-AD0B-6E628C070223}" type="doc">
      <dgm:prSet loTypeId="urn:microsoft.com/office/officeart/2005/8/layout/radial2" loCatId="relationship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zh-TW" altLang="en-US"/>
        </a:p>
      </dgm:t>
    </dgm:pt>
    <dgm:pt modelId="{EBF37046-F693-4470-86F2-0EBD5E4CE872}">
      <dgm:prSet phldrT="[文字]" custT="1"/>
      <dgm:spPr/>
      <dgm:t>
        <a:bodyPr/>
        <a:lstStyle/>
        <a:p>
          <a:r>
            <a:rPr lang="zh-TW" altLang="en-US" sz="3200" dirty="0" smtClean="0"/>
            <a:t>孤立感</a:t>
          </a:r>
          <a:endParaRPr lang="zh-TW" altLang="en-US" sz="3200" dirty="0"/>
        </a:p>
      </dgm:t>
    </dgm:pt>
    <dgm:pt modelId="{78E60B68-E644-40C1-9F45-CB060D4041E0}" type="parTrans" cxnId="{6F87565D-616B-4011-B667-BD8F34D3BD5D}">
      <dgm:prSet/>
      <dgm:spPr/>
      <dgm:t>
        <a:bodyPr/>
        <a:lstStyle/>
        <a:p>
          <a:endParaRPr lang="zh-TW" altLang="en-US"/>
        </a:p>
      </dgm:t>
    </dgm:pt>
    <dgm:pt modelId="{2CAE7674-A9DC-430C-BFC1-C78A348B1744}" type="sibTrans" cxnId="{6F87565D-616B-4011-B667-BD8F34D3BD5D}">
      <dgm:prSet/>
      <dgm:spPr/>
      <dgm:t>
        <a:bodyPr/>
        <a:lstStyle/>
        <a:p>
          <a:endParaRPr lang="zh-TW" altLang="en-US"/>
        </a:p>
      </dgm:t>
    </dgm:pt>
    <dgm:pt modelId="{C5F33851-E826-4E47-9D49-8C7A3DC5A64F}">
      <dgm:prSet phldrT="[文字]" custT="1"/>
      <dgm:spPr/>
      <dgm:t>
        <a:bodyPr/>
        <a:lstStyle/>
        <a:p>
          <a:r>
            <a:rPr lang="zh-TW" altLang="en-US" sz="2800" dirty="0" smtClean="0"/>
            <a:t>地理條件</a:t>
          </a:r>
          <a:endParaRPr lang="zh-TW" altLang="en-US" sz="2800" dirty="0"/>
        </a:p>
      </dgm:t>
    </dgm:pt>
    <dgm:pt modelId="{648DF908-6A9B-4902-87FB-E956F11F5936}" type="parTrans" cxnId="{85876917-7D98-4DA8-9F5B-5CB6453BE384}">
      <dgm:prSet/>
      <dgm:spPr/>
      <dgm:t>
        <a:bodyPr/>
        <a:lstStyle/>
        <a:p>
          <a:endParaRPr lang="zh-TW" altLang="en-US"/>
        </a:p>
      </dgm:t>
    </dgm:pt>
    <dgm:pt modelId="{A799B3F0-F2C8-4BFA-8DFB-EAB5833D39C2}" type="sibTrans" cxnId="{85876917-7D98-4DA8-9F5B-5CB6453BE384}">
      <dgm:prSet/>
      <dgm:spPr/>
      <dgm:t>
        <a:bodyPr/>
        <a:lstStyle/>
        <a:p>
          <a:endParaRPr lang="zh-TW" altLang="en-US"/>
        </a:p>
      </dgm:t>
    </dgm:pt>
    <dgm:pt modelId="{B786AB70-1DA7-412E-B6E2-6E84CAB25F0A}">
      <dgm:prSet phldrT="[文字]" custT="1"/>
      <dgm:spPr/>
      <dgm:t>
        <a:bodyPr/>
        <a:lstStyle/>
        <a:p>
          <a:r>
            <a:rPr lang="zh-TW" altLang="en-US" sz="3200" dirty="0" smtClean="0"/>
            <a:t>依賴感</a:t>
          </a:r>
          <a:endParaRPr lang="zh-TW" altLang="en-US" sz="3200" dirty="0"/>
        </a:p>
      </dgm:t>
    </dgm:pt>
    <dgm:pt modelId="{B3EC8820-1D58-4B02-8C7B-2E0D606DE5B8}" type="parTrans" cxnId="{3E9B398B-5CEE-4E06-AA45-CC3AA12C1BC1}">
      <dgm:prSet/>
      <dgm:spPr/>
      <dgm:t>
        <a:bodyPr/>
        <a:lstStyle/>
        <a:p>
          <a:endParaRPr lang="zh-TW" altLang="en-US"/>
        </a:p>
      </dgm:t>
    </dgm:pt>
    <dgm:pt modelId="{6DA19D2A-AD12-4DDE-93C1-2B93F5A778BD}" type="sibTrans" cxnId="{3E9B398B-5CEE-4E06-AA45-CC3AA12C1BC1}">
      <dgm:prSet/>
      <dgm:spPr/>
      <dgm:t>
        <a:bodyPr/>
        <a:lstStyle/>
        <a:p>
          <a:endParaRPr lang="zh-TW" altLang="en-US"/>
        </a:p>
      </dgm:t>
    </dgm:pt>
    <dgm:pt modelId="{02536353-39B6-4589-9DA5-2E4F8377F8FD}">
      <dgm:prSet phldrT="[文字]" custT="1"/>
      <dgm:spPr/>
      <dgm:t>
        <a:bodyPr/>
        <a:lstStyle/>
        <a:p>
          <a:r>
            <a:rPr lang="zh-TW" altLang="en-US" sz="2800" dirty="0" smtClean="0"/>
            <a:t>缺乏天然資源</a:t>
          </a:r>
          <a:endParaRPr lang="zh-TW" altLang="en-US" sz="2800" dirty="0"/>
        </a:p>
      </dgm:t>
    </dgm:pt>
    <dgm:pt modelId="{C5A0C208-1DF7-435F-8C5C-AC65EFB323EE}" type="parTrans" cxnId="{D11FFA3D-550A-402E-91D2-685E1419442B}">
      <dgm:prSet/>
      <dgm:spPr/>
      <dgm:t>
        <a:bodyPr/>
        <a:lstStyle/>
        <a:p>
          <a:endParaRPr lang="zh-TW" altLang="en-US"/>
        </a:p>
      </dgm:t>
    </dgm:pt>
    <dgm:pt modelId="{BF0C4501-DD2D-4841-B448-372412BBCB6D}" type="sibTrans" cxnId="{D11FFA3D-550A-402E-91D2-685E1419442B}">
      <dgm:prSet/>
      <dgm:spPr/>
      <dgm:t>
        <a:bodyPr/>
        <a:lstStyle/>
        <a:p>
          <a:endParaRPr lang="zh-TW" altLang="en-US"/>
        </a:p>
      </dgm:t>
    </dgm:pt>
    <dgm:pt modelId="{99D3375E-6006-4E8B-A516-2C4D523E8CBA}">
      <dgm:prSet phldrT="[文字]" custT="1"/>
      <dgm:spPr/>
      <dgm:t>
        <a:bodyPr/>
        <a:lstStyle/>
        <a:p>
          <a:r>
            <a:rPr lang="zh-TW" altLang="en-US" sz="2800" dirty="0" smtClean="0"/>
            <a:t>依賴國外原料進口</a:t>
          </a:r>
          <a:endParaRPr lang="zh-TW" altLang="en-US" sz="2800" dirty="0"/>
        </a:p>
      </dgm:t>
    </dgm:pt>
    <dgm:pt modelId="{CE79264A-0C2A-4287-8116-35D21903C378}" type="parTrans" cxnId="{01FF29D6-7B62-43F9-A7AA-06DB431B8266}">
      <dgm:prSet/>
      <dgm:spPr/>
      <dgm:t>
        <a:bodyPr/>
        <a:lstStyle/>
        <a:p>
          <a:endParaRPr lang="zh-TW" altLang="en-US"/>
        </a:p>
      </dgm:t>
    </dgm:pt>
    <dgm:pt modelId="{02C3F498-BFCF-4B2D-9A30-EF0D5215BBF2}" type="sibTrans" cxnId="{01FF29D6-7B62-43F9-A7AA-06DB431B8266}">
      <dgm:prSet/>
      <dgm:spPr/>
      <dgm:t>
        <a:bodyPr/>
        <a:lstStyle/>
        <a:p>
          <a:endParaRPr lang="zh-TW" altLang="en-US"/>
        </a:p>
      </dgm:t>
    </dgm:pt>
    <dgm:pt modelId="{CB7C36D5-7FC7-41F1-9D77-E36004388EC1}">
      <dgm:prSet phldrT="[文字]" custT="1"/>
      <dgm:spPr/>
      <dgm:t>
        <a:bodyPr/>
        <a:lstStyle/>
        <a:p>
          <a:r>
            <a:rPr lang="zh-TW" sz="2800" dirty="0" smtClean="0"/>
            <a:t>社會、文化、政治發展不斷受到外來因素影響</a:t>
          </a:r>
          <a:endParaRPr lang="zh-TW" altLang="en-US" sz="2800" dirty="0"/>
        </a:p>
      </dgm:t>
    </dgm:pt>
    <dgm:pt modelId="{78AB7692-7437-42B1-95B6-6501F06B5A45}" type="parTrans" cxnId="{73920AFD-8F6D-4F42-99CA-63499FA3F537}">
      <dgm:prSet/>
      <dgm:spPr/>
      <dgm:t>
        <a:bodyPr/>
        <a:lstStyle/>
        <a:p>
          <a:endParaRPr lang="zh-TW" altLang="en-US"/>
        </a:p>
      </dgm:t>
    </dgm:pt>
    <dgm:pt modelId="{35DD5F86-BCA4-4789-8CD9-50988AA7F86A}" type="sibTrans" cxnId="{73920AFD-8F6D-4F42-99CA-63499FA3F537}">
      <dgm:prSet/>
      <dgm:spPr/>
      <dgm:t>
        <a:bodyPr/>
        <a:lstStyle/>
        <a:p>
          <a:endParaRPr lang="zh-TW" altLang="en-US"/>
        </a:p>
      </dgm:t>
    </dgm:pt>
    <dgm:pt modelId="{8B3747F7-9B65-4810-8A48-45A677F5C300}" type="pres">
      <dgm:prSet presAssocID="{FF544B0B-68C7-4612-AD0B-6E628C070223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D16D06AE-AAB9-48A1-9626-444C2AE65FCE}" type="pres">
      <dgm:prSet presAssocID="{FF544B0B-68C7-4612-AD0B-6E628C070223}" presName="cycle" presStyleCnt="0"/>
      <dgm:spPr/>
    </dgm:pt>
    <dgm:pt modelId="{EBD68C66-9F79-4174-B551-C5B12FE3AF56}" type="pres">
      <dgm:prSet presAssocID="{FF544B0B-68C7-4612-AD0B-6E628C070223}" presName="centerShape" presStyleCnt="0"/>
      <dgm:spPr/>
    </dgm:pt>
    <dgm:pt modelId="{554FAC39-C4B7-4040-8D1F-8E3C3511B2D2}" type="pres">
      <dgm:prSet presAssocID="{FF544B0B-68C7-4612-AD0B-6E628C070223}" presName="connSite" presStyleLbl="node1" presStyleIdx="0" presStyleCnt="3"/>
      <dgm:spPr/>
    </dgm:pt>
    <dgm:pt modelId="{B13CE690-C674-499D-AE4B-3DD4CF749066}" type="pres">
      <dgm:prSet presAssocID="{FF544B0B-68C7-4612-AD0B-6E628C070223}" presName="visible" presStyleLbl="node1" presStyleIdx="0" presStyleCnt="3" custLinFactNeighborX="-4514" custLinFactNeighborY="-927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7000" b="-27000"/>
          </a:stretch>
        </a:blipFill>
      </dgm:spPr>
      <dgm:t>
        <a:bodyPr/>
        <a:lstStyle/>
        <a:p>
          <a:endParaRPr lang="zh-TW" altLang="en-US"/>
        </a:p>
      </dgm:t>
    </dgm:pt>
    <dgm:pt modelId="{4BF60AC3-8FA8-4F04-8351-7F155B1F7626}" type="pres">
      <dgm:prSet presAssocID="{78E60B68-E644-40C1-9F45-CB060D4041E0}" presName="Name25" presStyleLbl="parChTrans1D1" presStyleIdx="0" presStyleCnt="2"/>
      <dgm:spPr/>
      <dgm:t>
        <a:bodyPr/>
        <a:lstStyle/>
        <a:p>
          <a:endParaRPr lang="zh-TW" altLang="en-US"/>
        </a:p>
      </dgm:t>
    </dgm:pt>
    <dgm:pt modelId="{348C9E4C-64AB-4E4A-ADB4-9F287498EFD3}" type="pres">
      <dgm:prSet presAssocID="{EBF37046-F693-4470-86F2-0EBD5E4CE872}" presName="node" presStyleCnt="0"/>
      <dgm:spPr/>
    </dgm:pt>
    <dgm:pt modelId="{FE989463-8F73-4B14-8D48-01E92584880A}" type="pres">
      <dgm:prSet presAssocID="{EBF37046-F693-4470-86F2-0EBD5E4CE872}" presName="parentNode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0B1417C-DED4-4FA1-8979-6203CE05EFF4}" type="pres">
      <dgm:prSet presAssocID="{EBF37046-F693-4470-86F2-0EBD5E4CE872}" presName="childNode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D3F67F1-919F-46D3-B325-347F3709541C}" type="pres">
      <dgm:prSet presAssocID="{B3EC8820-1D58-4B02-8C7B-2E0D606DE5B8}" presName="Name25" presStyleLbl="parChTrans1D1" presStyleIdx="1" presStyleCnt="2"/>
      <dgm:spPr/>
      <dgm:t>
        <a:bodyPr/>
        <a:lstStyle/>
        <a:p>
          <a:endParaRPr lang="zh-TW" altLang="en-US"/>
        </a:p>
      </dgm:t>
    </dgm:pt>
    <dgm:pt modelId="{4DD475C7-B5A3-4785-B28F-FB94FAF3AA50}" type="pres">
      <dgm:prSet presAssocID="{B786AB70-1DA7-412E-B6E2-6E84CAB25F0A}" presName="node" presStyleCnt="0"/>
      <dgm:spPr/>
    </dgm:pt>
    <dgm:pt modelId="{514CC377-58FF-4ADB-B50C-230209E91636}" type="pres">
      <dgm:prSet presAssocID="{B786AB70-1DA7-412E-B6E2-6E84CAB25F0A}" presName="parentNode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7A0906F-A614-4362-9095-37904BC34A5C}" type="pres">
      <dgm:prSet presAssocID="{B786AB70-1DA7-412E-B6E2-6E84CAB25F0A}" presName="childNode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FF605F56-332E-41A5-BA0E-144EB64A0C02}" type="presOf" srcId="{FF544B0B-68C7-4612-AD0B-6E628C070223}" destId="{8B3747F7-9B65-4810-8A48-45A677F5C300}" srcOrd="0" destOrd="0" presId="urn:microsoft.com/office/officeart/2005/8/layout/radial2"/>
    <dgm:cxn modelId="{6F87565D-616B-4011-B667-BD8F34D3BD5D}" srcId="{FF544B0B-68C7-4612-AD0B-6E628C070223}" destId="{EBF37046-F693-4470-86F2-0EBD5E4CE872}" srcOrd="0" destOrd="0" parTransId="{78E60B68-E644-40C1-9F45-CB060D4041E0}" sibTransId="{2CAE7674-A9DC-430C-BFC1-C78A348B1744}"/>
    <dgm:cxn modelId="{263A8F14-79D5-48CE-B5DD-F0A334B9A65F}" type="presOf" srcId="{B786AB70-1DA7-412E-B6E2-6E84CAB25F0A}" destId="{514CC377-58FF-4ADB-B50C-230209E91636}" srcOrd="0" destOrd="0" presId="urn:microsoft.com/office/officeart/2005/8/layout/radial2"/>
    <dgm:cxn modelId="{63F0F97F-9390-4B72-A33A-01545E210FAA}" type="presOf" srcId="{99D3375E-6006-4E8B-A516-2C4D523E8CBA}" destId="{17A0906F-A614-4362-9095-37904BC34A5C}" srcOrd="0" destOrd="1" presId="urn:microsoft.com/office/officeart/2005/8/layout/radial2"/>
    <dgm:cxn modelId="{3E9B398B-5CEE-4E06-AA45-CC3AA12C1BC1}" srcId="{FF544B0B-68C7-4612-AD0B-6E628C070223}" destId="{B786AB70-1DA7-412E-B6E2-6E84CAB25F0A}" srcOrd="1" destOrd="0" parTransId="{B3EC8820-1D58-4B02-8C7B-2E0D606DE5B8}" sibTransId="{6DA19D2A-AD12-4DDE-93C1-2B93F5A778BD}"/>
    <dgm:cxn modelId="{85876917-7D98-4DA8-9F5B-5CB6453BE384}" srcId="{EBF37046-F693-4470-86F2-0EBD5E4CE872}" destId="{C5F33851-E826-4E47-9D49-8C7A3DC5A64F}" srcOrd="0" destOrd="0" parTransId="{648DF908-6A9B-4902-87FB-E956F11F5936}" sibTransId="{A799B3F0-F2C8-4BFA-8DFB-EAB5833D39C2}"/>
    <dgm:cxn modelId="{F62B17E4-6E66-4282-AAEF-4F8FA8DECE16}" type="presOf" srcId="{B3EC8820-1D58-4B02-8C7B-2E0D606DE5B8}" destId="{DD3F67F1-919F-46D3-B325-347F3709541C}" srcOrd="0" destOrd="0" presId="urn:microsoft.com/office/officeart/2005/8/layout/radial2"/>
    <dgm:cxn modelId="{BB7455ED-4143-4E7E-96F9-E5319298871F}" type="presOf" srcId="{02536353-39B6-4589-9DA5-2E4F8377F8FD}" destId="{17A0906F-A614-4362-9095-37904BC34A5C}" srcOrd="0" destOrd="0" presId="urn:microsoft.com/office/officeart/2005/8/layout/radial2"/>
    <dgm:cxn modelId="{73920AFD-8F6D-4F42-99CA-63499FA3F537}" srcId="{EBF37046-F693-4470-86F2-0EBD5E4CE872}" destId="{CB7C36D5-7FC7-41F1-9D77-E36004388EC1}" srcOrd="1" destOrd="0" parTransId="{78AB7692-7437-42B1-95B6-6501F06B5A45}" sibTransId="{35DD5F86-BCA4-4789-8CD9-50988AA7F86A}"/>
    <dgm:cxn modelId="{01FF29D6-7B62-43F9-A7AA-06DB431B8266}" srcId="{B786AB70-1DA7-412E-B6E2-6E84CAB25F0A}" destId="{99D3375E-6006-4E8B-A516-2C4D523E8CBA}" srcOrd="1" destOrd="0" parTransId="{CE79264A-0C2A-4287-8116-35D21903C378}" sibTransId="{02C3F498-BFCF-4B2D-9A30-EF0D5215BBF2}"/>
    <dgm:cxn modelId="{B9AAC30F-F5A7-4E5A-93A5-636866BD7B7F}" type="presOf" srcId="{CB7C36D5-7FC7-41F1-9D77-E36004388EC1}" destId="{90B1417C-DED4-4FA1-8979-6203CE05EFF4}" srcOrd="0" destOrd="1" presId="urn:microsoft.com/office/officeart/2005/8/layout/radial2"/>
    <dgm:cxn modelId="{245475D7-9B4E-407B-BA75-DCEEB87EC078}" type="presOf" srcId="{EBF37046-F693-4470-86F2-0EBD5E4CE872}" destId="{FE989463-8F73-4B14-8D48-01E92584880A}" srcOrd="0" destOrd="0" presId="urn:microsoft.com/office/officeart/2005/8/layout/radial2"/>
    <dgm:cxn modelId="{D11FFA3D-550A-402E-91D2-685E1419442B}" srcId="{B786AB70-1DA7-412E-B6E2-6E84CAB25F0A}" destId="{02536353-39B6-4589-9DA5-2E4F8377F8FD}" srcOrd="0" destOrd="0" parTransId="{C5A0C208-1DF7-435F-8C5C-AC65EFB323EE}" sibTransId="{BF0C4501-DD2D-4841-B448-372412BBCB6D}"/>
    <dgm:cxn modelId="{FD030857-F313-4188-940D-BB67D46829CD}" type="presOf" srcId="{78E60B68-E644-40C1-9F45-CB060D4041E0}" destId="{4BF60AC3-8FA8-4F04-8351-7F155B1F7626}" srcOrd="0" destOrd="0" presId="urn:microsoft.com/office/officeart/2005/8/layout/radial2"/>
    <dgm:cxn modelId="{049C2B33-A8F6-4272-B9F2-ED2F849D91BA}" type="presOf" srcId="{C5F33851-E826-4E47-9D49-8C7A3DC5A64F}" destId="{90B1417C-DED4-4FA1-8979-6203CE05EFF4}" srcOrd="0" destOrd="0" presId="urn:microsoft.com/office/officeart/2005/8/layout/radial2"/>
    <dgm:cxn modelId="{1DD94650-6BE2-445B-9E69-B7C4B4E899B3}" type="presParOf" srcId="{8B3747F7-9B65-4810-8A48-45A677F5C300}" destId="{D16D06AE-AAB9-48A1-9626-444C2AE65FCE}" srcOrd="0" destOrd="0" presId="urn:microsoft.com/office/officeart/2005/8/layout/radial2"/>
    <dgm:cxn modelId="{D0C27467-0108-4E37-94B4-4AB9D551BEF1}" type="presParOf" srcId="{D16D06AE-AAB9-48A1-9626-444C2AE65FCE}" destId="{EBD68C66-9F79-4174-B551-C5B12FE3AF56}" srcOrd="0" destOrd="0" presId="urn:microsoft.com/office/officeart/2005/8/layout/radial2"/>
    <dgm:cxn modelId="{66590996-F9A5-49F7-876F-7DEB93DF3248}" type="presParOf" srcId="{EBD68C66-9F79-4174-B551-C5B12FE3AF56}" destId="{554FAC39-C4B7-4040-8D1F-8E3C3511B2D2}" srcOrd="0" destOrd="0" presId="urn:microsoft.com/office/officeart/2005/8/layout/radial2"/>
    <dgm:cxn modelId="{C97D4E5A-4A23-4012-937D-DD74C8C08FDD}" type="presParOf" srcId="{EBD68C66-9F79-4174-B551-C5B12FE3AF56}" destId="{B13CE690-C674-499D-AE4B-3DD4CF749066}" srcOrd="1" destOrd="0" presId="urn:microsoft.com/office/officeart/2005/8/layout/radial2"/>
    <dgm:cxn modelId="{504CB2EE-49E5-4FCC-9338-39855DE40763}" type="presParOf" srcId="{D16D06AE-AAB9-48A1-9626-444C2AE65FCE}" destId="{4BF60AC3-8FA8-4F04-8351-7F155B1F7626}" srcOrd="1" destOrd="0" presId="urn:microsoft.com/office/officeart/2005/8/layout/radial2"/>
    <dgm:cxn modelId="{7662200E-BE08-4F4E-B257-2A553B0B411F}" type="presParOf" srcId="{D16D06AE-AAB9-48A1-9626-444C2AE65FCE}" destId="{348C9E4C-64AB-4E4A-ADB4-9F287498EFD3}" srcOrd="2" destOrd="0" presId="urn:microsoft.com/office/officeart/2005/8/layout/radial2"/>
    <dgm:cxn modelId="{0E703E30-6A26-4178-9F09-6F93FB847220}" type="presParOf" srcId="{348C9E4C-64AB-4E4A-ADB4-9F287498EFD3}" destId="{FE989463-8F73-4B14-8D48-01E92584880A}" srcOrd="0" destOrd="0" presId="urn:microsoft.com/office/officeart/2005/8/layout/radial2"/>
    <dgm:cxn modelId="{AEE8E50E-3C68-4787-82BE-BBD03C8C868E}" type="presParOf" srcId="{348C9E4C-64AB-4E4A-ADB4-9F287498EFD3}" destId="{90B1417C-DED4-4FA1-8979-6203CE05EFF4}" srcOrd="1" destOrd="0" presId="urn:microsoft.com/office/officeart/2005/8/layout/radial2"/>
    <dgm:cxn modelId="{BDC297B2-B5F3-4BE9-9CA0-5F2A14A59A8E}" type="presParOf" srcId="{D16D06AE-AAB9-48A1-9626-444C2AE65FCE}" destId="{DD3F67F1-919F-46D3-B325-347F3709541C}" srcOrd="3" destOrd="0" presId="urn:microsoft.com/office/officeart/2005/8/layout/radial2"/>
    <dgm:cxn modelId="{9F4B1068-08A4-4533-B461-0BD250DD10BA}" type="presParOf" srcId="{D16D06AE-AAB9-48A1-9626-444C2AE65FCE}" destId="{4DD475C7-B5A3-4785-B28F-FB94FAF3AA50}" srcOrd="4" destOrd="0" presId="urn:microsoft.com/office/officeart/2005/8/layout/radial2"/>
    <dgm:cxn modelId="{98F2162B-D8AA-4B2B-843B-D0F865575B6B}" type="presParOf" srcId="{4DD475C7-B5A3-4785-B28F-FB94FAF3AA50}" destId="{514CC377-58FF-4ADB-B50C-230209E91636}" srcOrd="0" destOrd="0" presId="urn:microsoft.com/office/officeart/2005/8/layout/radial2"/>
    <dgm:cxn modelId="{14E70A50-6468-4794-A779-0C00971933D9}" type="presParOf" srcId="{4DD475C7-B5A3-4785-B28F-FB94FAF3AA50}" destId="{17A0906F-A614-4362-9095-37904BC34A5C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0.xml><?xml version="1.0" encoding="utf-8"?>
<dgm:dataModel xmlns:dgm="http://schemas.openxmlformats.org/drawingml/2006/diagram" xmlns:a="http://schemas.openxmlformats.org/drawingml/2006/main">
  <dgm:ptLst>
    <dgm:pt modelId="{358514DE-1E85-4851-8EA5-21B5373D7BAD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64077EA2-9AD5-45AA-A36A-2B8A7EF8763A}">
      <dgm:prSet phldrT="[文字]" custT="1"/>
      <dgm:spPr/>
      <dgm:t>
        <a:bodyPr/>
        <a:lstStyle/>
        <a:p>
          <a:r>
            <a:rPr lang="zh-TW" altLang="en-US" sz="2800" dirty="0" smtClean="0"/>
            <a:t>率先解除對中制裁</a:t>
          </a:r>
          <a:endParaRPr lang="zh-TW" altLang="en-US" sz="2800" dirty="0"/>
        </a:p>
      </dgm:t>
    </dgm:pt>
    <dgm:pt modelId="{8AB335E7-A7A6-44B9-BCBE-0EA522073D8C}" type="parTrans" cxnId="{8E4283D3-A801-4180-8ED9-39F139FD49F6}">
      <dgm:prSet/>
      <dgm:spPr/>
      <dgm:t>
        <a:bodyPr/>
        <a:lstStyle/>
        <a:p>
          <a:endParaRPr lang="zh-TW" altLang="en-US"/>
        </a:p>
      </dgm:t>
    </dgm:pt>
    <dgm:pt modelId="{07B26B29-19DC-465C-BF78-4DE31D32051C}" type="sibTrans" cxnId="{8E4283D3-A801-4180-8ED9-39F139FD49F6}">
      <dgm:prSet/>
      <dgm:spPr/>
      <dgm:t>
        <a:bodyPr/>
        <a:lstStyle/>
        <a:p>
          <a:endParaRPr lang="zh-TW" altLang="en-US"/>
        </a:p>
      </dgm:t>
    </dgm:pt>
    <dgm:pt modelId="{15DA4469-2DF4-4706-899F-78B8B780D510}">
      <dgm:prSet phldrT="[文字]" custT="1"/>
      <dgm:spPr/>
      <dgm:t>
        <a:bodyPr/>
        <a:lstStyle/>
        <a:p>
          <a:r>
            <a:rPr lang="zh-TW" altLang="en-US" sz="2800" dirty="0" smtClean="0"/>
            <a:t>高層互訪</a:t>
          </a:r>
          <a:endParaRPr lang="zh-TW" altLang="en-US" sz="2800" dirty="0"/>
        </a:p>
      </dgm:t>
    </dgm:pt>
    <dgm:pt modelId="{CBF4CCEF-61ED-4999-81F1-50009FAEE876}" type="parTrans" cxnId="{DBC5A9F9-15E5-4A21-ABE9-D5A5E13C75E8}">
      <dgm:prSet/>
      <dgm:spPr/>
      <dgm:t>
        <a:bodyPr/>
        <a:lstStyle/>
        <a:p>
          <a:endParaRPr lang="zh-TW" altLang="en-US"/>
        </a:p>
      </dgm:t>
    </dgm:pt>
    <dgm:pt modelId="{03A420F6-3C39-4A37-ABE6-B348C6CC8B3A}" type="sibTrans" cxnId="{DBC5A9F9-15E5-4A21-ABE9-D5A5E13C75E8}">
      <dgm:prSet/>
      <dgm:spPr/>
      <dgm:t>
        <a:bodyPr/>
        <a:lstStyle/>
        <a:p>
          <a:endParaRPr lang="zh-TW" altLang="en-US"/>
        </a:p>
      </dgm:t>
    </dgm:pt>
    <dgm:pt modelId="{F0F78E5E-F4BA-43A8-AAD5-26666D3AD7C9}">
      <dgm:prSet phldrT="[文字]" custT="1"/>
      <dgm:spPr/>
      <dgm:t>
        <a:bodyPr/>
        <a:lstStyle/>
        <a:p>
          <a:r>
            <a:rPr lang="zh-TW" altLang="en-US" sz="2800" dirty="0" smtClean="0"/>
            <a:t>貿易大幅成長</a:t>
          </a:r>
          <a:endParaRPr lang="zh-TW" altLang="en-US" sz="2800" dirty="0"/>
        </a:p>
      </dgm:t>
    </dgm:pt>
    <dgm:pt modelId="{3BB838D0-63D7-4A3E-9E9C-BEB1BFB44F0B}" type="parTrans" cxnId="{CDA5E197-7BFF-48D1-93A1-63E55D8FA06A}">
      <dgm:prSet/>
      <dgm:spPr/>
      <dgm:t>
        <a:bodyPr/>
        <a:lstStyle/>
        <a:p>
          <a:endParaRPr lang="zh-TW" altLang="en-US"/>
        </a:p>
      </dgm:t>
    </dgm:pt>
    <dgm:pt modelId="{0ABFDB87-75FF-4788-A1FE-90E82E34CA5E}" type="sibTrans" cxnId="{CDA5E197-7BFF-48D1-93A1-63E55D8FA06A}">
      <dgm:prSet/>
      <dgm:spPr/>
      <dgm:t>
        <a:bodyPr/>
        <a:lstStyle/>
        <a:p>
          <a:endParaRPr lang="zh-TW" altLang="en-US"/>
        </a:p>
      </dgm:t>
    </dgm:pt>
    <dgm:pt modelId="{5510EF13-3220-402D-8E87-2BE159C0B044}">
      <dgm:prSet custT="1"/>
      <dgm:spPr/>
      <dgm:t>
        <a:bodyPr anchor="b"/>
        <a:lstStyle/>
        <a:p>
          <a:r>
            <a:rPr lang="zh-TW" altLang="en-US" sz="2400" dirty="0" smtClean="0"/>
            <a:t>財團施壓</a:t>
          </a:r>
          <a:endParaRPr lang="zh-TW" altLang="en-US" sz="2400" dirty="0"/>
        </a:p>
      </dgm:t>
    </dgm:pt>
    <dgm:pt modelId="{258F7712-51D3-4261-B11B-7C83EE490F4B}" type="parTrans" cxnId="{CFC11770-FB40-4D64-ABC4-95DFCCA89AC6}">
      <dgm:prSet/>
      <dgm:spPr/>
      <dgm:t>
        <a:bodyPr/>
        <a:lstStyle/>
        <a:p>
          <a:endParaRPr lang="zh-TW" altLang="en-US"/>
        </a:p>
      </dgm:t>
    </dgm:pt>
    <dgm:pt modelId="{417C3C60-B7AA-4D32-9E97-8BF4144E825D}" type="sibTrans" cxnId="{CFC11770-FB40-4D64-ABC4-95DFCCA89AC6}">
      <dgm:prSet/>
      <dgm:spPr/>
      <dgm:t>
        <a:bodyPr/>
        <a:lstStyle/>
        <a:p>
          <a:endParaRPr lang="zh-TW" altLang="en-US"/>
        </a:p>
      </dgm:t>
    </dgm:pt>
    <dgm:pt modelId="{6FA0195E-A3B0-42A0-A921-75E950598C71}">
      <dgm:prSet custT="1"/>
      <dgm:spPr/>
      <dgm:t>
        <a:bodyPr anchor="b"/>
        <a:lstStyle/>
        <a:p>
          <a:r>
            <a:rPr lang="zh-TW" altLang="en-US" sz="2400" dirty="0" smtClean="0"/>
            <a:t>展現外交自主性 </a:t>
          </a:r>
          <a:endParaRPr lang="zh-TW" altLang="en-US" sz="2400" dirty="0"/>
        </a:p>
      </dgm:t>
    </dgm:pt>
    <dgm:pt modelId="{F162B54A-383A-46C4-BC11-4955FAB811C4}" type="parTrans" cxnId="{24A1930D-145D-438A-9BFA-9379D5B1DF61}">
      <dgm:prSet/>
      <dgm:spPr/>
      <dgm:t>
        <a:bodyPr/>
        <a:lstStyle/>
        <a:p>
          <a:endParaRPr lang="zh-TW" altLang="en-US"/>
        </a:p>
      </dgm:t>
    </dgm:pt>
    <dgm:pt modelId="{2A9FE1D2-FE1B-42B4-BFB0-467BD45CE89E}" type="sibTrans" cxnId="{24A1930D-145D-438A-9BFA-9379D5B1DF61}">
      <dgm:prSet/>
      <dgm:spPr/>
      <dgm:t>
        <a:bodyPr/>
        <a:lstStyle/>
        <a:p>
          <a:endParaRPr lang="zh-TW" altLang="en-US"/>
        </a:p>
      </dgm:t>
    </dgm:pt>
    <dgm:pt modelId="{7D8E8D6F-26B7-4374-A27F-21DE64EBE831}">
      <dgm:prSet custT="1"/>
      <dgm:spPr/>
      <dgm:t>
        <a:bodyPr/>
        <a:lstStyle/>
        <a:p>
          <a:r>
            <a:rPr lang="en-US" altLang="zh-TW" sz="2400" dirty="0" smtClean="0"/>
            <a:t>1992</a:t>
          </a:r>
          <a:r>
            <a:rPr lang="zh-TW" altLang="en-US" sz="2400" dirty="0" smtClean="0"/>
            <a:t>年初江澤民訪日</a:t>
          </a:r>
          <a:endParaRPr lang="zh-TW" altLang="en-US" sz="2400" dirty="0"/>
        </a:p>
      </dgm:t>
    </dgm:pt>
    <dgm:pt modelId="{EE4A16A0-34D9-4466-8866-71E28085AC8F}" type="parTrans" cxnId="{82925720-A60E-4496-8AC7-579296DA1225}">
      <dgm:prSet/>
      <dgm:spPr/>
      <dgm:t>
        <a:bodyPr/>
        <a:lstStyle/>
        <a:p>
          <a:endParaRPr lang="zh-TW" altLang="en-US"/>
        </a:p>
      </dgm:t>
    </dgm:pt>
    <dgm:pt modelId="{54D5939A-5904-4AD4-957D-95C31B2A6F2E}" type="sibTrans" cxnId="{82925720-A60E-4496-8AC7-579296DA1225}">
      <dgm:prSet/>
      <dgm:spPr/>
      <dgm:t>
        <a:bodyPr/>
        <a:lstStyle/>
        <a:p>
          <a:endParaRPr lang="zh-TW" altLang="en-US"/>
        </a:p>
      </dgm:t>
    </dgm:pt>
    <dgm:pt modelId="{EB80CDDD-7A08-4242-BF33-5219C0FF1103}">
      <dgm:prSet custT="1"/>
      <dgm:spPr/>
      <dgm:t>
        <a:bodyPr/>
        <a:lstStyle/>
        <a:p>
          <a:r>
            <a:rPr lang="en-US" altLang="zh-TW" sz="2400" dirty="0" smtClean="0"/>
            <a:t>1992</a:t>
          </a:r>
          <a:r>
            <a:rPr lang="zh-TW" altLang="en-US" sz="2400" dirty="0" smtClean="0"/>
            <a:t>年底明仁天皇訪中</a:t>
          </a:r>
          <a:endParaRPr lang="zh-TW" altLang="en-US" sz="2400" dirty="0"/>
        </a:p>
      </dgm:t>
    </dgm:pt>
    <dgm:pt modelId="{AA82E668-2F17-4C82-AB0B-33842AE954A1}" type="parTrans" cxnId="{8B2C92D4-1625-4DE8-81BF-AA3AF539C17C}">
      <dgm:prSet/>
      <dgm:spPr/>
      <dgm:t>
        <a:bodyPr/>
        <a:lstStyle/>
        <a:p>
          <a:endParaRPr lang="zh-TW" altLang="en-US"/>
        </a:p>
      </dgm:t>
    </dgm:pt>
    <dgm:pt modelId="{73C6AE83-24DE-4BC7-8642-725025E1CF64}" type="sibTrans" cxnId="{8B2C92D4-1625-4DE8-81BF-AA3AF539C17C}">
      <dgm:prSet/>
      <dgm:spPr/>
      <dgm:t>
        <a:bodyPr/>
        <a:lstStyle/>
        <a:p>
          <a:endParaRPr lang="zh-TW" altLang="en-US"/>
        </a:p>
      </dgm:t>
    </dgm:pt>
    <dgm:pt modelId="{384CBEB4-5940-4E46-A11E-576CD394B4BB}">
      <dgm:prSet custT="1"/>
      <dgm:spPr/>
      <dgm:t>
        <a:bodyPr/>
        <a:lstStyle/>
        <a:p>
          <a:r>
            <a:rPr lang="en-US" altLang="zh-TW" sz="2400" dirty="0" smtClean="0"/>
            <a:t>1992~1996</a:t>
          </a:r>
          <a:r>
            <a:rPr lang="zh-TW" altLang="en-US" sz="2400" dirty="0" smtClean="0"/>
            <a:t>年日中貿易成長一倍</a:t>
          </a:r>
          <a:endParaRPr lang="zh-TW" altLang="en-US" sz="2400" dirty="0"/>
        </a:p>
      </dgm:t>
    </dgm:pt>
    <dgm:pt modelId="{E0CC83E8-82A2-493B-82D8-4EAABED29D24}" type="parTrans" cxnId="{838D87C6-9BAB-46F7-BC05-4D6FFCAFDA02}">
      <dgm:prSet/>
      <dgm:spPr/>
      <dgm:t>
        <a:bodyPr/>
        <a:lstStyle/>
        <a:p>
          <a:endParaRPr lang="zh-TW" altLang="en-US"/>
        </a:p>
      </dgm:t>
    </dgm:pt>
    <dgm:pt modelId="{6E9BF541-E675-4F85-BD09-54FF6FFA0119}" type="sibTrans" cxnId="{838D87C6-9BAB-46F7-BC05-4D6FFCAFDA02}">
      <dgm:prSet/>
      <dgm:spPr/>
      <dgm:t>
        <a:bodyPr/>
        <a:lstStyle/>
        <a:p>
          <a:endParaRPr lang="zh-TW" altLang="en-US"/>
        </a:p>
      </dgm:t>
    </dgm:pt>
    <dgm:pt modelId="{996DFE72-B11A-4E87-8612-3A424308B51C}">
      <dgm:prSet custT="1"/>
      <dgm:spPr/>
      <dgm:t>
        <a:bodyPr/>
        <a:lstStyle/>
        <a:p>
          <a:r>
            <a:rPr lang="en-US" altLang="zh-TW" sz="2400" dirty="0" smtClean="0"/>
            <a:t>1996</a:t>
          </a:r>
          <a:r>
            <a:rPr lang="zh-TW" altLang="en-US" sz="2400" dirty="0" smtClean="0"/>
            <a:t>年中國成為日本第二大貿易夥伴</a:t>
          </a:r>
          <a:endParaRPr lang="zh-TW" altLang="en-US" sz="2400" dirty="0"/>
        </a:p>
      </dgm:t>
    </dgm:pt>
    <dgm:pt modelId="{EF559D74-0A73-4489-9544-2EB043994D2D}" type="parTrans" cxnId="{0FBE4308-9244-46C8-9E66-39F299E938D8}">
      <dgm:prSet/>
      <dgm:spPr/>
      <dgm:t>
        <a:bodyPr/>
        <a:lstStyle/>
        <a:p>
          <a:endParaRPr lang="zh-TW" altLang="en-US"/>
        </a:p>
      </dgm:t>
    </dgm:pt>
    <dgm:pt modelId="{C99B89B5-EE5B-470A-AB4E-2B1C8020A62E}" type="sibTrans" cxnId="{0FBE4308-9244-46C8-9E66-39F299E938D8}">
      <dgm:prSet/>
      <dgm:spPr/>
      <dgm:t>
        <a:bodyPr/>
        <a:lstStyle/>
        <a:p>
          <a:endParaRPr lang="zh-TW" altLang="en-US"/>
        </a:p>
      </dgm:t>
    </dgm:pt>
    <dgm:pt modelId="{B0CFD533-2604-4A85-B8C2-A6112E009332}" type="pres">
      <dgm:prSet presAssocID="{358514DE-1E85-4851-8EA5-21B5373D7BA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D5412D25-F44F-4A23-B589-C97C4442A6AB}" type="pres">
      <dgm:prSet presAssocID="{64077EA2-9AD5-45AA-A36A-2B8A7EF8763A}" presName="parentLin" presStyleCnt="0"/>
      <dgm:spPr/>
    </dgm:pt>
    <dgm:pt modelId="{2D47AD9D-B185-412A-9F74-07938AE7C47D}" type="pres">
      <dgm:prSet presAssocID="{64077EA2-9AD5-45AA-A36A-2B8A7EF8763A}" presName="parentLeftMargin" presStyleLbl="node1" presStyleIdx="0" presStyleCnt="3"/>
      <dgm:spPr/>
      <dgm:t>
        <a:bodyPr/>
        <a:lstStyle/>
        <a:p>
          <a:endParaRPr lang="zh-TW" altLang="en-US"/>
        </a:p>
      </dgm:t>
    </dgm:pt>
    <dgm:pt modelId="{D1840E4F-6658-4EE9-B2A3-D9345638EEBF}" type="pres">
      <dgm:prSet presAssocID="{64077EA2-9AD5-45AA-A36A-2B8A7EF8763A}" presName="parentText" presStyleLbl="node1" presStyleIdx="0" presStyleCnt="3" custLinFactNeighborX="1010" custLinFactNeighborY="-4105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3A3754A-0B33-4DE9-85BD-6923B3E55797}" type="pres">
      <dgm:prSet presAssocID="{64077EA2-9AD5-45AA-A36A-2B8A7EF8763A}" presName="negativeSpace" presStyleCnt="0"/>
      <dgm:spPr/>
    </dgm:pt>
    <dgm:pt modelId="{C2D0B440-48BE-4EF3-B693-4DD511C74BFA}" type="pres">
      <dgm:prSet presAssocID="{64077EA2-9AD5-45AA-A36A-2B8A7EF8763A}" presName="childText" presStyleLbl="conFgAcc1" presStyleIdx="0" presStyleCnt="3" custScaleY="89050" custLinFactNeighborY="2172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EBA7FB2-06ED-4366-A3D9-E21566EB60AC}" type="pres">
      <dgm:prSet presAssocID="{07B26B29-19DC-465C-BF78-4DE31D32051C}" presName="spaceBetweenRectangles" presStyleCnt="0"/>
      <dgm:spPr/>
    </dgm:pt>
    <dgm:pt modelId="{1422F0FB-2D90-4A62-B76A-D5C21978878C}" type="pres">
      <dgm:prSet presAssocID="{15DA4469-2DF4-4706-899F-78B8B780D510}" presName="parentLin" presStyleCnt="0"/>
      <dgm:spPr/>
    </dgm:pt>
    <dgm:pt modelId="{EE194A85-99EF-4926-940A-0E24C3039E62}" type="pres">
      <dgm:prSet presAssocID="{15DA4469-2DF4-4706-899F-78B8B780D510}" presName="parentLeftMargin" presStyleLbl="node1" presStyleIdx="0" presStyleCnt="3"/>
      <dgm:spPr/>
      <dgm:t>
        <a:bodyPr/>
        <a:lstStyle/>
        <a:p>
          <a:endParaRPr lang="zh-TW" altLang="en-US"/>
        </a:p>
      </dgm:t>
    </dgm:pt>
    <dgm:pt modelId="{6DCC84D3-9A09-44B0-98FB-0AD28DD96A98}" type="pres">
      <dgm:prSet presAssocID="{15DA4469-2DF4-4706-899F-78B8B780D510}" presName="parentText" presStyleLbl="node1" presStyleIdx="1" presStyleCnt="3" custLinFactNeighborX="1010" custLinFactNeighborY="-7947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65E45FF-C625-46DB-A2C3-7FEE35F7F159}" type="pres">
      <dgm:prSet presAssocID="{15DA4469-2DF4-4706-899F-78B8B780D510}" presName="negativeSpace" presStyleCnt="0"/>
      <dgm:spPr/>
    </dgm:pt>
    <dgm:pt modelId="{30F78584-5C3C-4C3A-A2A9-9DDF8676C3CE}" type="pres">
      <dgm:prSet presAssocID="{15DA4469-2DF4-4706-899F-78B8B780D510}" presName="childText" presStyleLbl="conFgAcc1" presStyleIdx="1" presStyleCnt="3" custScaleY="85283" custLinFactNeighborX="-1010" custLinFactNeighborY="6422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104A002-9926-43A9-831B-B54E2E812A2F}" type="pres">
      <dgm:prSet presAssocID="{03A420F6-3C39-4A37-ABE6-B348C6CC8B3A}" presName="spaceBetweenRectangles" presStyleCnt="0"/>
      <dgm:spPr/>
    </dgm:pt>
    <dgm:pt modelId="{E9144BDB-DCAC-4572-BE46-8BB446DEB3B8}" type="pres">
      <dgm:prSet presAssocID="{F0F78E5E-F4BA-43A8-AAD5-26666D3AD7C9}" presName="parentLin" presStyleCnt="0"/>
      <dgm:spPr/>
    </dgm:pt>
    <dgm:pt modelId="{487A69F5-860F-4AA2-B62B-653B51B6C0D3}" type="pres">
      <dgm:prSet presAssocID="{F0F78E5E-F4BA-43A8-AAD5-26666D3AD7C9}" presName="parentLeftMargin" presStyleLbl="node1" presStyleIdx="1" presStyleCnt="3"/>
      <dgm:spPr/>
      <dgm:t>
        <a:bodyPr/>
        <a:lstStyle/>
        <a:p>
          <a:endParaRPr lang="zh-TW" altLang="en-US"/>
        </a:p>
      </dgm:t>
    </dgm:pt>
    <dgm:pt modelId="{66671208-9C8D-4415-8DDF-88179F8743EE}" type="pres">
      <dgm:prSet presAssocID="{F0F78E5E-F4BA-43A8-AAD5-26666D3AD7C9}" presName="parentText" presStyleLbl="node1" presStyleIdx="2" presStyleCnt="3" custLinFactNeighborX="1010" custLinFactNeighborY="-13355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2DBB68-062F-416B-88A2-0C9826677B4F}" type="pres">
      <dgm:prSet presAssocID="{F0F78E5E-F4BA-43A8-AAD5-26666D3AD7C9}" presName="negativeSpace" presStyleCnt="0"/>
      <dgm:spPr/>
    </dgm:pt>
    <dgm:pt modelId="{4CF54368-FB12-415D-A260-2DF8BA63840F}" type="pres">
      <dgm:prSet presAssocID="{F0F78E5E-F4BA-43A8-AAD5-26666D3AD7C9}" presName="childText" presStyleLbl="conFgAcc1" presStyleIdx="2" presStyleCnt="3" custScaleY="87922" custLinFactNeighborY="4583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838D87C6-9BAB-46F7-BC05-4D6FFCAFDA02}" srcId="{F0F78E5E-F4BA-43A8-AAD5-26666D3AD7C9}" destId="{384CBEB4-5940-4E46-A11E-576CD394B4BB}" srcOrd="0" destOrd="0" parTransId="{E0CC83E8-82A2-493B-82D8-4EAABED29D24}" sibTransId="{6E9BF541-E675-4F85-BD09-54FF6FFA0119}"/>
    <dgm:cxn modelId="{82925720-A60E-4496-8AC7-579296DA1225}" srcId="{15DA4469-2DF4-4706-899F-78B8B780D510}" destId="{7D8E8D6F-26B7-4374-A27F-21DE64EBE831}" srcOrd="0" destOrd="0" parTransId="{EE4A16A0-34D9-4466-8866-71E28085AC8F}" sibTransId="{54D5939A-5904-4AD4-957D-95C31B2A6F2E}"/>
    <dgm:cxn modelId="{53FD8C18-6A01-4F89-A007-59829D5A81C3}" type="presOf" srcId="{5510EF13-3220-402D-8E87-2BE159C0B044}" destId="{C2D0B440-48BE-4EF3-B693-4DD511C74BFA}" srcOrd="0" destOrd="0" presId="urn:microsoft.com/office/officeart/2005/8/layout/list1"/>
    <dgm:cxn modelId="{34FBEE6E-E229-4B30-BD5A-62F910F3B81E}" type="presOf" srcId="{64077EA2-9AD5-45AA-A36A-2B8A7EF8763A}" destId="{2D47AD9D-B185-412A-9F74-07938AE7C47D}" srcOrd="0" destOrd="0" presId="urn:microsoft.com/office/officeart/2005/8/layout/list1"/>
    <dgm:cxn modelId="{97FE024D-17B3-4F09-81E7-852B5883119F}" type="presOf" srcId="{15DA4469-2DF4-4706-899F-78B8B780D510}" destId="{EE194A85-99EF-4926-940A-0E24C3039E62}" srcOrd="0" destOrd="0" presId="urn:microsoft.com/office/officeart/2005/8/layout/list1"/>
    <dgm:cxn modelId="{CDA5E197-7BFF-48D1-93A1-63E55D8FA06A}" srcId="{358514DE-1E85-4851-8EA5-21B5373D7BAD}" destId="{F0F78E5E-F4BA-43A8-AAD5-26666D3AD7C9}" srcOrd="2" destOrd="0" parTransId="{3BB838D0-63D7-4A3E-9E9C-BEB1BFB44F0B}" sibTransId="{0ABFDB87-75FF-4788-A1FE-90E82E34CA5E}"/>
    <dgm:cxn modelId="{CD6DF97C-BE7F-4F8F-89FE-19FF5099AE28}" type="presOf" srcId="{64077EA2-9AD5-45AA-A36A-2B8A7EF8763A}" destId="{D1840E4F-6658-4EE9-B2A3-D9345638EEBF}" srcOrd="1" destOrd="0" presId="urn:microsoft.com/office/officeart/2005/8/layout/list1"/>
    <dgm:cxn modelId="{8B2C92D4-1625-4DE8-81BF-AA3AF539C17C}" srcId="{15DA4469-2DF4-4706-899F-78B8B780D510}" destId="{EB80CDDD-7A08-4242-BF33-5219C0FF1103}" srcOrd="1" destOrd="0" parTransId="{AA82E668-2F17-4C82-AB0B-33842AE954A1}" sibTransId="{73C6AE83-24DE-4BC7-8642-725025E1CF64}"/>
    <dgm:cxn modelId="{49EF81CD-4626-4FDB-BAE7-0F5D9533531A}" type="presOf" srcId="{F0F78E5E-F4BA-43A8-AAD5-26666D3AD7C9}" destId="{66671208-9C8D-4415-8DDF-88179F8743EE}" srcOrd="1" destOrd="0" presId="urn:microsoft.com/office/officeart/2005/8/layout/list1"/>
    <dgm:cxn modelId="{A07E8298-D545-4F08-98B1-BAD2702F0565}" type="presOf" srcId="{384CBEB4-5940-4E46-A11E-576CD394B4BB}" destId="{4CF54368-FB12-415D-A260-2DF8BA63840F}" srcOrd="0" destOrd="0" presId="urn:microsoft.com/office/officeart/2005/8/layout/list1"/>
    <dgm:cxn modelId="{DBC5A9F9-15E5-4A21-ABE9-D5A5E13C75E8}" srcId="{358514DE-1E85-4851-8EA5-21B5373D7BAD}" destId="{15DA4469-2DF4-4706-899F-78B8B780D510}" srcOrd="1" destOrd="0" parTransId="{CBF4CCEF-61ED-4999-81F1-50009FAEE876}" sibTransId="{03A420F6-3C39-4A37-ABE6-B348C6CC8B3A}"/>
    <dgm:cxn modelId="{8E4283D3-A801-4180-8ED9-39F139FD49F6}" srcId="{358514DE-1E85-4851-8EA5-21B5373D7BAD}" destId="{64077EA2-9AD5-45AA-A36A-2B8A7EF8763A}" srcOrd="0" destOrd="0" parTransId="{8AB335E7-A7A6-44B9-BCBE-0EA522073D8C}" sibTransId="{07B26B29-19DC-465C-BF78-4DE31D32051C}"/>
    <dgm:cxn modelId="{43673ADF-4AB7-4B4B-8DE6-97D51063BA84}" type="presOf" srcId="{F0F78E5E-F4BA-43A8-AAD5-26666D3AD7C9}" destId="{487A69F5-860F-4AA2-B62B-653B51B6C0D3}" srcOrd="0" destOrd="0" presId="urn:microsoft.com/office/officeart/2005/8/layout/list1"/>
    <dgm:cxn modelId="{267F09E3-B986-4442-A5CC-6842AFF4BF67}" type="presOf" srcId="{996DFE72-B11A-4E87-8612-3A424308B51C}" destId="{4CF54368-FB12-415D-A260-2DF8BA63840F}" srcOrd="0" destOrd="1" presId="urn:microsoft.com/office/officeart/2005/8/layout/list1"/>
    <dgm:cxn modelId="{DA5016FA-30A7-4C88-A210-E7FD26253954}" type="presOf" srcId="{6FA0195E-A3B0-42A0-A921-75E950598C71}" destId="{C2D0B440-48BE-4EF3-B693-4DD511C74BFA}" srcOrd="0" destOrd="1" presId="urn:microsoft.com/office/officeart/2005/8/layout/list1"/>
    <dgm:cxn modelId="{24A1930D-145D-438A-9BFA-9379D5B1DF61}" srcId="{64077EA2-9AD5-45AA-A36A-2B8A7EF8763A}" destId="{6FA0195E-A3B0-42A0-A921-75E950598C71}" srcOrd="1" destOrd="0" parTransId="{F162B54A-383A-46C4-BC11-4955FAB811C4}" sibTransId="{2A9FE1D2-FE1B-42B4-BFB0-467BD45CE89E}"/>
    <dgm:cxn modelId="{285F4D84-CC4D-4C2F-B1F0-0119B8BA1906}" type="presOf" srcId="{7D8E8D6F-26B7-4374-A27F-21DE64EBE831}" destId="{30F78584-5C3C-4C3A-A2A9-9DDF8676C3CE}" srcOrd="0" destOrd="0" presId="urn:microsoft.com/office/officeart/2005/8/layout/list1"/>
    <dgm:cxn modelId="{0B8630CA-4092-4073-8ACF-8C46B6E6DAEB}" type="presOf" srcId="{EB80CDDD-7A08-4242-BF33-5219C0FF1103}" destId="{30F78584-5C3C-4C3A-A2A9-9DDF8676C3CE}" srcOrd="0" destOrd="1" presId="urn:microsoft.com/office/officeart/2005/8/layout/list1"/>
    <dgm:cxn modelId="{990568CD-640A-421E-8F35-B857425F2927}" type="presOf" srcId="{358514DE-1E85-4851-8EA5-21B5373D7BAD}" destId="{B0CFD533-2604-4A85-B8C2-A6112E009332}" srcOrd="0" destOrd="0" presId="urn:microsoft.com/office/officeart/2005/8/layout/list1"/>
    <dgm:cxn modelId="{2CD4F9D7-35CA-44CA-A4CA-FF381CC41E52}" type="presOf" srcId="{15DA4469-2DF4-4706-899F-78B8B780D510}" destId="{6DCC84D3-9A09-44B0-98FB-0AD28DD96A98}" srcOrd="1" destOrd="0" presId="urn:microsoft.com/office/officeart/2005/8/layout/list1"/>
    <dgm:cxn modelId="{0FBE4308-9244-46C8-9E66-39F299E938D8}" srcId="{F0F78E5E-F4BA-43A8-AAD5-26666D3AD7C9}" destId="{996DFE72-B11A-4E87-8612-3A424308B51C}" srcOrd="1" destOrd="0" parTransId="{EF559D74-0A73-4489-9544-2EB043994D2D}" sibTransId="{C99B89B5-EE5B-470A-AB4E-2B1C8020A62E}"/>
    <dgm:cxn modelId="{CFC11770-FB40-4D64-ABC4-95DFCCA89AC6}" srcId="{64077EA2-9AD5-45AA-A36A-2B8A7EF8763A}" destId="{5510EF13-3220-402D-8E87-2BE159C0B044}" srcOrd="0" destOrd="0" parTransId="{258F7712-51D3-4261-B11B-7C83EE490F4B}" sibTransId="{417C3C60-B7AA-4D32-9E97-8BF4144E825D}"/>
    <dgm:cxn modelId="{1E65F2C9-A445-4A46-B781-40F67A2395DB}" type="presParOf" srcId="{B0CFD533-2604-4A85-B8C2-A6112E009332}" destId="{D5412D25-F44F-4A23-B589-C97C4442A6AB}" srcOrd="0" destOrd="0" presId="urn:microsoft.com/office/officeart/2005/8/layout/list1"/>
    <dgm:cxn modelId="{B58F71A7-0FE3-437A-BC4E-F34B6213CB03}" type="presParOf" srcId="{D5412D25-F44F-4A23-B589-C97C4442A6AB}" destId="{2D47AD9D-B185-412A-9F74-07938AE7C47D}" srcOrd="0" destOrd="0" presId="urn:microsoft.com/office/officeart/2005/8/layout/list1"/>
    <dgm:cxn modelId="{71A0EADC-F1F0-43F1-80C8-A1D933FC5D6B}" type="presParOf" srcId="{D5412D25-F44F-4A23-B589-C97C4442A6AB}" destId="{D1840E4F-6658-4EE9-B2A3-D9345638EEBF}" srcOrd="1" destOrd="0" presId="urn:microsoft.com/office/officeart/2005/8/layout/list1"/>
    <dgm:cxn modelId="{E3FB712C-FD37-49F8-BF41-58239B39F1F5}" type="presParOf" srcId="{B0CFD533-2604-4A85-B8C2-A6112E009332}" destId="{23A3754A-0B33-4DE9-85BD-6923B3E55797}" srcOrd="1" destOrd="0" presId="urn:microsoft.com/office/officeart/2005/8/layout/list1"/>
    <dgm:cxn modelId="{B2F17B2A-1211-40C5-91CF-160A62DA6A92}" type="presParOf" srcId="{B0CFD533-2604-4A85-B8C2-A6112E009332}" destId="{C2D0B440-48BE-4EF3-B693-4DD511C74BFA}" srcOrd="2" destOrd="0" presId="urn:microsoft.com/office/officeart/2005/8/layout/list1"/>
    <dgm:cxn modelId="{B83BEA2E-1309-4F7E-9CCB-85741D99C2BE}" type="presParOf" srcId="{B0CFD533-2604-4A85-B8C2-A6112E009332}" destId="{6EBA7FB2-06ED-4366-A3D9-E21566EB60AC}" srcOrd="3" destOrd="0" presId="urn:microsoft.com/office/officeart/2005/8/layout/list1"/>
    <dgm:cxn modelId="{66CE8EFF-00F3-4067-BBF0-77BB3E5F0B22}" type="presParOf" srcId="{B0CFD533-2604-4A85-B8C2-A6112E009332}" destId="{1422F0FB-2D90-4A62-B76A-D5C21978878C}" srcOrd="4" destOrd="0" presId="urn:microsoft.com/office/officeart/2005/8/layout/list1"/>
    <dgm:cxn modelId="{D731FB53-964E-4DBE-9C2C-E631B836BE92}" type="presParOf" srcId="{1422F0FB-2D90-4A62-B76A-D5C21978878C}" destId="{EE194A85-99EF-4926-940A-0E24C3039E62}" srcOrd="0" destOrd="0" presId="urn:microsoft.com/office/officeart/2005/8/layout/list1"/>
    <dgm:cxn modelId="{4468577C-3E6E-4378-B6E6-AF2C1D1A2F47}" type="presParOf" srcId="{1422F0FB-2D90-4A62-B76A-D5C21978878C}" destId="{6DCC84D3-9A09-44B0-98FB-0AD28DD96A98}" srcOrd="1" destOrd="0" presId="urn:microsoft.com/office/officeart/2005/8/layout/list1"/>
    <dgm:cxn modelId="{1EAB7FA5-BE65-4739-9D4E-E176E3F7D5AC}" type="presParOf" srcId="{B0CFD533-2604-4A85-B8C2-A6112E009332}" destId="{265E45FF-C625-46DB-A2C3-7FEE35F7F159}" srcOrd="5" destOrd="0" presId="urn:microsoft.com/office/officeart/2005/8/layout/list1"/>
    <dgm:cxn modelId="{FA636995-640D-4983-B8DB-4FE042A041AE}" type="presParOf" srcId="{B0CFD533-2604-4A85-B8C2-A6112E009332}" destId="{30F78584-5C3C-4C3A-A2A9-9DDF8676C3CE}" srcOrd="6" destOrd="0" presId="urn:microsoft.com/office/officeart/2005/8/layout/list1"/>
    <dgm:cxn modelId="{17B2C3F6-D039-4C1A-85DB-816EFB4C0846}" type="presParOf" srcId="{B0CFD533-2604-4A85-B8C2-A6112E009332}" destId="{8104A002-9926-43A9-831B-B54E2E812A2F}" srcOrd="7" destOrd="0" presId="urn:microsoft.com/office/officeart/2005/8/layout/list1"/>
    <dgm:cxn modelId="{D1243A5E-F291-480C-BAAD-1B985CCDDD03}" type="presParOf" srcId="{B0CFD533-2604-4A85-B8C2-A6112E009332}" destId="{E9144BDB-DCAC-4572-BE46-8BB446DEB3B8}" srcOrd="8" destOrd="0" presId="urn:microsoft.com/office/officeart/2005/8/layout/list1"/>
    <dgm:cxn modelId="{DE9089FB-135F-440A-B1D4-8197180F772E}" type="presParOf" srcId="{E9144BDB-DCAC-4572-BE46-8BB446DEB3B8}" destId="{487A69F5-860F-4AA2-B62B-653B51B6C0D3}" srcOrd="0" destOrd="0" presId="urn:microsoft.com/office/officeart/2005/8/layout/list1"/>
    <dgm:cxn modelId="{FCD38282-0710-49D2-8605-534BB401477D}" type="presParOf" srcId="{E9144BDB-DCAC-4572-BE46-8BB446DEB3B8}" destId="{66671208-9C8D-4415-8DDF-88179F8743EE}" srcOrd="1" destOrd="0" presId="urn:microsoft.com/office/officeart/2005/8/layout/list1"/>
    <dgm:cxn modelId="{F33D8EDE-227F-4B13-B0CE-702E77FFFAF7}" type="presParOf" srcId="{B0CFD533-2604-4A85-B8C2-A6112E009332}" destId="{D42DBB68-062F-416B-88A2-0C9826677B4F}" srcOrd="9" destOrd="0" presId="urn:microsoft.com/office/officeart/2005/8/layout/list1"/>
    <dgm:cxn modelId="{147A6552-E353-408E-9C21-896493A98394}" type="presParOf" srcId="{B0CFD533-2604-4A85-B8C2-A6112E009332}" destId="{4CF54368-FB12-415D-A260-2DF8BA63840F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1.xml><?xml version="1.0" encoding="utf-8"?>
<dgm:dataModel xmlns:dgm="http://schemas.openxmlformats.org/drawingml/2006/diagram" xmlns:a="http://schemas.openxmlformats.org/drawingml/2006/main">
  <dgm:ptLst>
    <dgm:pt modelId="{7437EDCA-1B35-495B-94F3-7F0C230ED129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57A67C9C-BF3C-44D5-85E6-6C12B1BDCC9C}">
      <dgm:prSet phldrT="[文字]" custT="1"/>
      <dgm:spPr/>
      <dgm:t>
        <a:bodyPr/>
        <a:lstStyle/>
        <a:p>
          <a:r>
            <a:rPr lang="zh-TW" altLang="en-US" sz="2800" dirty="0" smtClean="0"/>
            <a:t>美國希望日本能成為更積極的盟友</a:t>
          </a:r>
          <a:endParaRPr lang="zh-TW" altLang="en-US" sz="2800" dirty="0"/>
        </a:p>
      </dgm:t>
    </dgm:pt>
    <dgm:pt modelId="{6E2E25B8-11B6-4347-A95A-DC2800FD4D5E}" type="parTrans" cxnId="{CAE2641E-A24E-46D1-92BD-A7F8032930B7}">
      <dgm:prSet/>
      <dgm:spPr/>
      <dgm:t>
        <a:bodyPr/>
        <a:lstStyle/>
        <a:p>
          <a:endParaRPr lang="zh-TW" altLang="en-US"/>
        </a:p>
      </dgm:t>
    </dgm:pt>
    <dgm:pt modelId="{DE878024-9867-4EE5-8129-DE501D83155C}" type="sibTrans" cxnId="{CAE2641E-A24E-46D1-92BD-A7F8032930B7}">
      <dgm:prSet/>
      <dgm:spPr/>
      <dgm:t>
        <a:bodyPr/>
        <a:lstStyle/>
        <a:p>
          <a:endParaRPr lang="zh-TW" altLang="en-US"/>
        </a:p>
      </dgm:t>
    </dgm:pt>
    <dgm:pt modelId="{E3A5ACDE-53AB-4655-832D-F44248C54B8E}">
      <dgm:prSet phldrT="[文字]" custT="1"/>
      <dgm:spPr/>
      <dgm:t>
        <a:bodyPr/>
        <a:lstStyle/>
        <a:p>
          <a:r>
            <a:rPr lang="zh-TW" altLang="en-US" sz="2800" dirty="0" smtClean="0"/>
            <a:t>國內右派政治人物主張應成為「正常國家」</a:t>
          </a:r>
          <a:endParaRPr lang="zh-TW" altLang="en-US" sz="2800" dirty="0"/>
        </a:p>
      </dgm:t>
    </dgm:pt>
    <dgm:pt modelId="{0306B18D-582F-4F80-AD5B-2AC62E183169}" type="parTrans" cxnId="{01A68057-04DA-4978-BB49-900ED0B273B9}">
      <dgm:prSet/>
      <dgm:spPr/>
      <dgm:t>
        <a:bodyPr/>
        <a:lstStyle/>
        <a:p>
          <a:endParaRPr lang="zh-TW" altLang="en-US"/>
        </a:p>
      </dgm:t>
    </dgm:pt>
    <dgm:pt modelId="{E979353C-B3D8-4A94-81E7-43DD8CCB4B5F}" type="sibTrans" cxnId="{01A68057-04DA-4978-BB49-900ED0B273B9}">
      <dgm:prSet/>
      <dgm:spPr/>
      <dgm:t>
        <a:bodyPr/>
        <a:lstStyle/>
        <a:p>
          <a:endParaRPr lang="zh-TW" altLang="en-US"/>
        </a:p>
      </dgm:t>
    </dgm:pt>
    <dgm:pt modelId="{06EE2234-5E80-42B6-9F3E-3915D3EF5EEF}">
      <dgm:prSet phldrT="[文字]" custT="1"/>
      <dgm:spPr/>
      <dgm:t>
        <a:bodyPr/>
        <a:lstStyle/>
        <a:p>
          <a:r>
            <a:rPr lang="zh-TW" altLang="en-US" sz="2800" dirty="0" smtClean="0"/>
            <a:t>面對新時代的威脅及中國的崛起</a:t>
          </a:r>
          <a:endParaRPr lang="zh-TW" altLang="en-US" sz="2800" dirty="0"/>
        </a:p>
      </dgm:t>
    </dgm:pt>
    <dgm:pt modelId="{17322253-0740-49B3-8300-9CAB8E9E3F8B}" type="parTrans" cxnId="{958DF137-933A-46C5-926F-389CDE071EBB}">
      <dgm:prSet/>
      <dgm:spPr/>
      <dgm:t>
        <a:bodyPr/>
        <a:lstStyle/>
        <a:p>
          <a:endParaRPr lang="zh-TW" altLang="en-US"/>
        </a:p>
      </dgm:t>
    </dgm:pt>
    <dgm:pt modelId="{0EEA2246-C405-42FA-9017-92AE97469124}" type="sibTrans" cxnId="{958DF137-933A-46C5-926F-389CDE071EBB}">
      <dgm:prSet/>
      <dgm:spPr/>
      <dgm:t>
        <a:bodyPr/>
        <a:lstStyle/>
        <a:p>
          <a:endParaRPr lang="zh-TW" altLang="en-US"/>
        </a:p>
      </dgm:t>
    </dgm:pt>
    <dgm:pt modelId="{3A492B4B-BF5A-422D-B229-56E709D3CB43}">
      <dgm:prSet phldrT="[文字]" custT="1"/>
      <dgm:spPr/>
      <dgm:t>
        <a:bodyPr/>
        <a:lstStyle/>
        <a:p>
          <a:r>
            <a:rPr lang="zh-TW" altLang="en-US" sz="2800" dirty="0" smtClean="0"/>
            <a:t>冷戰後國際秩序的重建</a:t>
          </a:r>
          <a:endParaRPr lang="zh-TW" altLang="en-US" sz="2800" dirty="0"/>
        </a:p>
      </dgm:t>
    </dgm:pt>
    <dgm:pt modelId="{19C1F2CC-EBBA-4EC5-A486-E95EB289CE8A}" type="parTrans" cxnId="{1114C3FE-0C6D-4AB4-A9B1-CC1FD82983BC}">
      <dgm:prSet/>
      <dgm:spPr/>
      <dgm:t>
        <a:bodyPr/>
        <a:lstStyle/>
        <a:p>
          <a:endParaRPr lang="zh-TW" altLang="en-US"/>
        </a:p>
      </dgm:t>
    </dgm:pt>
    <dgm:pt modelId="{FCF88574-B7B0-41BE-ABCE-4E3E816D4189}" type="sibTrans" cxnId="{1114C3FE-0C6D-4AB4-A9B1-CC1FD82983BC}">
      <dgm:prSet/>
      <dgm:spPr/>
      <dgm:t>
        <a:bodyPr/>
        <a:lstStyle/>
        <a:p>
          <a:endParaRPr lang="zh-TW" altLang="en-US"/>
        </a:p>
      </dgm:t>
    </dgm:pt>
    <dgm:pt modelId="{DBDC6CB9-5236-451E-BF8E-5FF3A36E2FFA}">
      <dgm:prSet phldrT="[文字]" custT="1"/>
      <dgm:spPr/>
      <dgm:t>
        <a:bodyPr/>
        <a:lstStyle/>
        <a:p>
          <a:r>
            <a:rPr lang="zh-TW" altLang="en-US" sz="2800" dirty="0" smtClean="0"/>
            <a:t>反恐戰爭的需要</a:t>
          </a:r>
          <a:endParaRPr lang="zh-TW" altLang="en-US" sz="2800" dirty="0"/>
        </a:p>
      </dgm:t>
    </dgm:pt>
    <dgm:pt modelId="{9D1D2319-702B-45AE-90DA-5E01E66B2DD5}" type="parTrans" cxnId="{7A2B7EAF-8410-4E99-8ABF-E2FB4E079A51}">
      <dgm:prSet/>
      <dgm:spPr/>
      <dgm:t>
        <a:bodyPr/>
        <a:lstStyle/>
        <a:p>
          <a:endParaRPr lang="zh-TW" altLang="en-US"/>
        </a:p>
      </dgm:t>
    </dgm:pt>
    <dgm:pt modelId="{C14675D9-3948-4635-A72B-648C8FEAE210}" type="sibTrans" cxnId="{7A2B7EAF-8410-4E99-8ABF-E2FB4E079A51}">
      <dgm:prSet/>
      <dgm:spPr/>
      <dgm:t>
        <a:bodyPr/>
        <a:lstStyle/>
        <a:p>
          <a:endParaRPr lang="zh-TW" altLang="en-US"/>
        </a:p>
      </dgm:t>
    </dgm:pt>
    <dgm:pt modelId="{336FC346-A289-4B36-A6AF-B74AF348FB00}" type="pres">
      <dgm:prSet presAssocID="{7437EDCA-1B35-495B-94F3-7F0C230ED129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3AB569FD-E08F-4984-A4A4-E59DA443BB25}" type="pres">
      <dgm:prSet presAssocID="{57A67C9C-BF3C-44D5-85E6-6C12B1BDCC9C}" presName="parentLin" presStyleCnt="0"/>
      <dgm:spPr/>
    </dgm:pt>
    <dgm:pt modelId="{636DD528-947B-4EE4-AD2A-FB6019DDD23F}" type="pres">
      <dgm:prSet presAssocID="{57A67C9C-BF3C-44D5-85E6-6C12B1BDCC9C}" presName="parentLeftMargin" presStyleLbl="node1" presStyleIdx="0" presStyleCnt="2"/>
      <dgm:spPr/>
      <dgm:t>
        <a:bodyPr/>
        <a:lstStyle/>
        <a:p>
          <a:endParaRPr lang="zh-TW" altLang="en-US"/>
        </a:p>
      </dgm:t>
    </dgm:pt>
    <dgm:pt modelId="{8EF08558-F478-410F-81C8-DF37D7CE5570}" type="pres">
      <dgm:prSet presAssocID="{57A67C9C-BF3C-44D5-85E6-6C12B1BDCC9C}" presName="parentText" presStyleLbl="node1" presStyleIdx="0" presStyleCnt="2" custScaleX="122589" custScaleY="43717" custLinFactNeighborY="-14960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8441F2-CFF2-49F1-B77F-2CB5C970025E}" type="pres">
      <dgm:prSet presAssocID="{57A67C9C-BF3C-44D5-85E6-6C12B1BDCC9C}" presName="negativeSpace" presStyleCnt="0"/>
      <dgm:spPr/>
    </dgm:pt>
    <dgm:pt modelId="{78BF2671-4745-457A-8D62-79B07B793D74}" type="pres">
      <dgm:prSet presAssocID="{57A67C9C-BF3C-44D5-85E6-6C12B1BDCC9C}" presName="childText" presStyleLbl="conFgAcc1" presStyleIdx="0" presStyleCnt="2" custScaleY="69403" custLinFactNeighborY="4180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8D678F5-C734-4C53-8F04-9F1181BAA7A6}" type="pres">
      <dgm:prSet presAssocID="{DE878024-9867-4EE5-8129-DE501D83155C}" presName="spaceBetweenRectangles" presStyleCnt="0"/>
      <dgm:spPr/>
    </dgm:pt>
    <dgm:pt modelId="{D6C8286A-1815-425A-9D6C-E27D3EA50212}" type="pres">
      <dgm:prSet presAssocID="{E3A5ACDE-53AB-4655-832D-F44248C54B8E}" presName="parentLin" presStyleCnt="0"/>
      <dgm:spPr/>
    </dgm:pt>
    <dgm:pt modelId="{261F99C2-A455-4359-838D-6E7D2DC12316}" type="pres">
      <dgm:prSet presAssocID="{E3A5ACDE-53AB-4655-832D-F44248C54B8E}" presName="parentLeftMargin" presStyleLbl="node1" presStyleIdx="0" presStyleCnt="2"/>
      <dgm:spPr/>
      <dgm:t>
        <a:bodyPr/>
        <a:lstStyle/>
        <a:p>
          <a:endParaRPr lang="zh-TW" altLang="en-US"/>
        </a:p>
      </dgm:t>
    </dgm:pt>
    <dgm:pt modelId="{377E0728-3E7D-4ED4-89D4-ECECCBC52E0A}" type="pres">
      <dgm:prSet presAssocID="{E3A5ACDE-53AB-4655-832D-F44248C54B8E}" presName="parentText" presStyleLbl="node1" presStyleIdx="1" presStyleCnt="2" custScaleX="122589" custScaleY="44411" custLinFactNeighborY="-1697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3E34CEE-842F-45C8-B76C-55DC00261C07}" type="pres">
      <dgm:prSet presAssocID="{E3A5ACDE-53AB-4655-832D-F44248C54B8E}" presName="negativeSpace" presStyleCnt="0"/>
      <dgm:spPr/>
    </dgm:pt>
    <dgm:pt modelId="{C286D79A-1126-4A9C-B340-1BCA700219DB}" type="pres">
      <dgm:prSet presAssocID="{E3A5ACDE-53AB-4655-832D-F44248C54B8E}" presName="childText" presStyleLbl="conFgAcc1" presStyleIdx="1" presStyleCnt="2" custScaleY="59179" custLinFactNeighborY="4022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5BA095D7-DFD1-4237-B007-9CB0641D1734}" type="presOf" srcId="{7437EDCA-1B35-495B-94F3-7F0C230ED129}" destId="{336FC346-A289-4B36-A6AF-B74AF348FB00}" srcOrd="0" destOrd="0" presId="urn:microsoft.com/office/officeart/2005/8/layout/list1"/>
    <dgm:cxn modelId="{F15ACA5A-4CDA-43A3-828B-59EE3747E58F}" type="presOf" srcId="{DBDC6CB9-5236-451E-BF8E-5FF3A36E2FFA}" destId="{78BF2671-4745-457A-8D62-79B07B793D74}" srcOrd="0" destOrd="1" presId="urn:microsoft.com/office/officeart/2005/8/layout/list1"/>
    <dgm:cxn modelId="{B7CDC818-D3E1-4773-9A3E-18A507955474}" type="presOf" srcId="{3A492B4B-BF5A-422D-B229-56E709D3CB43}" destId="{78BF2671-4745-457A-8D62-79B07B793D74}" srcOrd="0" destOrd="0" presId="urn:microsoft.com/office/officeart/2005/8/layout/list1"/>
    <dgm:cxn modelId="{FD820495-D533-4D89-9735-B805701A21FA}" type="presOf" srcId="{57A67C9C-BF3C-44D5-85E6-6C12B1BDCC9C}" destId="{636DD528-947B-4EE4-AD2A-FB6019DDD23F}" srcOrd="0" destOrd="0" presId="urn:microsoft.com/office/officeart/2005/8/layout/list1"/>
    <dgm:cxn modelId="{01A68057-04DA-4978-BB49-900ED0B273B9}" srcId="{7437EDCA-1B35-495B-94F3-7F0C230ED129}" destId="{E3A5ACDE-53AB-4655-832D-F44248C54B8E}" srcOrd="1" destOrd="0" parTransId="{0306B18D-582F-4F80-AD5B-2AC62E183169}" sibTransId="{E979353C-B3D8-4A94-81E7-43DD8CCB4B5F}"/>
    <dgm:cxn modelId="{958DF137-933A-46C5-926F-389CDE071EBB}" srcId="{E3A5ACDE-53AB-4655-832D-F44248C54B8E}" destId="{06EE2234-5E80-42B6-9F3E-3915D3EF5EEF}" srcOrd="0" destOrd="0" parTransId="{17322253-0740-49B3-8300-9CAB8E9E3F8B}" sibTransId="{0EEA2246-C405-42FA-9017-92AE97469124}"/>
    <dgm:cxn modelId="{CAE2641E-A24E-46D1-92BD-A7F8032930B7}" srcId="{7437EDCA-1B35-495B-94F3-7F0C230ED129}" destId="{57A67C9C-BF3C-44D5-85E6-6C12B1BDCC9C}" srcOrd="0" destOrd="0" parTransId="{6E2E25B8-11B6-4347-A95A-DC2800FD4D5E}" sibTransId="{DE878024-9867-4EE5-8129-DE501D83155C}"/>
    <dgm:cxn modelId="{7A2B7EAF-8410-4E99-8ABF-E2FB4E079A51}" srcId="{57A67C9C-BF3C-44D5-85E6-6C12B1BDCC9C}" destId="{DBDC6CB9-5236-451E-BF8E-5FF3A36E2FFA}" srcOrd="1" destOrd="0" parTransId="{9D1D2319-702B-45AE-90DA-5E01E66B2DD5}" sibTransId="{C14675D9-3948-4635-A72B-648C8FEAE210}"/>
    <dgm:cxn modelId="{1114C3FE-0C6D-4AB4-A9B1-CC1FD82983BC}" srcId="{57A67C9C-BF3C-44D5-85E6-6C12B1BDCC9C}" destId="{3A492B4B-BF5A-422D-B229-56E709D3CB43}" srcOrd="0" destOrd="0" parTransId="{19C1F2CC-EBBA-4EC5-A486-E95EB289CE8A}" sibTransId="{FCF88574-B7B0-41BE-ABCE-4E3E816D4189}"/>
    <dgm:cxn modelId="{26AA49EC-425E-4EC1-AEA7-90914112839C}" type="presOf" srcId="{E3A5ACDE-53AB-4655-832D-F44248C54B8E}" destId="{261F99C2-A455-4359-838D-6E7D2DC12316}" srcOrd="0" destOrd="0" presId="urn:microsoft.com/office/officeart/2005/8/layout/list1"/>
    <dgm:cxn modelId="{41491A10-2EA6-4ABC-8504-A23AD2B75FEC}" type="presOf" srcId="{E3A5ACDE-53AB-4655-832D-F44248C54B8E}" destId="{377E0728-3E7D-4ED4-89D4-ECECCBC52E0A}" srcOrd="1" destOrd="0" presId="urn:microsoft.com/office/officeart/2005/8/layout/list1"/>
    <dgm:cxn modelId="{33BB58B3-7128-41A4-9725-C1FD1692CC1A}" type="presOf" srcId="{57A67C9C-BF3C-44D5-85E6-6C12B1BDCC9C}" destId="{8EF08558-F478-410F-81C8-DF37D7CE5570}" srcOrd="1" destOrd="0" presId="urn:microsoft.com/office/officeart/2005/8/layout/list1"/>
    <dgm:cxn modelId="{1069E901-D8B0-4E03-9D07-652AE1FF5A6E}" type="presOf" srcId="{06EE2234-5E80-42B6-9F3E-3915D3EF5EEF}" destId="{C286D79A-1126-4A9C-B340-1BCA700219DB}" srcOrd="0" destOrd="0" presId="urn:microsoft.com/office/officeart/2005/8/layout/list1"/>
    <dgm:cxn modelId="{5D4B9890-8700-4EE9-8084-1D173D4836A3}" type="presParOf" srcId="{336FC346-A289-4B36-A6AF-B74AF348FB00}" destId="{3AB569FD-E08F-4984-A4A4-E59DA443BB25}" srcOrd="0" destOrd="0" presId="urn:microsoft.com/office/officeart/2005/8/layout/list1"/>
    <dgm:cxn modelId="{8555D8BB-C8FD-427F-A6B8-CBDA509D348C}" type="presParOf" srcId="{3AB569FD-E08F-4984-A4A4-E59DA443BB25}" destId="{636DD528-947B-4EE4-AD2A-FB6019DDD23F}" srcOrd="0" destOrd="0" presId="urn:microsoft.com/office/officeart/2005/8/layout/list1"/>
    <dgm:cxn modelId="{8B3C43CE-588E-477B-B6E2-E7D22EDE686E}" type="presParOf" srcId="{3AB569FD-E08F-4984-A4A4-E59DA443BB25}" destId="{8EF08558-F478-410F-81C8-DF37D7CE5570}" srcOrd="1" destOrd="0" presId="urn:microsoft.com/office/officeart/2005/8/layout/list1"/>
    <dgm:cxn modelId="{168979A1-BCED-4681-98B2-28B0E7E7A4B0}" type="presParOf" srcId="{336FC346-A289-4B36-A6AF-B74AF348FB00}" destId="{5E8441F2-CFF2-49F1-B77F-2CB5C970025E}" srcOrd="1" destOrd="0" presId="urn:microsoft.com/office/officeart/2005/8/layout/list1"/>
    <dgm:cxn modelId="{44DD6CE7-EEE0-4264-BE17-7FFA5621DD8D}" type="presParOf" srcId="{336FC346-A289-4B36-A6AF-B74AF348FB00}" destId="{78BF2671-4745-457A-8D62-79B07B793D74}" srcOrd="2" destOrd="0" presId="urn:microsoft.com/office/officeart/2005/8/layout/list1"/>
    <dgm:cxn modelId="{F44CE01E-872F-44C1-8982-16A845B08A11}" type="presParOf" srcId="{336FC346-A289-4B36-A6AF-B74AF348FB00}" destId="{28D678F5-C734-4C53-8F04-9F1181BAA7A6}" srcOrd="3" destOrd="0" presId="urn:microsoft.com/office/officeart/2005/8/layout/list1"/>
    <dgm:cxn modelId="{A73EC95A-3040-4DE1-BF4E-79C5F838A4F1}" type="presParOf" srcId="{336FC346-A289-4B36-A6AF-B74AF348FB00}" destId="{D6C8286A-1815-425A-9D6C-E27D3EA50212}" srcOrd="4" destOrd="0" presId="urn:microsoft.com/office/officeart/2005/8/layout/list1"/>
    <dgm:cxn modelId="{E97C79A4-5BCD-4AB9-AE81-A22F8F9348E4}" type="presParOf" srcId="{D6C8286A-1815-425A-9D6C-E27D3EA50212}" destId="{261F99C2-A455-4359-838D-6E7D2DC12316}" srcOrd="0" destOrd="0" presId="urn:microsoft.com/office/officeart/2005/8/layout/list1"/>
    <dgm:cxn modelId="{EF5535FB-B39C-4514-A5A1-584E709A8617}" type="presParOf" srcId="{D6C8286A-1815-425A-9D6C-E27D3EA50212}" destId="{377E0728-3E7D-4ED4-89D4-ECECCBC52E0A}" srcOrd="1" destOrd="0" presId="urn:microsoft.com/office/officeart/2005/8/layout/list1"/>
    <dgm:cxn modelId="{BE1CBD4F-877E-4B94-B665-066B24D7F254}" type="presParOf" srcId="{336FC346-A289-4B36-A6AF-B74AF348FB00}" destId="{63E34CEE-842F-45C8-B76C-55DC00261C07}" srcOrd="5" destOrd="0" presId="urn:microsoft.com/office/officeart/2005/8/layout/list1"/>
    <dgm:cxn modelId="{02123AD1-D08B-4FEE-89C6-181EBCCBA13D}" type="presParOf" srcId="{336FC346-A289-4B36-A6AF-B74AF348FB00}" destId="{C286D79A-1126-4A9C-B340-1BCA700219DB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2.xml><?xml version="1.0" encoding="utf-8"?>
<dgm:dataModel xmlns:dgm="http://schemas.openxmlformats.org/drawingml/2006/diagram" xmlns:a="http://schemas.openxmlformats.org/drawingml/2006/main">
  <dgm:ptLst>
    <dgm:pt modelId="{DEFBA749-FEAC-4CB2-9473-734CBD5A6F9D}" type="doc">
      <dgm:prSet loTypeId="urn:microsoft.com/office/officeart/2005/8/layout/hProcess11" loCatId="process" qsTypeId="urn:microsoft.com/office/officeart/2005/8/quickstyle/simple1" qsCatId="simple" csTypeId="urn:microsoft.com/office/officeart/2005/8/colors/colorful1" csCatId="colorful" phldr="1"/>
      <dgm:spPr/>
    </dgm:pt>
    <dgm:pt modelId="{CB77DEE2-36E4-4CF1-8239-2372DA39B4C8}">
      <dgm:prSet phldrT="[文字]" custT="1"/>
      <dgm:spPr/>
      <dgm:t>
        <a:bodyPr/>
        <a:lstStyle/>
        <a:p>
          <a:r>
            <a:rPr lang="zh-TW" altLang="en-US" sz="2400" dirty="0" smtClean="0"/>
            <a:t>北韓危機</a:t>
          </a:r>
          <a:endParaRPr lang="zh-TW" altLang="en-US" sz="2400" dirty="0"/>
        </a:p>
      </dgm:t>
    </dgm:pt>
    <dgm:pt modelId="{5DD44C56-33B7-44D9-AB5D-2668A8F3D223}" type="parTrans" cxnId="{8EF137D3-E795-465E-AA60-EAD12F69FE3A}">
      <dgm:prSet/>
      <dgm:spPr/>
      <dgm:t>
        <a:bodyPr/>
        <a:lstStyle/>
        <a:p>
          <a:endParaRPr lang="zh-TW" altLang="en-US"/>
        </a:p>
      </dgm:t>
    </dgm:pt>
    <dgm:pt modelId="{D7A25608-7B0C-490B-9194-117DD29F1A59}" type="sibTrans" cxnId="{8EF137D3-E795-465E-AA60-EAD12F69FE3A}">
      <dgm:prSet/>
      <dgm:spPr/>
      <dgm:t>
        <a:bodyPr/>
        <a:lstStyle/>
        <a:p>
          <a:endParaRPr lang="zh-TW" altLang="en-US"/>
        </a:p>
      </dgm:t>
    </dgm:pt>
    <dgm:pt modelId="{8D664B3C-7513-4C38-8EFF-BFE223D095D7}">
      <dgm:prSet phldrT="[文字]" custT="1"/>
      <dgm:spPr/>
      <dgm:t>
        <a:bodyPr/>
        <a:lstStyle/>
        <a:p>
          <a:r>
            <a:rPr lang="zh-TW" altLang="en-US" sz="2400" dirty="0" smtClean="0"/>
            <a:t>「美日安保聯合宣言」</a:t>
          </a:r>
          <a:endParaRPr lang="zh-TW" altLang="en-US" sz="2400" dirty="0"/>
        </a:p>
      </dgm:t>
    </dgm:pt>
    <dgm:pt modelId="{4379CF2E-48AD-4203-B43A-125EF519676E}" type="parTrans" cxnId="{6FEAA525-952C-4D13-88E1-0C03D61E3DDF}">
      <dgm:prSet/>
      <dgm:spPr/>
      <dgm:t>
        <a:bodyPr/>
        <a:lstStyle/>
        <a:p>
          <a:endParaRPr lang="zh-TW" altLang="en-US"/>
        </a:p>
      </dgm:t>
    </dgm:pt>
    <dgm:pt modelId="{94E21A20-1CFF-4F0E-8024-0C092B6E6AB0}" type="sibTrans" cxnId="{6FEAA525-952C-4D13-88E1-0C03D61E3DDF}">
      <dgm:prSet/>
      <dgm:spPr/>
      <dgm:t>
        <a:bodyPr/>
        <a:lstStyle/>
        <a:p>
          <a:endParaRPr lang="zh-TW" altLang="en-US"/>
        </a:p>
      </dgm:t>
    </dgm:pt>
    <dgm:pt modelId="{941053A3-27AF-4883-BBC2-29123BE2BFBE}">
      <dgm:prSet phldrT="[文字]" custT="1"/>
      <dgm:spPr/>
      <dgm:t>
        <a:bodyPr/>
        <a:lstStyle/>
        <a:p>
          <a:r>
            <a:rPr lang="zh-TW" altLang="en-US" sz="2400" dirty="0" smtClean="0"/>
            <a:t>「美日防衛合作指針」</a:t>
          </a:r>
          <a:endParaRPr lang="zh-TW" altLang="en-US" sz="2400" dirty="0"/>
        </a:p>
      </dgm:t>
    </dgm:pt>
    <dgm:pt modelId="{9512C0D3-8AEC-4C77-B73F-CC1D38308AF9}" type="parTrans" cxnId="{7AC97867-ED2E-44D2-AF89-40618EC2B3AD}">
      <dgm:prSet/>
      <dgm:spPr/>
      <dgm:t>
        <a:bodyPr/>
        <a:lstStyle/>
        <a:p>
          <a:endParaRPr lang="zh-TW" altLang="en-US"/>
        </a:p>
      </dgm:t>
    </dgm:pt>
    <dgm:pt modelId="{2C9ACA84-05A7-4081-ABEF-42DA13AC756E}" type="sibTrans" cxnId="{7AC97867-ED2E-44D2-AF89-40618EC2B3AD}">
      <dgm:prSet/>
      <dgm:spPr/>
      <dgm:t>
        <a:bodyPr/>
        <a:lstStyle/>
        <a:p>
          <a:endParaRPr lang="zh-TW" altLang="en-US"/>
        </a:p>
      </dgm:t>
    </dgm:pt>
    <dgm:pt modelId="{4EDC3E6B-CFDE-439B-8829-4305C6B2CC67}">
      <dgm:prSet phldrT="[文字]" custT="1"/>
      <dgm:spPr/>
      <dgm:t>
        <a:bodyPr/>
        <a:lstStyle/>
        <a:p>
          <a:r>
            <a:rPr lang="zh-TW" altLang="en-US" sz="2400" dirty="0" smtClean="0"/>
            <a:t>「周邊事態安全確保法」</a:t>
          </a:r>
          <a:endParaRPr lang="zh-TW" altLang="en-US" sz="2400" dirty="0"/>
        </a:p>
      </dgm:t>
    </dgm:pt>
    <dgm:pt modelId="{655D07B1-E8E1-433E-8ED2-AA7E607C0BC7}" type="parTrans" cxnId="{8BF869FE-F419-47E4-975D-6DACDFF15B16}">
      <dgm:prSet/>
      <dgm:spPr/>
      <dgm:t>
        <a:bodyPr/>
        <a:lstStyle/>
        <a:p>
          <a:endParaRPr lang="zh-TW" altLang="en-US"/>
        </a:p>
      </dgm:t>
    </dgm:pt>
    <dgm:pt modelId="{A0AB50F2-4284-437A-BAA4-DC047D7A6475}" type="sibTrans" cxnId="{8BF869FE-F419-47E4-975D-6DACDFF15B16}">
      <dgm:prSet/>
      <dgm:spPr/>
      <dgm:t>
        <a:bodyPr/>
        <a:lstStyle/>
        <a:p>
          <a:endParaRPr lang="zh-TW" altLang="en-US"/>
        </a:p>
      </dgm:t>
    </dgm:pt>
    <dgm:pt modelId="{380380A6-1B67-474B-A65C-ABB9E062DD92}" type="pres">
      <dgm:prSet presAssocID="{DEFBA749-FEAC-4CB2-9473-734CBD5A6F9D}" presName="Name0" presStyleCnt="0">
        <dgm:presLayoutVars>
          <dgm:dir/>
          <dgm:resizeHandles val="exact"/>
        </dgm:presLayoutVars>
      </dgm:prSet>
      <dgm:spPr/>
    </dgm:pt>
    <dgm:pt modelId="{FCEC85FC-FD81-4765-A46C-D095292D7495}" type="pres">
      <dgm:prSet presAssocID="{DEFBA749-FEAC-4CB2-9473-734CBD5A6F9D}" presName="arrow" presStyleLbl="bgShp" presStyleIdx="0" presStyleCnt="1"/>
      <dgm:spPr/>
    </dgm:pt>
    <dgm:pt modelId="{D88C0E62-17B9-481F-BE8E-1BAE36CF6925}" type="pres">
      <dgm:prSet presAssocID="{DEFBA749-FEAC-4CB2-9473-734CBD5A6F9D}" presName="points" presStyleCnt="0"/>
      <dgm:spPr/>
    </dgm:pt>
    <dgm:pt modelId="{70DC823A-9430-4B77-949A-DDE253E9920B}" type="pres">
      <dgm:prSet presAssocID="{CB77DEE2-36E4-4CF1-8239-2372DA39B4C8}" presName="compositeA" presStyleCnt="0"/>
      <dgm:spPr/>
    </dgm:pt>
    <dgm:pt modelId="{72DC4DA8-C103-4185-9B56-4C7E00D7DA88}" type="pres">
      <dgm:prSet presAssocID="{CB77DEE2-36E4-4CF1-8239-2372DA39B4C8}" presName="textA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E15E5F2-003F-44AE-A5B8-FBA01B06BC27}" type="pres">
      <dgm:prSet presAssocID="{CB77DEE2-36E4-4CF1-8239-2372DA39B4C8}" presName="circleA" presStyleLbl="node1" presStyleIdx="0" presStyleCnt="4"/>
      <dgm:spPr/>
    </dgm:pt>
    <dgm:pt modelId="{865AA8CD-496B-4915-8F38-010909A02E53}" type="pres">
      <dgm:prSet presAssocID="{CB77DEE2-36E4-4CF1-8239-2372DA39B4C8}" presName="spaceA" presStyleCnt="0"/>
      <dgm:spPr/>
    </dgm:pt>
    <dgm:pt modelId="{94A82FA5-F2B3-481D-AADF-98EF0302EE10}" type="pres">
      <dgm:prSet presAssocID="{D7A25608-7B0C-490B-9194-117DD29F1A59}" presName="space" presStyleCnt="0"/>
      <dgm:spPr/>
    </dgm:pt>
    <dgm:pt modelId="{AB81B755-85FE-4193-A54A-3D8C39F04914}" type="pres">
      <dgm:prSet presAssocID="{8D664B3C-7513-4C38-8EFF-BFE223D095D7}" presName="compositeB" presStyleCnt="0"/>
      <dgm:spPr/>
    </dgm:pt>
    <dgm:pt modelId="{8C3E5EA4-6979-43D2-8C9D-BA9A77878A1D}" type="pres">
      <dgm:prSet presAssocID="{8D664B3C-7513-4C38-8EFF-BFE223D095D7}" presName="textB" presStyleLbl="revTx" presStyleIdx="1" presStyleCnt="4" custScaleX="116044" custLinFactNeighborX="722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3097451-4A6B-47A6-8587-83DAB6FAF8C7}" type="pres">
      <dgm:prSet presAssocID="{8D664B3C-7513-4C38-8EFF-BFE223D095D7}" presName="circleB" presStyleLbl="node1" presStyleIdx="1" presStyleCnt="4" custLinFactNeighborX="29538"/>
      <dgm:spPr/>
    </dgm:pt>
    <dgm:pt modelId="{5E5924D4-646A-47EB-B5CD-24D7B6051968}" type="pres">
      <dgm:prSet presAssocID="{8D664B3C-7513-4C38-8EFF-BFE223D095D7}" presName="spaceB" presStyleCnt="0"/>
      <dgm:spPr/>
    </dgm:pt>
    <dgm:pt modelId="{1A872732-736E-4E1E-8AA1-E29CC9C5179E}" type="pres">
      <dgm:prSet presAssocID="{94E21A20-1CFF-4F0E-8024-0C092B6E6AB0}" presName="space" presStyleCnt="0"/>
      <dgm:spPr/>
    </dgm:pt>
    <dgm:pt modelId="{326147AF-5F4F-4D1D-8828-1E1828D2DF8A}" type="pres">
      <dgm:prSet presAssocID="{941053A3-27AF-4883-BBC2-29123BE2BFBE}" presName="compositeA" presStyleCnt="0"/>
      <dgm:spPr/>
    </dgm:pt>
    <dgm:pt modelId="{2466D8B7-521B-45FD-92AE-CEC6D8A1FC13}" type="pres">
      <dgm:prSet presAssocID="{941053A3-27AF-4883-BBC2-29123BE2BFBE}" presName="textA" presStyleLbl="revTx" presStyleIdx="2" presStyleCnt="4" custScaleX="120277" custLinFactNeighborX="1943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3569690-B482-4860-AD3D-AC75851DADE2}" type="pres">
      <dgm:prSet presAssocID="{941053A3-27AF-4883-BBC2-29123BE2BFBE}" presName="circleA" presStyleLbl="node1" presStyleIdx="2" presStyleCnt="4" custLinFactNeighborX="67208"/>
      <dgm:spPr/>
    </dgm:pt>
    <dgm:pt modelId="{B4433D2F-65A5-44C9-86A4-DB946D69C4FF}" type="pres">
      <dgm:prSet presAssocID="{941053A3-27AF-4883-BBC2-29123BE2BFBE}" presName="spaceA" presStyleCnt="0"/>
      <dgm:spPr/>
    </dgm:pt>
    <dgm:pt modelId="{51017DCD-8DB0-4992-A39B-462B5FEE51E4}" type="pres">
      <dgm:prSet presAssocID="{2C9ACA84-05A7-4081-ABEF-42DA13AC756E}" presName="space" presStyleCnt="0"/>
      <dgm:spPr/>
    </dgm:pt>
    <dgm:pt modelId="{B5FF6623-4917-4790-9B99-6B1270F967A8}" type="pres">
      <dgm:prSet presAssocID="{4EDC3E6B-CFDE-439B-8829-4305C6B2CC67}" presName="compositeB" presStyleCnt="0"/>
      <dgm:spPr/>
    </dgm:pt>
    <dgm:pt modelId="{C63A7AB5-63BB-4931-A47F-1F833157B7BF}" type="pres">
      <dgm:prSet presAssocID="{4EDC3E6B-CFDE-439B-8829-4305C6B2CC67}" presName="textB" presStyleLbl="revTx" presStyleIdx="3" presStyleCnt="4" custScaleX="121429" custLinFactNeighborX="2162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43B0870-9DB7-427B-B786-90EB6E0CB6F3}" type="pres">
      <dgm:prSet presAssocID="{4EDC3E6B-CFDE-439B-8829-4305C6B2CC67}" presName="circleB" presStyleLbl="node1" presStyleIdx="3" presStyleCnt="4" custLinFactNeighborX="77739"/>
      <dgm:spPr/>
    </dgm:pt>
    <dgm:pt modelId="{5B4F22DF-0EDC-4FDB-87EF-5268E7F67096}" type="pres">
      <dgm:prSet presAssocID="{4EDC3E6B-CFDE-439B-8829-4305C6B2CC67}" presName="spaceB" presStyleCnt="0"/>
      <dgm:spPr/>
    </dgm:pt>
  </dgm:ptLst>
  <dgm:cxnLst>
    <dgm:cxn modelId="{D745BAE1-EA4B-40F8-8EA7-C6E477017565}" type="presOf" srcId="{DEFBA749-FEAC-4CB2-9473-734CBD5A6F9D}" destId="{380380A6-1B67-474B-A65C-ABB9E062DD92}" srcOrd="0" destOrd="0" presId="urn:microsoft.com/office/officeart/2005/8/layout/hProcess11"/>
    <dgm:cxn modelId="{22453871-8F87-41E9-9B6F-5FCD1460AF0B}" type="presOf" srcId="{941053A3-27AF-4883-BBC2-29123BE2BFBE}" destId="{2466D8B7-521B-45FD-92AE-CEC6D8A1FC13}" srcOrd="0" destOrd="0" presId="urn:microsoft.com/office/officeart/2005/8/layout/hProcess11"/>
    <dgm:cxn modelId="{8BF869FE-F419-47E4-975D-6DACDFF15B16}" srcId="{DEFBA749-FEAC-4CB2-9473-734CBD5A6F9D}" destId="{4EDC3E6B-CFDE-439B-8829-4305C6B2CC67}" srcOrd="3" destOrd="0" parTransId="{655D07B1-E8E1-433E-8ED2-AA7E607C0BC7}" sibTransId="{A0AB50F2-4284-437A-BAA4-DC047D7A6475}"/>
    <dgm:cxn modelId="{6FEAA525-952C-4D13-88E1-0C03D61E3DDF}" srcId="{DEFBA749-FEAC-4CB2-9473-734CBD5A6F9D}" destId="{8D664B3C-7513-4C38-8EFF-BFE223D095D7}" srcOrd="1" destOrd="0" parTransId="{4379CF2E-48AD-4203-B43A-125EF519676E}" sibTransId="{94E21A20-1CFF-4F0E-8024-0C092B6E6AB0}"/>
    <dgm:cxn modelId="{8EF137D3-E795-465E-AA60-EAD12F69FE3A}" srcId="{DEFBA749-FEAC-4CB2-9473-734CBD5A6F9D}" destId="{CB77DEE2-36E4-4CF1-8239-2372DA39B4C8}" srcOrd="0" destOrd="0" parTransId="{5DD44C56-33B7-44D9-AB5D-2668A8F3D223}" sibTransId="{D7A25608-7B0C-490B-9194-117DD29F1A59}"/>
    <dgm:cxn modelId="{F380CF8E-A763-43A2-8283-2ECD6A514765}" type="presOf" srcId="{4EDC3E6B-CFDE-439B-8829-4305C6B2CC67}" destId="{C63A7AB5-63BB-4931-A47F-1F833157B7BF}" srcOrd="0" destOrd="0" presId="urn:microsoft.com/office/officeart/2005/8/layout/hProcess11"/>
    <dgm:cxn modelId="{D99E5C65-7140-4C6B-87BA-4377DD352885}" type="presOf" srcId="{CB77DEE2-36E4-4CF1-8239-2372DA39B4C8}" destId="{72DC4DA8-C103-4185-9B56-4C7E00D7DA88}" srcOrd="0" destOrd="0" presId="urn:microsoft.com/office/officeart/2005/8/layout/hProcess11"/>
    <dgm:cxn modelId="{7AC97867-ED2E-44D2-AF89-40618EC2B3AD}" srcId="{DEFBA749-FEAC-4CB2-9473-734CBD5A6F9D}" destId="{941053A3-27AF-4883-BBC2-29123BE2BFBE}" srcOrd="2" destOrd="0" parTransId="{9512C0D3-8AEC-4C77-B73F-CC1D38308AF9}" sibTransId="{2C9ACA84-05A7-4081-ABEF-42DA13AC756E}"/>
    <dgm:cxn modelId="{BE058683-D5E3-430B-9D97-0BBAABFDCC0D}" type="presOf" srcId="{8D664B3C-7513-4C38-8EFF-BFE223D095D7}" destId="{8C3E5EA4-6979-43D2-8C9D-BA9A77878A1D}" srcOrd="0" destOrd="0" presId="urn:microsoft.com/office/officeart/2005/8/layout/hProcess11"/>
    <dgm:cxn modelId="{3E1887ED-B881-4EA3-9D9A-9F60513F39BE}" type="presParOf" srcId="{380380A6-1B67-474B-A65C-ABB9E062DD92}" destId="{FCEC85FC-FD81-4765-A46C-D095292D7495}" srcOrd="0" destOrd="0" presId="urn:microsoft.com/office/officeart/2005/8/layout/hProcess11"/>
    <dgm:cxn modelId="{0490D058-8F7B-49B0-8A53-22D6DCF5E916}" type="presParOf" srcId="{380380A6-1B67-474B-A65C-ABB9E062DD92}" destId="{D88C0E62-17B9-481F-BE8E-1BAE36CF6925}" srcOrd="1" destOrd="0" presId="urn:microsoft.com/office/officeart/2005/8/layout/hProcess11"/>
    <dgm:cxn modelId="{4558323A-71A4-4408-8F61-D6C9FB9D0DDF}" type="presParOf" srcId="{D88C0E62-17B9-481F-BE8E-1BAE36CF6925}" destId="{70DC823A-9430-4B77-949A-DDE253E9920B}" srcOrd="0" destOrd="0" presId="urn:microsoft.com/office/officeart/2005/8/layout/hProcess11"/>
    <dgm:cxn modelId="{19CE888A-6173-40E6-B940-C2775C7ED58B}" type="presParOf" srcId="{70DC823A-9430-4B77-949A-DDE253E9920B}" destId="{72DC4DA8-C103-4185-9B56-4C7E00D7DA88}" srcOrd="0" destOrd="0" presId="urn:microsoft.com/office/officeart/2005/8/layout/hProcess11"/>
    <dgm:cxn modelId="{A485AA29-916A-4A3E-931F-0A34B2082B61}" type="presParOf" srcId="{70DC823A-9430-4B77-949A-DDE253E9920B}" destId="{CE15E5F2-003F-44AE-A5B8-FBA01B06BC27}" srcOrd="1" destOrd="0" presId="urn:microsoft.com/office/officeart/2005/8/layout/hProcess11"/>
    <dgm:cxn modelId="{495F10E4-E58B-46F2-8411-867E8CE3B1F3}" type="presParOf" srcId="{70DC823A-9430-4B77-949A-DDE253E9920B}" destId="{865AA8CD-496B-4915-8F38-010909A02E53}" srcOrd="2" destOrd="0" presId="urn:microsoft.com/office/officeart/2005/8/layout/hProcess11"/>
    <dgm:cxn modelId="{91B2F846-23A6-4529-AF8A-D512E57D5367}" type="presParOf" srcId="{D88C0E62-17B9-481F-BE8E-1BAE36CF6925}" destId="{94A82FA5-F2B3-481D-AADF-98EF0302EE10}" srcOrd="1" destOrd="0" presId="urn:microsoft.com/office/officeart/2005/8/layout/hProcess11"/>
    <dgm:cxn modelId="{2276C160-7CCB-4150-BDB2-1DCCE1BC38BF}" type="presParOf" srcId="{D88C0E62-17B9-481F-BE8E-1BAE36CF6925}" destId="{AB81B755-85FE-4193-A54A-3D8C39F04914}" srcOrd="2" destOrd="0" presId="urn:microsoft.com/office/officeart/2005/8/layout/hProcess11"/>
    <dgm:cxn modelId="{5E6CBE72-547B-4388-8E55-D661E541B746}" type="presParOf" srcId="{AB81B755-85FE-4193-A54A-3D8C39F04914}" destId="{8C3E5EA4-6979-43D2-8C9D-BA9A77878A1D}" srcOrd="0" destOrd="0" presId="urn:microsoft.com/office/officeart/2005/8/layout/hProcess11"/>
    <dgm:cxn modelId="{0D3D344C-F67F-4D48-B91A-8BADC0F6FAE6}" type="presParOf" srcId="{AB81B755-85FE-4193-A54A-3D8C39F04914}" destId="{63097451-4A6B-47A6-8587-83DAB6FAF8C7}" srcOrd="1" destOrd="0" presId="urn:microsoft.com/office/officeart/2005/8/layout/hProcess11"/>
    <dgm:cxn modelId="{1392BDDE-3D43-4117-8B15-9004EC88BF4E}" type="presParOf" srcId="{AB81B755-85FE-4193-A54A-3D8C39F04914}" destId="{5E5924D4-646A-47EB-B5CD-24D7B6051968}" srcOrd="2" destOrd="0" presId="urn:microsoft.com/office/officeart/2005/8/layout/hProcess11"/>
    <dgm:cxn modelId="{CD0A4153-C888-49F8-BD2B-A6D9D0C0C409}" type="presParOf" srcId="{D88C0E62-17B9-481F-BE8E-1BAE36CF6925}" destId="{1A872732-736E-4E1E-8AA1-E29CC9C5179E}" srcOrd="3" destOrd="0" presId="urn:microsoft.com/office/officeart/2005/8/layout/hProcess11"/>
    <dgm:cxn modelId="{B925B91F-3E09-4B76-B903-4A03CD2FE7E3}" type="presParOf" srcId="{D88C0E62-17B9-481F-BE8E-1BAE36CF6925}" destId="{326147AF-5F4F-4D1D-8828-1E1828D2DF8A}" srcOrd="4" destOrd="0" presId="urn:microsoft.com/office/officeart/2005/8/layout/hProcess11"/>
    <dgm:cxn modelId="{779EADDC-16B0-4CBC-AA02-5FBF50DA23CE}" type="presParOf" srcId="{326147AF-5F4F-4D1D-8828-1E1828D2DF8A}" destId="{2466D8B7-521B-45FD-92AE-CEC6D8A1FC13}" srcOrd="0" destOrd="0" presId="urn:microsoft.com/office/officeart/2005/8/layout/hProcess11"/>
    <dgm:cxn modelId="{E2B15EC6-702A-48B1-8F38-BC96F301FDA0}" type="presParOf" srcId="{326147AF-5F4F-4D1D-8828-1E1828D2DF8A}" destId="{73569690-B482-4860-AD3D-AC75851DADE2}" srcOrd="1" destOrd="0" presId="urn:microsoft.com/office/officeart/2005/8/layout/hProcess11"/>
    <dgm:cxn modelId="{18D0B301-8EAB-42E4-AF10-3E5AB1625176}" type="presParOf" srcId="{326147AF-5F4F-4D1D-8828-1E1828D2DF8A}" destId="{B4433D2F-65A5-44C9-86A4-DB946D69C4FF}" srcOrd="2" destOrd="0" presId="urn:microsoft.com/office/officeart/2005/8/layout/hProcess11"/>
    <dgm:cxn modelId="{D99912DE-7D36-4EB3-89A1-45ED4E8FEB08}" type="presParOf" srcId="{D88C0E62-17B9-481F-BE8E-1BAE36CF6925}" destId="{51017DCD-8DB0-4992-A39B-462B5FEE51E4}" srcOrd="5" destOrd="0" presId="urn:microsoft.com/office/officeart/2005/8/layout/hProcess11"/>
    <dgm:cxn modelId="{9FFDC438-3E62-4F6C-840D-F248E9AF2A52}" type="presParOf" srcId="{D88C0E62-17B9-481F-BE8E-1BAE36CF6925}" destId="{B5FF6623-4917-4790-9B99-6B1270F967A8}" srcOrd="6" destOrd="0" presId="urn:microsoft.com/office/officeart/2005/8/layout/hProcess11"/>
    <dgm:cxn modelId="{978C6E30-3AD5-4E63-BF75-3CB76F085F09}" type="presParOf" srcId="{B5FF6623-4917-4790-9B99-6B1270F967A8}" destId="{C63A7AB5-63BB-4931-A47F-1F833157B7BF}" srcOrd="0" destOrd="0" presId="urn:microsoft.com/office/officeart/2005/8/layout/hProcess11"/>
    <dgm:cxn modelId="{9464B295-9BEB-4FF4-BC23-F8AC15A57651}" type="presParOf" srcId="{B5FF6623-4917-4790-9B99-6B1270F967A8}" destId="{943B0870-9DB7-427B-B786-90EB6E0CB6F3}" srcOrd="1" destOrd="0" presId="urn:microsoft.com/office/officeart/2005/8/layout/hProcess11"/>
    <dgm:cxn modelId="{6A5B38EB-EDDC-41AE-88C6-B9FBE47B0A88}" type="presParOf" srcId="{B5FF6623-4917-4790-9B99-6B1270F967A8}" destId="{5B4F22DF-0EDC-4FDB-87EF-5268E7F67096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3.xml><?xml version="1.0" encoding="utf-8"?>
<dgm:dataModel xmlns:dgm="http://schemas.openxmlformats.org/drawingml/2006/diagram" xmlns:a="http://schemas.openxmlformats.org/drawingml/2006/main">
  <dgm:ptLst>
    <dgm:pt modelId="{30DF5B47-3414-473E-A062-4D5CEE43C5A9}" type="doc">
      <dgm:prSet loTypeId="urn:microsoft.com/office/officeart/2005/8/layout/hProcess11" loCatId="process" qsTypeId="urn:microsoft.com/office/officeart/2005/8/quickstyle/simple1" qsCatId="simple" csTypeId="urn:microsoft.com/office/officeart/2005/8/colors/colorful1" csCatId="colorful" phldr="1"/>
      <dgm:spPr/>
    </dgm:pt>
    <dgm:pt modelId="{E7CBBF60-9821-4B67-BCA4-D4322ADD72AB}">
      <dgm:prSet phldrT="[文字]" custT="1"/>
      <dgm:spPr/>
      <dgm:t>
        <a:bodyPr/>
        <a:lstStyle/>
        <a:p>
          <a:r>
            <a:rPr lang="zh-TW" altLang="en-US" sz="2400" dirty="0" smtClean="0"/>
            <a:t>「反恐對策特別措施法案」</a:t>
          </a:r>
          <a:endParaRPr lang="zh-TW" altLang="en-US" sz="2400" dirty="0"/>
        </a:p>
      </dgm:t>
    </dgm:pt>
    <dgm:pt modelId="{67F3D107-0F7C-411F-AAE8-D783A94AF348}" type="parTrans" cxnId="{17492941-C94A-42F7-B529-184D736645B5}">
      <dgm:prSet/>
      <dgm:spPr/>
      <dgm:t>
        <a:bodyPr/>
        <a:lstStyle/>
        <a:p>
          <a:endParaRPr lang="zh-TW" altLang="en-US"/>
        </a:p>
      </dgm:t>
    </dgm:pt>
    <dgm:pt modelId="{F76754C8-2DFB-412F-9EFE-84347883A700}" type="sibTrans" cxnId="{17492941-C94A-42F7-B529-184D736645B5}">
      <dgm:prSet/>
      <dgm:spPr/>
      <dgm:t>
        <a:bodyPr/>
        <a:lstStyle/>
        <a:p>
          <a:endParaRPr lang="zh-TW" altLang="en-US"/>
        </a:p>
      </dgm:t>
    </dgm:pt>
    <dgm:pt modelId="{21A749FB-0E15-4508-8C36-DC92EC62F6D6}">
      <dgm:prSet phldrT="[文字]" custT="1"/>
      <dgm:spPr/>
      <dgm:t>
        <a:bodyPr/>
        <a:lstStyle/>
        <a:p>
          <a:r>
            <a:rPr lang="zh-TW" altLang="en-US" sz="2400" dirty="0" smtClean="0"/>
            <a:t>「有事三法案」</a:t>
          </a:r>
          <a:endParaRPr lang="zh-TW" altLang="en-US" sz="2400" dirty="0"/>
        </a:p>
      </dgm:t>
    </dgm:pt>
    <dgm:pt modelId="{1C91B962-034A-4C4D-92C7-129CF19ED38C}" type="parTrans" cxnId="{6B4DAA63-AFC0-4058-A655-BBA290982BF5}">
      <dgm:prSet/>
      <dgm:spPr/>
      <dgm:t>
        <a:bodyPr/>
        <a:lstStyle/>
        <a:p>
          <a:endParaRPr lang="zh-TW" altLang="en-US"/>
        </a:p>
      </dgm:t>
    </dgm:pt>
    <dgm:pt modelId="{8DE028DF-1342-4535-B42B-05DA23ED11A8}" type="sibTrans" cxnId="{6B4DAA63-AFC0-4058-A655-BBA290982BF5}">
      <dgm:prSet/>
      <dgm:spPr/>
      <dgm:t>
        <a:bodyPr/>
        <a:lstStyle/>
        <a:p>
          <a:endParaRPr lang="zh-TW" altLang="en-US"/>
        </a:p>
      </dgm:t>
    </dgm:pt>
    <dgm:pt modelId="{B7F70E88-A4D2-4AA0-949B-B5A47E240C4C}">
      <dgm:prSet phldrT="[文字]" custT="1"/>
      <dgm:spPr/>
      <dgm:t>
        <a:bodyPr/>
        <a:lstStyle/>
        <a:p>
          <a:r>
            <a:rPr lang="zh-TW" altLang="en-US" sz="2400" dirty="0" smtClean="0"/>
            <a:t>「美日安全保障協商委員會聯合聲明」</a:t>
          </a:r>
          <a:endParaRPr lang="zh-TW" altLang="en-US" sz="2400" dirty="0"/>
        </a:p>
      </dgm:t>
    </dgm:pt>
    <dgm:pt modelId="{E62380B9-EEC1-4A2F-9CE5-D7A73DBE849A}" type="parTrans" cxnId="{1E37A32D-A690-4C6D-99DC-A12AF9862544}">
      <dgm:prSet/>
      <dgm:spPr/>
      <dgm:t>
        <a:bodyPr/>
        <a:lstStyle/>
        <a:p>
          <a:endParaRPr lang="zh-TW" altLang="en-US"/>
        </a:p>
      </dgm:t>
    </dgm:pt>
    <dgm:pt modelId="{D1EFA1CF-8956-461A-8E32-7E18D4914936}" type="sibTrans" cxnId="{1E37A32D-A690-4C6D-99DC-A12AF9862544}">
      <dgm:prSet/>
      <dgm:spPr/>
      <dgm:t>
        <a:bodyPr/>
        <a:lstStyle/>
        <a:p>
          <a:endParaRPr lang="zh-TW" altLang="en-US"/>
        </a:p>
      </dgm:t>
    </dgm:pt>
    <dgm:pt modelId="{4393578C-1DC0-459A-8BAE-ADAE0A3AE676}">
      <dgm:prSet phldrT="[文字]" custT="1"/>
      <dgm:spPr/>
      <dgm:t>
        <a:bodyPr/>
        <a:lstStyle/>
        <a:p>
          <a:r>
            <a:rPr lang="zh-TW" altLang="en-US" sz="2400" dirty="0" smtClean="0"/>
            <a:t>「東亞共同體」</a:t>
          </a:r>
          <a:endParaRPr lang="zh-TW" altLang="en-US" sz="2400" dirty="0"/>
        </a:p>
      </dgm:t>
    </dgm:pt>
    <dgm:pt modelId="{C0C11230-3EC5-4A9B-9DD7-0411E9BBB4BF}" type="parTrans" cxnId="{71362201-0932-4AE5-80B6-248ABBFAF19D}">
      <dgm:prSet/>
      <dgm:spPr/>
      <dgm:t>
        <a:bodyPr/>
        <a:lstStyle/>
        <a:p>
          <a:endParaRPr lang="zh-TW" altLang="en-US"/>
        </a:p>
      </dgm:t>
    </dgm:pt>
    <dgm:pt modelId="{A6FDD10C-2850-428F-9E98-A3E3F2A0563F}" type="sibTrans" cxnId="{71362201-0932-4AE5-80B6-248ABBFAF19D}">
      <dgm:prSet/>
      <dgm:spPr/>
      <dgm:t>
        <a:bodyPr/>
        <a:lstStyle/>
        <a:p>
          <a:endParaRPr lang="zh-TW" altLang="en-US"/>
        </a:p>
      </dgm:t>
    </dgm:pt>
    <dgm:pt modelId="{FDDCA6B8-3571-453D-98EF-430EBDC342B7}" type="pres">
      <dgm:prSet presAssocID="{30DF5B47-3414-473E-A062-4D5CEE43C5A9}" presName="Name0" presStyleCnt="0">
        <dgm:presLayoutVars>
          <dgm:dir/>
          <dgm:resizeHandles val="exact"/>
        </dgm:presLayoutVars>
      </dgm:prSet>
      <dgm:spPr/>
    </dgm:pt>
    <dgm:pt modelId="{E23B7DB7-ACE3-4E52-913F-D4A80A1DF007}" type="pres">
      <dgm:prSet presAssocID="{30DF5B47-3414-473E-A062-4D5CEE43C5A9}" presName="arrow" presStyleLbl="bgShp" presStyleIdx="0" presStyleCnt="1"/>
      <dgm:spPr/>
    </dgm:pt>
    <dgm:pt modelId="{668716B3-7590-4387-A190-FD4E526BE55B}" type="pres">
      <dgm:prSet presAssocID="{30DF5B47-3414-473E-A062-4D5CEE43C5A9}" presName="points" presStyleCnt="0"/>
      <dgm:spPr/>
    </dgm:pt>
    <dgm:pt modelId="{553CC734-37C0-495D-9A86-C35A318B8EED}" type="pres">
      <dgm:prSet presAssocID="{E7CBBF60-9821-4B67-BCA4-D4322ADD72AB}" presName="compositeA" presStyleCnt="0"/>
      <dgm:spPr/>
    </dgm:pt>
    <dgm:pt modelId="{21B231B3-2970-488E-B80A-33A6EECE16F1}" type="pres">
      <dgm:prSet presAssocID="{E7CBBF60-9821-4B67-BCA4-D4322ADD72AB}" presName="textA" presStyleLbl="revTx" presStyleIdx="0" presStyleCnt="4" custScaleX="555457" custScaleY="71429" custLinFactNeighborX="-97502" custLinFactNeighborY="1071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252FB7B-B597-40EE-A300-443D66CB3EA6}" type="pres">
      <dgm:prSet presAssocID="{E7CBBF60-9821-4B67-BCA4-D4322ADD72AB}" presName="circleA" presStyleLbl="node1" presStyleIdx="0" presStyleCnt="4" custLinFactNeighborX="-94309" custLinFactNeighborY="31607"/>
      <dgm:spPr/>
    </dgm:pt>
    <dgm:pt modelId="{30351448-84DD-458D-9D2E-8F69527D93C1}" type="pres">
      <dgm:prSet presAssocID="{E7CBBF60-9821-4B67-BCA4-D4322ADD72AB}" presName="spaceA" presStyleCnt="0"/>
      <dgm:spPr/>
    </dgm:pt>
    <dgm:pt modelId="{C6EA942A-8CA8-47F6-9FE4-C7590E27CF0A}" type="pres">
      <dgm:prSet presAssocID="{F76754C8-2DFB-412F-9EFE-84347883A700}" presName="space" presStyleCnt="0"/>
      <dgm:spPr/>
    </dgm:pt>
    <dgm:pt modelId="{E9DE1F6D-66A4-4805-8044-74E8344A105F}" type="pres">
      <dgm:prSet presAssocID="{21A749FB-0E15-4508-8C36-DC92EC62F6D6}" presName="compositeB" presStyleCnt="0"/>
      <dgm:spPr/>
    </dgm:pt>
    <dgm:pt modelId="{095A78BB-BD0D-4CCD-86D0-27BA83D63F83}" type="pres">
      <dgm:prSet presAssocID="{21A749FB-0E15-4508-8C36-DC92EC62F6D6}" presName="textB" presStyleLbl="revTx" presStyleIdx="1" presStyleCnt="4" custScaleX="429446" custScaleY="39853" custLinFactNeighborX="-20045" custLinFactNeighborY="-451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33CF605-628B-4509-8595-DFE27AFC0529}" type="pres">
      <dgm:prSet presAssocID="{21A749FB-0E15-4508-8C36-DC92EC62F6D6}" presName="circleB" presStyleLbl="node1" presStyleIdx="1" presStyleCnt="4" custLinFactNeighborX="-21994" custLinFactNeighborY="-82615"/>
      <dgm:spPr/>
    </dgm:pt>
    <dgm:pt modelId="{927F5363-2FF4-4264-BA2D-4680C13787A2}" type="pres">
      <dgm:prSet presAssocID="{21A749FB-0E15-4508-8C36-DC92EC62F6D6}" presName="spaceB" presStyleCnt="0"/>
      <dgm:spPr/>
    </dgm:pt>
    <dgm:pt modelId="{57AA0ECB-E465-474F-9642-EBDC4081C3F5}" type="pres">
      <dgm:prSet presAssocID="{8DE028DF-1342-4535-B42B-05DA23ED11A8}" presName="space" presStyleCnt="0"/>
      <dgm:spPr/>
    </dgm:pt>
    <dgm:pt modelId="{67EBAD31-B4C6-4DB7-AAA1-1225ED0D295A}" type="pres">
      <dgm:prSet presAssocID="{B7F70E88-A4D2-4AA0-949B-B5A47E240C4C}" presName="compositeA" presStyleCnt="0"/>
      <dgm:spPr/>
    </dgm:pt>
    <dgm:pt modelId="{A34EFD81-30A9-443A-A4EC-99247E6BDD44}" type="pres">
      <dgm:prSet presAssocID="{B7F70E88-A4D2-4AA0-949B-B5A47E240C4C}" presName="textA" presStyleLbl="revTx" presStyleIdx="2" presStyleCnt="4" custScaleX="516884" custLinFactX="83422" custLinFactNeighborX="10000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66820DF-CCBD-4122-8973-922C391CE4FD}" type="pres">
      <dgm:prSet presAssocID="{B7F70E88-A4D2-4AA0-949B-B5A47E240C4C}" presName="circleA" presStyleLbl="node1" presStyleIdx="2" presStyleCnt="4" custLinFactX="2086" custLinFactNeighborX="100000" custLinFactNeighborY="-5177"/>
      <dgm:spPr/>
    </dgm:pt>
    <dgm:pt modelId="{FF623AC1-504E-41FB-9936-663D2F6267C4}" type="pres">
      <dgm:prSet presAssocID="{B7F70E88-A4D2-4AA0-949B-B5A47E240C4C}" presName="spaceA" presStyleCnt="0"/>
      <dgm:spPr/>
    </dgm:pt>
    <dgm:pt modelId="{575AEBE2-E371-4058-B57D-2A9CAF859E3B}" type="pres">
      <dgm:prSet presAssocID="{D1EFA1CF-8956-461A-8E32-7E18D4914936}" presName="space" presStyleCnt="0"/>
      <dgm:spPr/>
    </dgm:pt>
    <dgm:pt modelId="{A47C7050-4DCA-433E-9569-AF09014A7C4B}" type="pres">
      <dgm:prSet presAssocID="{4393578C-1DC0-459A-8BAE-ADAE0A3AE676}" presName="compositeB" presStyleCnt="0"/>
      <dgm:spPr/>
    </dgm:pt>
    <dgm:pt modelId="{BE7B63E4-99F0-41DF-83A4-DC3DF50F0E6C}" type="pres">
      <dgm:prSet presAssocID="{4393578C-1DC0-459A-8BAE-ADAE0A3AE676}" presName="textB" presStyleLbl="revTx" presStyleIdx="3" presStyleCnt="4" custScaleX="483738" custScaleY="57143" custLinFactX="100000" custLinFactNeighborX="141948" custLinFactNeighborY="-3214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A707E97-BAE6-49DF-AEB8-3E8EE07FC2EA}" type="pres">
      <dgm:prSet presAssocID="{4393578C-1DC0-459A-8BAE-ADAE0A3AE676}" presName="circleB" presStyleLbl="node1" presStyleIdx="3" presStyleCnt="4" custLinFactX="78650" custLinFactNeighborX="100000" custLinFactNeighborY="-60354"/>
      <dgm:spPr/>
    </dgm:pt>
    <dgm:pt modelId="{CDE82A53-6B6D-45ED-BF46-1CDFA889AE8D}" type="pres">
      <dgm:prSet presAssocID="{4393578C-1DC0-459A-8BAE-ADAE0A3AE676}" presName="spaceB" presStyleCnt="0"/>
      <dgm:spPr/>
    </dgm:pt>
  </dgm:ptLst>
  <dgm:cxnLst>
    <dgm:cxn modelId="{1E37A32D-A690-4C6D-99DC-A12AF9862544}" srcId="{30DF5B47-3414-473E-A062-4D5CEE43C5A9}" destId="{B7F70E88-A4D2-4AA0-949B-B5A47E240C4C}" srcOrd="2" destOrd="0" parTransId="{E62380B9-EEC1-4A2F-9CE5-D7A73DBE849A}" sibTransId="{D1EFA1CF-8956-461A-8E32-7E18D4914936}"/>
    <dgm:cxn modelId="{17492941-C94A-42F7-B529-184D736645B5}" srcId="{30DF5B47-3414-473E-A062-4D5CEE43C5A9}" destId="{E7CBBF60-9821-4B67-BCA4-D4322ADD72AB}" srcOrd="0" destOrd="0" parTransId="{67F3D107-0F7C-411F-AAE8-D783A94AF348}" sibTransId="{F76754C8-2DFB-412F-9EFE-84347883A700}"/>
    <dgm:cxn modelId="{B4B52296-F5B8-4B16-9816-495A6C867EE5}" type="presOf" srcId="{E7CBBF60-9821-4B67-BCA4-D4322ADD72AB}" destId="{21B231B3-2970-488E-B80A-33A6EECE16F1}" srcOrd="0" destOrd="0" presId="urn:microsoft.com/office/officeart/2005/8/layout/hProcess11"/>
    <dgm:cxn modelId="{89AF09D6-E7D5-4C98-A5AF-D93345EF99ED}" type="presOf" srcId="{30DF5B47-3414-473E-A062-4D5CEE43C5A9}" destId="{FDDCA6B8-3571-453D-98EF-430EBDC342B7}" srcOrd="0" destOrd="0" presId="urn:microsoft.com/office/officeart/2005/8/layout/hProcess11"/>
    <dgm:cxn modelId="{35C1DFF2-FA7A-45F3-A88F-29C78643C156}" type="presOf" srcId="{4393578C-1DC0-459A-8BAE-ADAE0A3AE676}" destId="{BE7B63E4-99F0-41DF-83A4-DC3DF50F0E6C}" srcOrd="0" destOrd="0" presId="urn:microsoft.com/office/officeart/2005/8/layout/hProcess11"/>
    <dgm:cxn modelId="{60574695-E90C-4C57-A097-65B1DF297528}" type="presOf" srcId="{B7F70E88-A4D2-4AA0-949B-B5A47E240C4C}" destId="{A34EFD81-30A9-443A-A4EC-99247E6BDD44}" srcOrd="0" destOrd="0" presId="urn:microsoft.com/office/officeart/2005/8/layout/hProcess11"/>
    <dgm:cxn modelId="{71362201-0932-4AE5-80B6-248ABBFAF19D}" srcId="{30DF5B47-3414-473E-A062-4D5CEE43C5A9}" destId="{4393578C-1DC0-459A-8BAE-ADAE0A3AE676}" srcOrd="3" destOrd="0" parTransId="{C0C11230-3EC5-4A9B-9DD7-0411E9BBB4BF}" sibTransId="{A6FDD10C-2850-428F-9E98-A3E3F2A0563F}"/>
    <dgm:cxn modelId="{6B4DAA63-AFC0-4058-A655-BBA290982BF5}" srcId="{30DF5B47-3414-473E-A062-4D5CEE43C5A9}" destId="{21A749FB-0E15-4508-8C36-DC92EC62F6D6}" srcOrd="1" destOrd="0" parTransId="{1C91B962-034A-4C4D-92C7-129CF19ED38C}" sibTransId="{8DE028DF-1342-4535-B42B-05DA23ED11A8}"/>
    <dgm:cxn modelId="{8FF1323B-941E-4145-B090-4459D17ABE82}" type="presOf" srcId="{21A749FB-0E15-4508-8C36-DC92EC62F6D6}" destId="{095A78BB-BD0D-4CCD-86D0-27BA83D63F83}" srcOrd="0" destOrd="0" presId="urn:microsoft.com/office/officeart/2005/8/layout/hProcess11"/>
    <dgm:cxn modelId="{16E61858-8D3B-41D1-9295-EBBA17211EFA}" type="presParOf" srcId="{FDDCA6B8-3571-453D-98EF-430EBDC342B7}" destId="{E23B7DB7-ACE3-4E52-913F-D4A80A1DF007}" srcOrd="0" destOrd="0" presId="urn:microsoft.com/office/officeart/2005/8/layout/hProcess11"/>
    <dgm:cxn modelId="{806A0B5E-4CAE-4292-910F-E5BA4A731AD0}" type="presParOf" srcId="{FDDCA6B8-3571-453D-98EF-430EBDC342B7}" destId="{668716B3-7590-4387-A190-FD4E526BE55B}" srcOrd="1" destOrd="0" presId="urn:microsoft.com/office/officeart/2005/8/layout/hProcess11"/>
    <dgm:cxn modelId="{79E35610-C34A-4A62-A5B4-B0AB5834FA45}" type="presParOf" srcId="{668716B3-7590-4387-A190-FD4E526BE55B}" destId="{553CC734-37C0-495D-9A86-C35A318B8EED}" srcOrd="0" destOrd="0" presId="urn:microsoft.com/office/officeart/2005/8/layout/hProcess11"/>
    <dgm:cxn modelId="{FEF5AAB0-A4FA-4E92-AA37-0A740B2328A6}" type="presParOf" srcId="{553CC734-37C0-495D-9A86-C35A318B8EED}" destId="{21B231B3-2970-488E-B80A-33A6EECE16F1}" srcOrd="0" destOrd="0" presId="urn:microsoft.com/office/officeart/2005/8/layout/hProcess11"/>
    <dgm:cxn modelId="{B3505AF3-E42B-4CFF-8A4B-89775787E640}" type="presParOf" srcId="{553CC734-37C0-495D-9A86-C35A318B8EED}" destId="{4252FB7B-B597-40EE-A300-443D66CB3EA6}" srcOrd="1" destOrd="0" presId="urn:microsoft.com/office/officeart/2005/8/layout/hProcess11"/>
    <dgm:cxn modelId="{3C20F916-A3F1-4753-A8B8-1D3ED1BE5A4C}" type="presParOf" srcId="{553CC734-37C0-495D-9A86-C35A318B8EED}" destId="{30351448-84DD-458D-9D2E-8F69527D93C1}" srcOrd="2" destOrd="0" presId="urn:microsoft.com/office/officeart/2005/8/layout/hProcess11"/>
    <dgm:cxn modelId="{CAB89D1B-EB7F-4A28-92A8-686EA7973077}" type="presParOf" srcId="{668716B3-7590-4387-A190-FD4E526BE55B}" destId="{C6EA942A-8CA8-47F6-9FE4-C7590E27CF0A}" srcOrd="1" destOrd="0" presId="urn:microsoft.com/office/officeart/2005/8/layout/hProcess11"/>
    <dgm:cxn modelId="{9E2D202C-37DE-472B-8152-91C7744D29AF}" type="presParOf" srcId="{668716B3-7590-4387-A190-FD4E526BE55B}" destId="{E9DE1F6D-66A4-4805-8044-74E8344A105F}" srcOrd="2" destOrd="0" presId="urn:microsoft.com/office/officeart/2005/8/layout/hProcess11"/>
    <dgm:cxn modelId="{0D88A764-C880-4F3E-B43B-BD7238A575E6}" type="presParOf" srcId="{E9DE1F6D-66A4-4805-8044-74E8344A105F}" destId="{095A78BB-BD0D-4CCD-86D0-27BA83D63F83}" srcOrd="0" destOrd="0" presId="urn:microsoft.com/office/officeart/2005/8/layout/hProcess11"/>
    <dgm:cxn modelId="{1512A313-0585-4EDA-B0E5-F752FDE803C4}" type="presParOf" srcId="{E9DE1F6D-66A4-4805-8044-74E8344A105F}" destId="{333CF605-628B-4509-8595-DFE27AFC0529}" srcOrd="1" destOrd="0" presId="urn:microsoft.com/office/officeart/2005/8/layout/hProcess11"/>
    <dgm:cxn modelId="{9D8357E4-CE8A-47B5-9AE9-F56370D31CE9}" type="presParOf" srcId="{E9DE1F6D-66A4-4805-8044-74E8344A105F}" destId="{927F5363-2FF4-4264-BA2D-4680C13787A2}" srcOrd="2" destOrd="0" presId="urn:microsoft.com/office/officeart/2005/8/layout/hProcess11"/>
    <dgm:cxn modelId="{57AD2538-B4A5-48CE-81E9-67B44EE96FA2}" type="presParOf" srcId="{668716B3-7590-4387-A190-FD4E526BE55B}" destId="{57AA0ECB-E465-474F-9642-EBDC4081C3F5}" srcOrd="3" destOrd="0" presId="urn:microsoft.com/office/officeart/2005/8/layout/hProcess11"/>
    <dgm:cxn modelId="{A7947217-E7DB-4FC4-B2C2-D5399A8737F4}" type="presParOf" srcId="{668716B3-7590-4387-A190-FD4E526BE55B}" destId="{67EBAD31-B4C6-4DB7-AAA1-1225ED0D295A}" srcOrd="4" destOrd="0" presId="urn:microsoft.com/office/officeart/2005/8/layout/hProcess11"/>
    <dgm:cxn modelId="{864A1FC2-1753-4C06-973B-F8265D174AE3}" type="presParOf" srcId="{67EBAD31-B4C6-4DB7-AAA1-1225ED0D295A}" destId="{A34EFD81-30A9-443A-A4EC-99247E6BDD44}" srcOrd="0" destOrd="0" presId="urn:microsoft.com/office/officeart/2005/8/layout/hProcess11"/>
    <dgm:cxn modelId="{71B0352B-9F94-4633-8E83-0934F60F580C}" type="presParOf" srcId="{67EBAD31-B4C6-4DB7-AAA1-1225ED0D295A}" destId="{266820DF-CCBD-4122-8973-922C391CE4FD}" srcOrd="1" destOrd="0" presId="urn:microsoft.com/office/officeart/2005/8/layout/hProcess11"/>
    <dgm:cxn modelId="{A1949634-4565-4AE8-AD44-292FC010D18A}" type="presParOf" srcId="{67EBAD31-B4C6-4DB7-AAA1-1225ED0D295A}" destId="{FF623AC1-504E-41FB-9936-663D2F6267C4}" srcOrd="2" destOrd="0" presId="urn:microsoft.com/office/officeart/2005/8/layout/hProcess11"/>
    <dgm:cxn modelId="{01D03D87-014F-49AA-8882-A199B323F0C1}" type="presParOf" srcId="{668716B3-7590-4387-A190-FD4E526BE55B}" destId="{575AEBE2-E371-4058-B57D-2A9CAF859E3B}" srcOrd="5" destOrd="0" presId="urn:microsoft.com/office/officeart/2005/8/layout/hProcess11"/>
    <dgm:cxn modelId="{F9897485-D634-4CA6-B55A-E223B3FA7F64}" type="presParOf" srcId="{668716B3-7590-4387-A190-FD4E526BE55B}" destId="{A47C7050-4DCA-433E-9569-AF09014A7C4B}" srcOrd="6" destOrd="0" presId="urn:microsoft.com/office/officeart/2005/8/layout/hProcess11"/>
    <dgm:cxn modelId="{BF5051A2-3F62-479B-B0B1-87214425E459}" type="presParOf" srcId="{A47C7050-4DCA-433E-9569-AF09014A7C4B}" destId="{BE7B63E4-99F0-41DF-83A4-DC3DF50F0E6C}" srcOrd="0" destOrd="0" presId="urn:microsoft.com/office/officeart/2005/8/layout/hProcess11"/>
    <dgm:cxn modelId="{DD61E6E9-06DA-4E85-BF15-26B68EAF3E1D}" type="presParOf" srcId="{A47C7050-4DCA-433E-9569-AF09014A7C4B}" destId="{CA707E97-BAE6-49DF-AEB8-3E8EE07FC2EA}" srcOrd="1" destOrd="0" presId="urn:microsoft.com/office/officeart/2005/8/layout/hProcess11"/>
    <dgm:cxn modelId="{F2C6D13D-D65B-4472-9312-F544C67CF29A}" type="presParOf" srcId="{A47C7050-4DCA-433E-9569-AF09014A7C4B}" destId="{CDE82A53-6B6D-45ED-BF46-1CDFA889AE8D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4.xml><?xml version="1.0" encoding="utf-8"?>
<dgm:dataModel xmlns:dgm="http://schemas.openxmlformats.org/drawingml/2006/diagram" xmlns:a="http://schemas.openxmlformats.org/drawingml/2006/main">
  <dgm:ptLst>
    <dgm:pt modelId="{AF66E42B-A2E9-4584-99BD-2A54C53207DD}" type="doc">
      <dgm:prSet loTypeId="urn:microsoft.com/office/officeart/2005/8/layout/lProcess1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zh-TW" altLang="en-US"/>
        </a:p>
      </dgm:t>
    </dgm:pt>
    <dgm:pt modelId="{438795A9-BCBE-4672-8DC7-4A81EF02C8BC}">
      <dgm:prSet phldrT="[文字]" custT="1"/>
      <dgm:spPr/>
      <dgm:t>
        <a:bodyPr/>
        <a:lstStyle/>
        <a:p>
          <a:r>
            <a:rPr lang="zh-TW" altLang="en-US" sz="2800" dirty="0" smtClean="0"/>
            <a:t>俄羅斯</a:t>
          </a:r>
          <a:endParaRPr lang="zh-TW" altLang="en-US" sz="2800" dirty="0"/>
        </a:p>
      </dgm:t>
    </dgm:pt>
    <dgm:pt modelId="{B8D57216-F20A-4DFD-9760-4FAAD79A0B7F}" type="parTrans" cxnId="{E5ABC927-7C2F-4E61-B1B5-20808A672285}">
      <dgm:prSet/>
      <dgm:spPr/>
      <dgm:t>
        <a:bodyPr/>
        <a:lstStyle/>
        <a:p>
          <a:endParaRPr lang="zh-TW" altLang="en-US"/>
        </a:p>
      </dgm:t>
    </dgm:pt>
    <dgm:pt modelId="{C81F538A-8C9A-43C0-9A89-1D5B1FC63C0A}" type="sibTrans" cxnId="{E5ABC927-7C2F-4E61-B1B5-20808A672285}">
      <dgm:prSet/>
      <dgm:spPr/>
      <dgm:t>
        <a:bodyPr/>
        <a:lstStyle/>
        <a:p>
          <a:endParaRPr lang="zh-TW" altLang="en-US"/>
        </a:p>
      </dgm:t>
    </dgm:pt>
    <dgm:pt modelId="{63C32542-B8A4-4B27-8C9B-B275207EF8C5}">
      <dgm:prSet phldrT="[文字]" custT="1"/>
      <dgm:spPr/>
      <dgm:t>
        <a:bodyPr/>
        <a:lstStyle/>
        <a:p>
          <a:r>
            <a:rPr lang="zh-TW" altLang="en-US" sz="2800" dirty="0" smtClean="0"/>
            <a:t>日本對北方四島問題採強硬立場</a:t>
          </a:r>
          <a:endParaRPr lang="zh-TW" altLang="en-US" sz="2800" dirty="0"/>
        </a:p>
      </dgm:t>
    </dgm:pt>
    <dgm:pt modelId="{EA865655-2B99-4778-87A8-69DBE116848C}" type="parTrans" cxnId="{76EA1E39-5F81-4F41-B570-9B4968EC2976}">
      <dgm:prSet/>
      <dgm:spPr/>
      <dgm:t>
        <a:bodyPr/>
        <a:lstStyle/>
        <a:p>
          <a:endParaRPr lang="zh-TW" altLang="en-US"/>
        </a:p>
      </dgm:t>
    </dgm:pt>
    <dgm:pt modelId="{DE9A3040-6049-4FAB-8EE1-3B1FAD121B7E}" type="sibTrans" cxnId="{76EA1E39-5F81-4F41-B570-9B4968EC2976}">
      <dgm:prSet/>
      <dgm:spPr/>
      <dgm:t>
        <a:bodyPr/>
        <a:lstStyle/>
        <a:p>
          <a:endParaRPr lang="zh-TW" altLang="en-US"/>
        </a:p>
      </dgm:t>
    </dgm:pt>
    <dgm:pt modelId="{AED35055-A6D1-48E5-899C-6873C69B6D06}">
      <dgm:prSet phldrT="[文字]" custT="1"/>
      <dgm:spPr/>
      <dgm:t>
        <a:bodyPr/>
        <a:lstStyle/>
        <a:p>
          <a:r>
            <a:rPr lang="zh-TW" altLang="en-US" sz="2800" dirty="0" smtClean="0"/>
            <a:t>日本</a:t>
          </a:r>
          <a:endParaRPr lang="zh-TW" altLang="en-US" sz="2800" dirty="0"/>
        </a:p>
      </dgm:t>
    </dgm:pt>
    <dgm:pt modelId="{F24ABE47-1BC7-4353-8278-C2611DDD352E}" type="parTrans" cxnId="{B2EEA9D8-9932-401E-8808-478EC35112B0}">
      <dgm:prSet/>
      <dgm:spPr/>
      <dgm:t>
        <a:bodyPr/>
        <a:lstStyle/>
        <a:p>
          <a:endParaRPr lang="zh-TW" altLang="en-US"/>
        </a:p>
      </dgm:t>
    </dgm:pt>
    <dgm:pt modelId="{2A932095-EAB8-4143-BFC1-B560E1D5D912}" type="sibTrans" cxnId="{B2EEA9D8-9932-401E-8808-478EC35112B0}">
      <dgm:prSet/>
      <dgm:spPr/>
      <dgm:t>
        <a:bodyPr/>
        <a:lstStyle/>
        <a:p>
          <a:endParaRPr lang="zh-TW" altLang="en-US"/>
        </a:p>
      </dgm:t>
    </dgm:pt>
    <dgm:pt modelId="{82EBA6A6-140D-4D77-8366-22D19039CDBD}">
      <dgm:prSet phldrT="[文字]" custT="1"/>
      <dgm:spPr/>
      <dgm:t>
        <a:bodyPr/>
        <a:lstStyle/>
        <a:p>
          <a:r>
            <a:rPr lang="zh-TW" altLang="en-US" sz="2800" dirty="0" smtClean="0"/>
            <a:t>極度無理、不尊重日本</a:t>
          </a:r>
          <a:endParaRPr lang="zh-TW" altLang="en-US" sz="2800" dirty="0"/>
        </a:p>
      </dgm:t>
    </dgm:pt>
    <dgm:pt modelId="{4E0AC93B-2943-4D80-A611-3910CF0506C0}" type="parTrans" cxnId="{56B9C565-FE74-4556-A4B0-8E0957C16BA1}">
      <dgm:prSet/>
      <dgm:spPr/>
      <dgm:t>
        <a:bodyPr/>
        <a:lstStyle/>
        <a:p>
          <a:endParaRPr lang="zh-TW" altLang="en-US"/>
        </a:p>
      </dgm:t>
    </dgm:pt>
    <dgm:pt modelId="{DB9B9E51-2559-4A27-A76E-8462368ACF55}" type="sibTrans" cxnId="{56B9C565-FE74-4556-A4B0-8E0957C16BA1}">
      <dgm:prSet/>
      <dgm:spPr/>
      <dgm:t>
        <a:bodyPr/>
        <a:lstStyle/>
        <a:p>
          <a:endParaRPr lang="zh-TW" altLang="en-US"/>
        </a:p>
      </dgm:t>
    </dgm:pt>
    <dgm:pt modelId="{7EBF3BA5-BE95-449A-9778-B3BFA82883F1}" type="pres">
      <dgm:prSet presAssocID="{AF66E42B-A2E9-4584-99BD-2A54C53207D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E0E0C689-6AC8-4A39-8732-AB6DA0A50D4C}" type="pres">
      <dgm:prSet presAssocID="{438795A9-BCBE-4672-8DC7-4A81EF02C8BC}" presName="vertFlow" presStyleCnt="0"/>
      <dgm:spPr/>
    </dgm:pt>
    <dgm:pt modelId="{45C8D746-269C-4FDD-8987-597CD207B5DE}" type="pres">
      <dgm:prSet presAssocID="{438795A9-BCBE-4672-8DC7-4A81EF02C8BC}" presName="header" presStyleLbl="node1" presStyleIdx="0" presStyleCnt="2" custScaleY="77369"/>
      <dgm:spPr/>
      <dgm:t>
        <a:bodyPr/>
        <a:lstStyle/>
        <a:p>
          <a:endParaRPr lang="zh-TW" altLang="en-US"/>
        </a:p>
      </dgm:t>
    </dgm:pt>
    <dgm:pt modelId="{E06C2003-8AF1-443E-A5BA-C44BF17F4962}" type="pres">
      <dgm:prSet presAssocID="{EA865655-2B99-4778-87A8-69DBE116848C}" presName="parTrans" presStyleLbl="sibTrans2D1" presStyleIdx="0" presStyleCnt="2"/>
      <dgm:spPr/>
      <dgm:t>
        <a:bodyPr/>
        <a:lstStyle/>
        <a:p>
          <a:endParaRPr lang="zh-TW" altLang="en-US"/>
        </a:p>
      </dgm:t>
    </dgm:pt>
    <dgm:pt modelId="{0C7A9BC3-8990-4DC2-A3E2-AE521D0581C6}" type="pres">
      <dgm:prSet presAssocID="{63C32542-B8A4-4B27-8C9B-B275207EF8C5}" presName="child" presStyleLbl="alignAccFollow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78DA00B-6607-4A1F-8B7F-FDF826575911}" type="pres">
      <dgm:prSet presAssocID="{438795A9-BCBE-4672-8DC7-4A81EF02C8BC}" presName="hSp" presStyleCnt="0"/>
      <dgm:spPr/>
    </dgm:pt>
    <dgm:pt modelId="{8374311C-70C6-4B63-B09E-572725DCE564}" type="pres">
      <dgm:prSet presAssocID="{AED35055-A6D1-48E5-899C-6873C69B6D06}" presName="vertFlow" presStyleCnt="0"/>
      <dgm:spPr/>
    </dgm:pt>
    <dgm:pt modelId="{8818FF4F-C207-499D-BF71-DBD52DB69FD5}" type="pres">
      <dgm:prSet presAssocID="{AED35055-A6D1-48E5-899C-6873C69B6D06}" presName="header" presStyleLbl="node1" presStyleIdx="1" presStyleCnt="2" custScaleY="77369"/>
      <dgm:spPr/>
      <dgm:t>
        <a:bodyPr/>
        <a:lstStyle/>
        <a:p>
          <a:endParaRPr lang="zh-TW" altLang="en-US"/>
        </a:p>
      </dgm:t>
    </dgm:pt>
    <dgm:pt modelId="{7C9C7DAE-FC42-4C4D-AC66-F197A34946CB}" type="pres">
      <dgm:prSet presAssocID="{4E0AC93B-2943-4D80-A611-3910CF0506C0}" presName="parTrans" presStyleLbl="sibTrans2D1" presStyleIdx="1" presStyleCnt="2"/>
      <dgm:spPr/>
      <dgm:t>
        <a:bodyPr/>
        <a:lstStyle/>
        <a:p>
          <a:endParaRPr lang="zh-TW" altLang="en-US"/>
        </a:p>
      </dgm:t>
    </dgm:pt>
    <dgm:pt modelId="{1912A00C-93B6-426C-8019-D3A63BB5B2EC}" type="pres">
      <dgm:prSet presAssocID="{82EBA6A6-140D-4D77-8366-22D19039CDBD}" presName="child" presStyleLbl="alignAccFollow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16CCC83D-43E9-4745-9602-4ABC5D672954}" type="presOf" srcId="{4E0AC93B-2943-4D80-A611-3910CF0506C0}" destId="{7C9C7DAE-FC42-4C4D-AC66-F197A34946CB}" srcOrd="0" destOrd="0" presId="urn:microsoft.com/office/officeart/2005/8/layout/lProcess1"/>
    <dgm:cxn modelId="{B2EEA9D8-9932-401E-8808-478EC35112B0}" srcId="{AF66E42B-A2E9-4584-99BD-2A54C53207DD}" destId="{AED35055-A6D1-48E5-899C-6873C69B6D06}" srcOrd="1" destOrd="0" parTransId="{F24ABE47-1BC7-4353-8278-C2611DDD352E}" sibTransId="{2A932095-EAB8-4143-BFC1-B560E1D5D912}"/>
    <dgm:cxn modelId="{56B9C565-FE74-4556-A4B0-8E0957C16BA1}" srcId="{AED35055-A6D1-48E5-899C-6873C69B6D06}" destId="{82EBA6A6-140D-4D77-8366-22D19039CDBD}" srcOrd="0" destOrd="0" parTransId="{4E0AC93B-2943-4D80-A611-3910CF0506C0}" sibTransId="{DB9B9E51-2559-4A27-A76E-8462368ACF55}"/>
    <dgm:cxn modelId="{A98A1352-77A5-47F1-9AA9-94D7CEAF6FD0}" type="presOf" srcId="{63C32542-B8A4-4B27-8C9B-B275207EF8C5}" destId="{0C7A9BC3-8990-4DC2-A3E2-AE521D0581C6}" srcOrd="0" destOrd="0" presId="urn:microsoft.com/office/officeart/2005/8/layout/lProcess1"/>
    <dgm:cxn modelId="{38A34329-A7C8-4FAB-B7EC-6D3BE039533C}" type="presOf" srcId="{438795A9-BCBE-4672-8DC7-4A81EF02C8BC}" destId="{45C8D746-269C-4FDD-8987-597CD207B5DE}" srcOrd="0" destOrd="0" presId="urn:microsoft.com/office/officeart/2005/8/layout/lProcess1"/>
    <dgm:cxn modelId="{178FF27B-37C4-48E5-BBB2-E6539CF0535F}" type="presOf" srcId="{AED35055-A6D1-48E5-899C-6873C69B6D06}" destId="{8818FF4F-C207-499D-BF71-DBD52DB69FD5}" srcOrd="0" destOrd="0" presId="urn:microsoft.com/office/officeart/2005/8/layout/lProcess1"/>
    <dgm:cxn modelId="{03247289-8888-488F-8673-D34D4B3DB32C}" type="presOf" srcId="{EA865655-2B99-4778-87A8-69DBE116848C}" destId="{E06C2003-8AF1-443E-A5BA-C44BF17F4962}" srcOrd="0" destOrd="0" presId="urn:microsoft.com/office/officeart/2005/8/layout/lProcess1"/>
    <dgm:cxn modelId="{32DA47D7-B552-403B-8FB0-31B0AFC23F98}" type="presOf" srcId="{AF66E42B-A2E9-4584-99BD-2A54C53207DD}" destId="{7EBF3BA5-BE95-449A-9778-B3BFA82883F1}" srcOrd="0" destOrd="0" presId="urn:microsoft.com/office/officeart/2005/8/layout/lProcess1"/>
    <dgm:cxn modelId="{76EA1E39-5F81-4F41-B570-9B4968EC2976}" srcId="{438795A9-BCBE-4672-8DC7-4A81EF02C8BC}" destId="{63C32542-B8A4-4B27-8C9B-B275207EF8C5}" srcOrd="0" destOrd="0" parTransId="{EA865655-2B99-4778-87A8-69DBE116848C}" sibTransId="{DE9A3040-6049-4FAB-8EE1-3B1FAD121B7E}"/>
    <dgm:cxn modelId="{11EBD52C-8DD8-4B19-8F5E-38147DBF96C3}" type="presOf" srcId="{82EBA6A6-140D-4D77-8366-22D19039CDBD}" destId="{1912A00C-93B6-426C-8019-D3A63BB5B2EC}" srcOrd="0" destOrd="0" presId="urn:microsoft.com/office/officeart/2005/8/layout/lProcess1"/>
    <dgm:cxn modelId="{E5ABC927-7C2F-4E61-B1B5-20808A672285}" srcId="{AF66E42B-A2E9-4584-99BD-2A54C53207DD}" destId="{438795A9-BCBE-4672-8DC7-4A81EF02C8BC}" srcOrd="0" destOrd="0" parTransId="{B8D57216-F20A-4DFD-9760-4FAAD79A0B7F}" sibTransId="{C81F538A-8C9A-43C0-9A89-1D5B1FC63C0A}"/>
    <dgm:cxn modelId="{7A5D0EAE-1C0C-4CDE-9936-208B8E131EEF}" type="presParOf" srcId="{7EBF3BA5-BE95-449A-9778-B3BFA82883F1}" destId="{E0E0C689-6AC8-4A39-8732-AB6DA0A50D4C}" srcOrd="0" destOrd="0" presId="urn:microsoft.com/office/officeart/2005/8/layout/lProcess1"/>
    <dgm:cxn modelId="{0C9FFF8B-CB33-4123-AB06-F7315F5A0A4C}" type="presParOf" srcId="{E0E0C689-6AC8-4A39-8732-AB6DA0A50D4C}" destId="{45C8D746-269C-4FDD-8987-597CD207B5DE}" srcOrd="0" destOrd="0" presId="urn:microsoft.com/office/officeart/2005/8/layout/lProcess1"/>
    <dgm:cxn modelId="{D9F676AA-BC01-427D-BC13-73E92B047616}" type="presParOf" srcId="{E0E0C689-6AC8-4A39-8732-AB6DA0A50D4C}" destId="{E06C2003-8AF1-443E-A5BA-C44BF17F4962}" srcOrd="1" destOrd="0" presId="urn:microsoft.com/office/officeart/2005/8/layout/lProcess1"/>
    <dgm:cxn modelId="{3ED6DC12-EADF-4566-9FBF-094989458B80}" type="presParOf" srcId="{E0E0C689-6AC8-4A39-8732-AB6DA0A50D4C}" destId="{0C7A9BC3-8990-4DC2-A3E2-AE521D0581C6}" srcOrd="2" destOrd="0" presId="urn:microsoft.com/office/officeart/2005/8/layout/lProcess1"/>
    <dgm:cxn modelId="{165B393F-7899-41BB-80CB-ABA29678336E}" type="presParOf" srcId="{7EBF3BA5-BE95-449A-9778-B3BFA82883F1}" destId="{178DA00B-6607-4A1F-8B7F-FDF826575911}" srcOrd="1" destOrd="0" presId="urn:microsoft.com/office/officeart/2005/8/layout/lProcess1"/>
    <dgm:cxn modelId="{5CB3628D-4D4B-450D-AA4D-410286C8CF6F}" type="presParOf" srcId="{7EBF3BA5-BE95-449A-9778-B3BFA82883F1}" destId="{8374311C-70C6-4B63-B09E-572725DCE564}" srcOrd="2" destOrd="0" presId="urn:microsoft.com/office/officeart/2005/8/layout/lProcess1"/>
    <dgm:cxn modelId="{7349528C-EAB6-4409-84CA-6EA79CB8A01A}" type="presParOf" srcId="{8374311C-70C6-4B63-B09E-572725DCE564}" destId="{8818FF4F-C207-499D-BF71-DBD52DB69FD5}" srcOrd="0" destOrd="0" presId="urn:microsoft.com/office/officeart/2005/8/layout/lProcess1"/>
    <dgm:cxn modelId="{3B8C0D5C-021E-4579-B4CB-14A5CAC8615D}" type="presParOf" srcId="{8374311C-70C6-4B63-B09E-572725DCE564}" destId="{7C9C7DAE-FC42-4C4D-AC66-F197A34946CB}" srcOrd="1" destOrd="0" presId="urn:microsoft.com/office/officeart/2005/8/layout/lProcess1"/>
    <dgm:cxn modelId="{F571423D-1C72-4394-AD1E-DC500CC67D85}" type="presParOf" srcId="{8374311C-70C6-4B63-B09E-572725DCE564}" destId="{1912A00C-93B6-426C-8019-D3A63BB5B2EC}" srcOrd="2" destOrd="0" presId="urn:microsoft.com/office/officeart/2005/8/layout/l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5.xml><?xml version="1.0" encoding="utf-8"?>
<dgm:dataModel xmlns:dgm="http://schemas.openxmlformats.org/drawingml/2006/diagram" xmlns:a="http://schemas.openxmlformats.org/drawingml/2006/main">
  <dgm:ptLst>
    <dgm:pt modelId="{6382E772-2F85-4740-A853-1C4926622BA5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zh-TW" altLang="en-US"/>
        </a:p>
      </dgm:t>
    </dgm:pt>
    <dgm:pt modelId="{F6366736-3251-4101-A7CD-0DE784F199E7}">
      <dgm:prSet phldrT="[文字]" custT="1"/>
      <dgm:spPr/>
      <dgm:t>
        <a:bodyPr/>
        <a:lstStyle/>
        <a:p>
          <a:r>
            <a:rPr lang="zh-TW" altLang="en-US" sz="2800" dirty="0" smtClean="0"/>
            <a:t>日蘇之間所簽訂的所有條約、協定都由俄羅斯繼承</a:t>
          </a:r>
          <a:endParaRPr lang="zh-TW" altLang="en-US" sz="2800" dirty="0"/>
        </a:p>
      </dgm:t>
    </dgm:pt>
    <dgm:pt modelId="{09DCC1A5-D857-4649-87F4-3B597A01A4AC}" type="parTrans" cxnId="{F95F959E-675F-421B-9119-67C4F85C82EA}">
      <dgm:prSet/>
      <dgm:spPr/>
      <dgm:t>
        <a:bodyPr/>
        <a:lstStyle/>
        <a:p>
          <a:endParaRPr lang="zh-TW" altLang="en-US"/>
        </a:p>
      </dgm:t>
    </dgm:pt>
    <dgm:pt modelId="{7AAE44EA-505B-4575-8273-3BF3A2237C45}" type="sibTrans" cxnId="{F95F959E-675F-421B-9119-67C4F85C82EA}">
      <dgm:prSet/>
      <dgm:spPr/>
      <dgm:t>
        <a:bodyPr/>
        <a:lstStyle/>
        <a:p>
          <a:endParaRPr lang="zh-TW" altLang="en-US"/>
        </a:p>
      </dgm:t>
    </dgm:pt>
    <dgm:pt modelId="{3F1BAB9C-0CF9-4FFE-ADCA-08C4C83C9BB2}">
      <dgm:prSet phldrT="[文字]" custT="1"/>
      <dgm:spPr/>
      <dgm:t>
        <a:bodyPr/>
        <a:lstStyle/>
        <a:p>
          <a:r>
            <a:rPr lang="zh-TW" altLang="en-US" sz="2800" dirty="0" smtClean="0"/>
            <a:t>日俄之間的領土爭議將根據兩國之間所達成的協議、歷史及合法的事實、法律和正義的原則為基準加以解決</a:t>
          </a:r>
          <a:endParaRPr lang="zh-TW" altLang="en-US" sz="2800" dirty="0"/>
        </a:p>
      </dgm:t>
    </dgm:pt>
    <dgm:pt modelId="{17825C5A-5F0B-47FF-9CCB-67EA07CDAE1E}" type="parTrans" cxnId="{ACAF47D4-C1BE-4178-8464-48EAC6CC3DB7}">
      <dgm:prSet/>
      <dgm:spPr/>
      <dgm:t>
        <a:bodyPr/>
        <a:lstStyle/>
        <a:p>
          <a:endParaRPr lang="zh-TW" altLang="en-US"/>
        </a:p>
      </dgm:t>
    </dgm:pt>
    <dgm:pt modelId="{3AFA60EC-9FC6-4ED5-9E0F-CBE3DAD5937E}" type="sibTrans" cxnId="{ACAF47D4-C1BE-4178-8464-48EAC6CC3DB7}">
      <dgm:prSet/>
      <dgm:spPr/>
      <dgm:t>
        <a:bodyPr/>
        <a:lstStyle/>
        <a:p>
          <a:endParaRPr lang="zh-TW" altLang="en-US"/>
        </a:p>
      </dgm:t>
    </dgm:pt>
    <dgm:pt modelId="{F5EBA152-617E-4358-8335-9BD97F382C9B}">
      <dgm:prSet phldrT="[文字]" custT="1"/>
      <dgm:spPr/>
      <dgm:t>
        <a:bodyPr/>
        <a:lstStyle/>
        <a:p>
          <a:r>
            <a:rPr lang="zh-TW" altLang="en-US" sz="2800" dirty="0" smtClean="0"/>
            <a:t>解決北方四島爭議是日俄簽訂和平宣言的前提</a:t>
          </a:r>
          <a:endParaRPr lang="zh-TW" altLang="en-US" sz="2800" dirty="0"/>
        </a:p>
      </dgm:t>
    </dgm:pt>
    <dgm:pt modelId="{E41A564E-0ACA-4C15-8D96-E31121A5E884}" type="parTrans" cxnId="{E3E4820E-A276-480E-B3CA-90A254816D25}">
      <dgm:prSet/>
      <dgm:spPr/>
      <dgm:t>
        <a:bodyPr/>
        <a:lstStyle/>
        <a:p>
          <a:endParaRPr lang="zh-TW" altLang="en-US"/>
        </a:p>
      </dgm:t>
    </dgm:pt>
    <dgm:pt modelId="{BF1B5CFA-D040-4065-8A07-85CFC3867DDE}" type="sibTrans" cxnId="{E3E4820E-A276-480E-B3CA-90A254816D25}">
      <dgm:prSet/>
      <dgm:spPr/>
      <dgm:t>
        <a:bodyPr/>
        <a:lstStyle/>
        <a:p>
          <a:endParaRPr lang="zh-TW" altLang="en-US"/>
        </a:p>
      </dgm:t>
    </dgm:pt>
    <dgm:pt modelId="{B056EB99-EEDD-4BD9-80A3-BA7CD6CE20C0}" type="pres">
      <dgm:prSet presAssocID="{6382E772-2F85-4740-A853-1C4926622BA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CA8304D5-B7BA-4167-A493-CEB132878EFA}" type="pres">
      <dgm:prSet presAssocID="{F6366736-3251-4101-A7CD-0DE784F199E7}" presName="parentText" presStyleLbl="node1" presStyleIdx="0" presStyleCnt="3" custScaleY="70431" custLinFactY="-12420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F02F974-BCB7-40BE-BF92-76FF90E467E1}" type="pres">
      <dgm:prSet presAssocID="{7AAE44EA-505B-4575-8273-3BF3A2237C45}" presName="spacer" presStyleCnt="0"/>
      <dgm:spPr/>
    </dgm:pt>
    <dgm:pt modelId="{69F086D6-ACC0-4EF9-AF9B-FC4E10E9CF79}" type="pres">
      <dgm:prSet presAssocID="{3F1BAB9C-0CF9-4FFE-ADCA-08C4C83C9BB2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9E6AA28-D042-476E-88C1-E38C03C186EC}" type="pres">
      <dgm:prSet presAssocID="{3AFA60EC-9FC6-4ED5-9E0F-CBE3DAD5937E}" presName="spacer" presStyleCnt="0"/>
      <dgm:spPr/>
    </dgm:pt>
    <dgm:pt modelId="{F0B731A2-C12A-4718-A1F6-10806EF69AFE}" type="pres">
      <dgm:prSet presAssocID="{F5EBA152-617E-4358-8335-9BD97F382C9B}" presName="parentText" presStyleLbl="node1" presStyleIdx="2" presStyleCnt="3" custScaleY="70786" custLinFactY="13392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69DF1D45-4EA4-40E4-AEAC-99843B9B3BE6}" type="presOf" srcId="{F6366736-3251-4101-A7CD-0DE784F199E7}" destId="{CA8304D5-B7BA-4167-A493-CEB132878EFA}" srcOrd="0" destOrd="0" presId="urn:microsoft.com/office/officeart/2005/8/layout/vList2"/>
    <dgm:cxn modelId="{A8E086D2-A063-4ABC-A468-441F8B4FB159}" type="presOf" srcId="{F5EBA152-617E-4358-8335-9BD97F382C9B}" destId="{F0B731A2-C12A-4718-A1F6-10806EF69AFE}" srcOrd="0" destOrd="0" presId="urn:microsoft.com/office/officeart/2005/8/layout/vList2"/>
    <dgm:cxn modelId="{E3E4820E-A276-480E-B3CA-90A254816D25}" srcId="{6382E772-2F85-4740-A853-1C4926622BA5}" destId="{F5EBA152-617E-4358-8335-9BD97F382C9B}" srcOrd="2" destOrd="0" parTransId="{E41A564E-0ACA-4C15-8D96-E31121A5E884}" sibTransId="{BF1B5CFA-D040-4065-8A07-85CFC3867DDE}"/>
    <dgm:cxn modelId="{F95F959E-675F-421B-9119-67C4F85C82EA}" srcId="{6382E772-2F85-4740-A853-1C4926622BA5}" destId="{F6366736-3251-4101-A7CD-0DE784F199E7}" srcOrd="0" destOrd="0" parTransId="{09DCC1A5-D857-4649-87F4-3B597A01A4AC}" sibTransId="{7AAE44EA-505B-4575-8273-3BF3A2237C45}"/>
    <dgm:cxn modelId="{ACAF47D4-C1BE-4178-8464-48EAC6CC3DB7}" srcId="{6382E772-2F85-4740-A853-1C4926622BA5}" destId="{3F1BAB9C-0CF9-4FFE-ADCA-08C4C83C9BB2}" srcOrd="1" destOrd="0" parTransId="{17825C5A-5F0B-47FF-9CCB-67EA07CDAE1E}" sibTransId="{3AFA60EC-9FC6-4ED5-9E0F-CBE3DAD5937E}"/>
    <dgm:cxn modelId="{ABF9BE74-9705-4469-A4A8-68E3E7761E6D}" type="presOf" srcId="{6382E772-2F85-4740-A853-1C4926622BA5}" destId="{B056EB99-EEDD-4BD9-80A3-BA7CD6CE20C0}" srcOrd="0" destOrd="0" presId="urn:microsoft.com/office/officeart/2005/8/layout/vList2"/>
    <dgm:cxn modelId="{C087DB19-DBB9-416D-8944-50928B096514}" type="presOf" srcId="{3F1BAB9C-0CF9-4FFE-ADCA-08C4C83C9BB2}" destId="{69F086D6-ACC0-4EF9-AF9B-FC4E10E9CF79}" srcOrd="0" destOrd="0" presId="urn:microsoft.com/office/officeart/2005/8/layout/vList2"/>
    <dgm:cxn modelId="{925B3577-B67F-4125-9F25-099210092160}" type="presParOf" srcId="{B056EB99-EEDD-4BD9-80A3-BA7CD6CE20C0}" destId="{CA8304D5-B7BA-4167-A493-CEB132878EFA}" srcOrd="0" destOrd="0" presId="urn:microsoft.com/office/officeart/2005/8/layout/vList2"/>
    <dgm:cxn modelId="{E331C070-E918-45F1-8D48-09B08F3675A0}" type="presParOf" srcId="{B056EB99-EEDD-4BD9-80A3-BA7CD6CE20C0}" destId="{0F02F974-BCB7-40BE-BF92-76FF90E467E1}" srcOrd="1" destOrd="0" presId="urn:microsoft.com/office/officeart/2005/8/layout/vList2"/>
    <dgm:cxn modelId="{AE2542EF-B1E9-4928-97D8-9C715296875D}" type="presParOf" srcId="{B056EB99-EEDD-4BD9-80A3-BA7CD6CE20C0}" destId="{69F086D6-ACC0-4EF9-AF9B-FC4E10E9CF79}" srcOrd="2" destOrd="0" presId="urn:microsoft.com/office/officeart/2005/8/layout/vList2"/>
    <dgm:cxn modelId="{F2C8EF1E-CDCF-40C9-B05C-1195A66F7917}" type="presParOf" srcId="{B056EB99-EEDD-4BD9-80A3-BA7CD6CE20C0}" destId="{39E6AA28-D042-476E-88C1-E38C03C186EC}" srcOrd="3" destOrd="0" presId="urn:microsoft.com/office/officeart/2005/8/layout/vList2"/>
    <dgm:cxn modelId="{7392BCF9-35C9-4083-B637-49FB98D79A03}" type="presParOf" srcId="{B056EB99-EEDD-4BD9-80A3-BA7CD6CE20C0}" destId="{F0B731A2-C12A-4718-A1F6-10806EF69AFE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6.xml><?xml version="1.0" encoding="utf-8"?>
<dgm:dataModel xmlns:dgm="http://schemas.openxmlformats.org/drawingml/2006/diagram" xmlns:a="http://schemas.openxmlformats.org/drawingml/2006/main">
  <dgm:ptLst>
    <dgm:pt modelId="{E4FD97ED-2A14-45CD-9B87-441773933DF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05D560D7-14AE-4626-AAAB-526EB3E1E927}">
      <dgm:prSet phldrT="[文字]" custT="1"/>
      <dgm:spPr/>
      <dgm:t>
        <a:bodyPr/>
        <a:lstStyle/>
        <a:p>
          <a:r>
            <a:rPr lang="zh-TW" altLang="en-US" sz="2800" dirty="0" smtClean="0"/>
            <a:t>「無領帶會議」─非正式會談</a:t>
          </a:r>
          <a:endParaRPr lang="zh-TW" altLang="en-US" sz="2800" dirty="0"/>
        </a:p>
      </dgm:t>
    </dgm:pt>
    <dgm:pt modelId="{C5216368-9804-4A27-8F52-1A75B1F8B981}" type="parTrans" cxnId="{FC8F8ADD-F663-4C47-8425-C3CC3D24E331}">
      <dgm:prSet/>
      <dgm:spPr/>
      <dgm:t>
        <a:bodyPr/>
        <a:lstStyle/>
        <a:p>
          <a:endParaRPr lang="zh-TW" altLang="en-US"/>
        </a:p>
      </dgm:t>
    </dgm:pt>
    <dgm:pt modelId="{20019E25-B4AB-423B-A3C4-084F22F49E29}" type="sibTrans" cxnId="{FC8F8ADD-F663-4C47-8425-C3CC3D24E331}">
      <dgm:prSet/>
      <dgm:spPr/>
      <dgm:t>
        <a:bodyPr/>
        <a:lstStyle/>
        <a:p>
          <a:endParaRPr lang="zh-TW" altLang="en-US"/>
        </a:p>
      </dgm:t>
    </dgm:pt>
    <dgm:pt modelId="{1AF34A87-B2B4-4EBD-A7E0-981DA684D3E8}">
      <dgm:prSet phldrT="[文字]" custT="1"/>
      <dgm:spPr/>
      <dgm:t>
        <a:bodyPr/>
        <a:lstStyle/>
        <a:p>
          <a:r>
            <a:rPr lang="zh-TW" altLang="en-US" sz="2800" dirty="0" smtClean="0"/>
            <a:t>橋本</a:t>
          </a:r>
          <a:r>
            <a:rPr lang="en-US" altLang="zh-TW" sz="2800" dirty="0" smtClean="0"/>
            <a:t>-</a:t>
          </a:r>
          <a:r>
            <a:rPr lang="zh-TW" altLang="en-US" sz="2800" dirty="0" smtClean="0"/>
            <a:t>援助俄羅斯，幫助俄羅斯加入</a:t>
          </a:r>
          <a:r>
            <a:rPr lang="en-US" altLang="zh-TW" sz="2800" dirty="0" smtClean="0"/>
            <a:t>WTO</a:t>
          </a:r>
          <a:endParaRPr lang="zh-TW" altLang="en-US" sz="2800" dirty="0"/>
        </a:p>
      </dgm:t>
    </dgm:pt>
    <dgm:pt modelId="{9E63AFF4-48FC-4F22-8EF7-62FF98C2226F}" type="parTrans" cxnId="{7931BB05-5935-4494-B2E6-4F906B1F558E}">
      <dgm:prSet/>
      <dgm:spPr/>
      <dgm:t>
        <a:bodyPr/>
        <a:lstStyle/>
        <a:p>
          <a:endParaRPr lang="zh-TW" altLang="en-US"/>
        </a:p>
      </dgm:t>
    </dgm:pt>
    <dgm:pt modelId="{BFD12B56-B314-4ED9-88FC-41BFE60E6D7C}" type="sibTrans" cxnId="{7931BB05-5935-4494-B2E6-4F906B1F558E}">
      <dgm:prSet/>
      <dgm:spPr/>
      <dgm:t>
        <a:bodyPr/>
        <a:lstStyle/>
        <a:p>
          <a:endParaRPr lang="zh-TW" altLang="en-US"/>
        </a:p>
      </dgm:t>
    </dgm:pt>
    <dgm:pt modelId="{3713522A-822F-49C9-98BD-C640EB677E72}">
      <dgm:prSet phldrT="[文字]" custT="1"/>
      <dgm:spPr/>
      <dgm:t>
        <a:bodyPr/>
        <a:lstStyle/>
        <a:p>
          <a:r>
            <a:rPr lang="zh-TW" altLang="en-US" sz="2800" dirty="0" smtClean="0"/>
            <a:t>「橋本─葉爾欽計畫」─擱置領土爭議</a:t>
          </a:r>
          <a:endParaRPr lang="zh-TW" altLang="en-US" sz="2800" dirty="0"/>
        </a:p>
      </dgm:t>
    </dgm:pt>
    <dgm:pt modelId="{15AD8B38-24D1-4DF3-948D-FD52151C9540}" type="parTrans" cxnId="{DDA11EEF-57D1-4C54-B7FC-D7C3C5994FE9}">
      <dgm:prSet/>
      <dgm:spPr/>
      <dgm:t>
        <a:bodyPr/>
        <a:lstStyle/>
        <a:p>
          <a:endParaRPr lang="zh-TW" altLang="en-US"/>
        </a:p>
      </dgm:t>
    </dgm:pt>
    <dgm:pt modelId="{C084AB6A-2273-41CF-B58B-8B253BA8CFD4}" type="sibTrans" cxnId="{DDA11EEF-57D1-4C54-B7FC-D7C3C5994FE9}">
      <dgm:prSet/>
      <dgm:spPr/>
      <dgm:t>
        <a:bodyPr/>
        <a:lstStyle/>
        <a:p>
          <a:endParaRPr lang="zh-TW" altLang="en-US"/>
        </a:p>
      </dgm:t>
    </dgm:pt>
    <dgm:pt modelId="{827008BD-FA09-4466-9F2A-30A08EE541BE}">
      <dgm:prSet phldrT="[文字]" custT="1"/>
      <dgm:spPr/>
      <dgm:t>
        <a:bodyPr/>
        <a:lstStyle/>
        <a:p>
          <a:r>
            <a:rPr lang="zh-TW" altLang="en-US" sz="2800" dirty="0" smtClean="0"/>
            <a:t>先劃定國界</a:t>
          </a:r>
          <a:endParaRPr lang="zh-TW" altLang="en-US" sz="2800" dirty="0"/>
        </a:p>
      </dgm:t>
    </dgm:pt>
    <dgm:pt modelId="{AD8109DB-7157-4EB2-8588-2C119FB58779}" type="parTrans" cxnId="{04130CA1-1C02-453D-9065-4CC83DAE8CA3}">
      <dgm:prSet/>
      <dgm:spPr/>
      <dgm:t>
        <a:bodyPr/>
        <a:lstStyle/>
        <a:p>
          <a:endParaRPr lang="zh-TW" altLang="en-US"/>
        </a:p>
      </dgm:t>
    </dgm:pt>
    <dgm:pt modelId="{58EA30BE-2F00-46B8-8E15-7C1786B44E3F}" type="sibTrans" cxnId="{04130CA1-1C02-453D-9065-4CC83DAE8CA3}">
      <dgm:prSet/>
      <dgm:spPr/>
      <dgm:t>
        <a:bodyPr/>
        <a:lstStyle/>
        <a:p>
          <a:endParaRPr lang="zh-TW" altLang="en-US"/>
        </a:p>
      </dgm:t>
    </dgm:pt>
    <dgm:pt modelId="{E8C3F8D1-93A0-4B80-AA81-4918BE076409}">
      <dgm:prSet phldrT="[文字]" custT="1"/>
      <dgm:spPr/>
      <dgm:t>
        <a:bodyPr/>
        <a:lstStyle/>
        <a:p>
          <a:r>
            <a:rPr lang="zh-TW" altLang="en-US" sz="2800" dirty="0" smtClean="0"/>
            <a:t>葉爾欽</a:t>
          </a:r>
          <a:r>
            <a:rPr lang="en-US" altLang="zh-TW" sz="2800" dirty="0" smtClean="0"/>
            <a:t>-</a:t>
          </a:r>
          <a:r>
            <a:rPr lang="zh-TW" altLang="en-US" sz="2800" dirty="0" smtClean="0"/>
            <a:t>希望西元</a:t>
          </a:r>
          <a:r>
            <a:rPr lang="en-US" altLang="zh-TW" sz="2800" dirty="0" smtClean="0"/>
            <a:t>2000</a:t>
          </a:r>
          <a:r>
            <a:rPr lang="zh-TW" altLang="en-US" sz="2800" dirty="0" smtClean="0"/>
            <a:t>年簽訂「日俄合約」</a:t>
          </a:r>
          <a:endParaRPr lang="zh-TW" altLang="en-US" sz="2800" dirty="0"/>
        </a:p>
      </dgm:t>
    </dgm:pt>
    <dgm:pt modelId="{28EDF679-E171-4AC5-B0B7-4CC9CB504E84}" type="parTrans" cxnId="{68A747B7-5740-4D1F-AB19-9D6A87BB957E}">
      <dgm:prSet/>
      <dgm:spPr/>
      <dgm:t>
        <a:bodyPr/>
        <a:lstStyle/>
        <a:p>
          <a:endParaRPr lang="zh-TW" altLang="en-US"/>
        </a:p>
      </dgm:t>
    </dgm:pt>
    <dgm:pt modelId="{0CD79FFF-25FF-4248-84E2-8729738D33D6}" type="sibTrans" cxnId="{68A747B7-5740-4D1F-AB19-9D6A87BB957E}">
      <dgm:prSet/>
      <dgm:spPr/>
      <dgm:t>
        <a:bodyPr/>
        <a:lstStyle/>
        <a:p>
          <a:endParaRPr lang="zh-TW" altLang="en-US"/>
        </a:p>
      </dgm:t>
    </dgm:pt>
    <dgm:pt modelId="{0993142F-4672-493E-9FF4-EFBE4D1560F0}">
      <dgm:prSet phldrT="[文字]" custT="1"/>
      <dgm:spPr/>
      <dgm:t>
        <a:bodyPr/>
        <a:lstStyle/>
        <a:p>
          <a:r>
            <a:rPr lang="zh-TW" altLang="en-US" sz="2800" dirty="0" smtClean="0"/>
            <a:t>管轄權以後再歸還</a:t>
          </a:r>
          <a:endParaRPr lang="zh-TW" altLang="en-US" sz="2800" dirty="0"/>
        </a:p>
      </dgm:t>
    </dgm:pt>
    <dgm:pt modelId="{B54EB2F1-FCA3-4D9E-B82B-E8CA0318912D}" type="parTrans" cxnId="{DA4E96B9-9F0F-4145-A630-C4582A6E1FA3}">
      <dgm:prSet/>
      <dgm:spPr/>
      <dgm:t>
        <a:bodyPr/>
        <a:lstStyle/>
        <a:p>
          <a:endParaRPr lang="zh-TW" altLang="en-US"/>
        </a:p>
      </dgm:t>
    </dgm:pt>
    <dgm:pt modelId="{5205F8AF-0C83-4EBA-92CE-E1A5026B8A9C}" type="sibTrans" cxnId="{DA4E96B9-9F0F-4145-A630-C4582A6E1FA3}">
      <dgm:prSet/>
      <dgm:spPr/>
      <dgm:t>
        <a:bodyPr/>
        <a:lstStyle/>
        <a:p>
          <a:endParaRPr lang="zh-TW" altLang="en-US"/>
        </a:p>
      </dgm:t>
    </dgm:pt>
    <dgm:pt modelId="{6B6D8436-D116-4CA2-AB94-F0600AD7FC41}" type="pres">
      <dgm:prSet presAssocID="{E4FD97ED-2A14-45CD-9B87-441773933DF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6B9C4F89-569C-4188-8363-A91D01AB1DFC}" type="pres">
      <dgm:prSet presAssocID="{05D560D7-14AE-4626-AAAB-526EB3E1E927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D5D105A-0D29-4690-9B86-9FE7D93B14C0}" type="pres">
      <dgm:prSet presAssocID="{05D560D7-14AE-4626-AAAB-526EB3E1E927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A93AAA0-A0E5-4A9D-A8EE-F3604560638B}" type="pres">
      <dgm:prSet presAssocID="{3713522A-822F-49C9-98BD-C640EB677E72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2CFB867-9338-4E52-8B6B-680EC1A74195}" type="pres">
      <dgm:prSet presAssocID="{3713522A-822F-49C9-98BD-C640EB677E72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DA4E96B9-9F0F-4145-A630-C4582A6E1FA3}" srcId="{3713522A-822F-49C9-98BD-C640EB677E72}" destId="{0993142F-4672-493E-9FF4-EFBE4D1560F0}" srcOrd="1" destOrd="0" parTransId="{B54EB2F1-FCA3-4D9E-B82B-E8CA0318912D}" sibTransId="{5205F8AF-0C83-4EBA-92CE-E1A5026B8A9C}"/>
    <dgm:cxn modelId="{3B9FC114-6731-4C08-985B-8911BD771D25}" type="presOf" srcId="{05D560D7-14AE-4626-AAAB-526EB3E1E927}" destId="{6B9C4F89-569C-4188-8363-A91D01AB1DFC}" srcOrd="0" destOrd="0" presId="urn:microsoft.com/office/officeart/2005/8/layout/vList2"/>
    <dgm:cxn modelId="{8D7AED86-3463-4B9A-9CD3-7B5AC6ABFF84}" type="presOf" srcId="{0993142F-4672-493E-9FF4-EFBE4D1560F0}" destId="{C2CFB867-9338-4E52-8B6B-680EC1A74195}" srcOrd="0" destOrd="1" presId="urn:microsoft.com/office/officeart/2005/8/layout/vList2"/>
    <dgm:cxn modelId="{106E304D-482D-42AE-87E1-9A329733EE6D}" type="presOf" srcId="{827008BD-FA09-4466-9F2A-30A08EE541BE}" destId="{C2CFB867-9338-4E52-8B6B-680EC1A74195}" srcOrd="0" destOrd="0" presId="urn:microsoft.com/office/officeart/2005/8/layout/vList2"/>
    <dgm:cxn modelId="{E9239128-106A-481E-843A-3E9D55ADBEE2}" type="presOf" srcId="{E4FD97ED-2A14-45CD-9B87-441773933DFB}" destId="{6B6D8436-D116-4CA2-AB94-F0600AD7FC41}" srcOrd="0" destOrd="0" presId="urn:microsoft.com/office/officeart/2005/8/layout/vList2"/>
    <dgm:cxn modelId="{DDA11EEF-57D1-4C54-B7FC-D7C3C5994FE9}" srcId="{E4FD97ED-2A14-45CD-9B87-441773933DFB}" destId="{3713522A-822F-49C9-98BD-C640EB677E72}" srcOrd="1" destOrd="0" parTransId="{15AD8B38-24D1-4DF3-948D-FD52151C9540}" sibTransId="{C084AB6A-2273-41CF-B58B-8B253BA8CFD4}"/>
    <dgm:cxn modelId="{BBB08CAB-A585-4A0B-A0BD-CC71A3D26398}" type="presOf" srcId="{1AF34A87-B2B4-4EBD-A7E0-981DA684D3E8}" destId="{DD5D105A-0D29-4690-9B86-9FE7D93B14C0}" srcOrd="0" destOrd="0" presId="urn:microsoft.com/office/officeart/2005/8/layout/vList2"/>
    <dgm:cxn modelId="{0DE339C1-9A17-4198-8274-FBECFA04E97A}" type="presOf" srcId="{E8C3F8D1-93A0-4B80-AA81-4918BE076409}" destId="{DD5D105A-0D29-4690-9B86-9FE7D93B14C0}" srcOrd="0" destOrd="1" presId="urn:microsoft.com/office/officeart/2005/8/layout/vList2"/>
    <dgm:cxn modelId="{AF7537F5-B7B1-4BBC-B7A6-B8A45AB707AC}" type="presOf" srcId="{3713522A-822F-49C9-98BD-C640EB677E72}" destId="{4A93AAA0-A0E5-4A9D-A8EE-F3604560638B}" srcOrd="0" destOrd="0" presId="urn:microsoft.com/office/officeart/2005/8/layout/vList2"/>
    <dgm:cxn modelId="{7931BB05-5935-4494-B2E6-4F906B1F558E}" srcId="{05D560D7-14AE-4626-AAAB-526EB3E1E927}" destId="{1AF34A87-B2B4-4EBD-A7E0-981DA684D3E8}" srcOrd="0" destOrd="0" parTransId="{9E63AFF4-48FC-4F22-8EF7-62FF98C2226F}" sibTransId="{BFD12B56-B314-4ED9-88FC-41BFE60E6D7C}"/>
    <dgm:cxn modelId="{04130CA1-1C02-453D-9065-4CC83DAE8CA3}" srcId="{3713522A-822F-49C9-98BD-C640EB677E72}" destId="{827008BD-FA09-4466-9F2A-30A08EE541BE}" srcOrd="0" destOrd="0" parTransId="{AD8109DB-7157-4EB2-8588-2C119FB58779}" sibTransId="{58EA30BE-2F00-46B8-8E15-7C1786B44E3F}"/>
    <dgm:cxn modelId="{68A747B7-5740-4D1F-AB19-9D6A87BB957E}" srcId="{05D560D7-14AE-4626-AAAB-526EB3E1E927}" destId="{E8C3F8D1-93A0-4B80-AA81-4918BE076409}" srcOrd="1" destOrd="0" parTransId="{28EDF679-E171-4AC5-B0B7-4CC9CB504E84}" sibTransId="{0CD79FFF-25FF-4248-84E2-8729738D33D6}"/>
    <dgm:cxn modelId="{FC8F8ADD-F663-4C47-8425-C3CC3D24E331}" srcId="{E4FD97ED-2A14-45CD-9B87-441773933DFB}" destId="{05D560D7-14AE-4626-AAAB-526EB3E1E927}" srcOrd="0" destOrd="0" parTransId="{C5216368-9804-4A27-8F52-1A75B1F8B981}" sibTransId="{20019E25-B4AB-423B-A3C4-084F22F49E29}"/>
    <dgm:cxn modelId="{769F5DA3-962D-4B58-A4BE-2EA8E5A487E1}" type="presParOf" srcId="{6B6D8436-D116-4CA2-AB94-F0600AD7FC41}" destId="{6B9C4F89-569C-4188-8363-A91D01AB1DFC}" srcOrd="0" destOrd="0" presId="urn:microsoft.com/office/officeart/2005/8/layout/vList2"/>
    <dgm:cxn modelId="{5503B2CF-D8F5-47F2-998A-2F81FE8CB6D1}" type="presParOf" srcId="{6B6D8436-D116-4CA2-AB94-F0600AD7FC41}" destId="{DD5D105A-0D29-4690-9B86-9FE7D93B14C0}" srcOrd="1" destOrd="0" presId="urn:microsoft.com/office/officeart/2005/8/layout/vList2"/>
    <dgm:cxn modelId="{C8F802A5-1840-49FC-B2D8-9D24FFA6C29A}" type="presParOf" srcId="{6B6D8436-D116-4CA2-AB94-F0600AD7FC41}" destId="{4A93AAA0-A0E5-4A9D-A8EE-F3604560638B}" srcOrd="2" destOrd="0" presId="urn:microsoft.com/office/officeart/2005/8/layout/vList2"/>
    <dgm:cxn modelId="{06FA9DF4-13C4-471E-A3FA-7E5FB2F745C9}" type="presParOf" srcId="{6B6D8436-D116-4CA2-AB94-F0600AD7FC41}" destId="{C2CFB867-9338-4E52-8B6B-680EC1A74195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7.xml><?xml version="1.0" encoding="utf-8"?>
<dgm:dataModel xmlns:dgm="http://schemas.openxmlformats.org/drawingml/2006/diagram" xmlns:a="http://schemas.openxmlformats.org/drawingml/2006/main">
  <dgm:ptLst>
    <dgm:pt modelId="{3F2D6414-FF48-4852-87D1-251ED2E68485}" type="doc">
      <dgm:prSet loTypeId="urn:microsoft.com/office/officeart/2008/layout/SquareAccentList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zh-TW" altLang="en-US"/>
        </a:p>
      </dgm:t>
    </dgm:pt>
    <dgm:pt modelId="{F842A483-0FFD-4925-B760-485C9A4ABC62}">
      <dgm:prSet phldrT="[文字]" custT="1"/>
      <dgm:spPr/>
      <dgm:t>
        <a:bodyPr/>
        <a:lstStyle/>
        <a:p>
          <a:r>
            <a:rPr lang="zh-TW" altLang="en-US" sz="3200" dirty="0" smtClean="0"/>
            <a:t>俄羅斯</a:t>
          </a:r>
          <a:endParaRPr lang="zh-TW" altLang="en-US" sz="3200" dirty="0"/>
        </a:p>
      </dgm:t>
    </dgm:pt>
    <dgm:pt modelId="{62ABF7DF-4861-4AB8-95C2-EBDBB24F584C}" type="parTrans" cxnId="{A1780968-ADBA-47C1-8702-40D305849524}">
      <dgm:prSet/>
      <dgm:spPr/>
      <dgm:t>
        <a:bodyPr/>
        <a:lstStyle/>
        <a:p>
          <a:endParaRPr lang="zh-TW" altLang="en-US"/>
        </a:p>
      </dgm:t>
    </dgm:pt>
    <dgm:pt modelId="{06FB0A92-6374-4E59-B6C6-85D5FF8D7DEE}" type="sibTrans" cxnId="{A1780968-ADBA-47C1-8702-40D305849524}">
      <dgm:prSet/>
      <dgm:spPr/>
      <dgm:t>
        <a:bodyPr/>
        <a:lstStyle/>
        <a:p>
          <a:endParaRPr lang="zh-TW" altLang="en-US"/>
        </a:p>
      </dgm:t>
    </dgm:pt>
    <dgm:pt modelId="{72CD8103-9CD9-430F-9FAD-E91AD6B9AC2B}">
      <dgm:prSet phldrT="[文字]" custT="1"/>
      <dgm:spPr/>
      <dgm:t>
        <a:bodyPr/>
        <a:lstStyle/>
        <a:p>
          <a:r>
            <a:rPr lang="zh-TW" altLang="en-US" sz="3200" dirty="0" smtClean="0"/>
            <a:t>先經濟，後政治</a:t>
          </a:r>
          <a:endParaRPr lang="zh-TW" altLang="en-US" sz="3200" dirty="0"/>
        </a:p>
      </dgm:t>
    </dgm:pt>
    <dgm:pt modelId="{B5DFA06F-7DA1-4A81-BE0C-DBEAF000269C}" type="parTrans" cxnId="{157932B6-FDD7-4D70-B2A6-B1F79FD7E11A}">
      <dgm:prSet/>
      <dgm:spPr/>
      <dgm:t>
        <a:bodyPr/>
        <a:lstStyle/>
        <a:p>
          <a:endParaRPr lang="zh-TW" altLang="en-US"/>
        </a:p>
      </dgm:t>
    </dgm:pt>
    <dgm:pt modelId="{1DCE7BD1-8E5E-42BC-8BD8-67401C24208C}" type="sibTrans" cxnId="{157932B6-FDD7-4D70-B2A6-B1F79FD7E11A}">
      <dgm:prSet/>
      <dgm:spPr/>
      <dgm:t>
        <a:bodyPr/>
        <a:lstStyle/>
        <a:p>
          <a:endParaRPr lang="zh-TW" altLang="en-US"/>
        </a:p>
      </dgm:t>
    </dgm:pt>
    <dgm:pt modelId="{6F99080A-794C-496E-8561-23D394E4257A}">
      <dgm:prSet phldrT="[文字]" custT="1"/>
      <dgm:spPr/>
      <dgm:t>
        <a:bodyPr/>
        <a:lstStyle/>
        <a:p>
          <a:r>
            <a:rPr lang="zh-TW" altLang="en-US" sz="3200" dirty="0" smtClean="0"/>
            <a:t>日本</a:t>
          </a:r>
          <a:endParaRPr lang="zh-TW" altLang="en-US" sz="3200" dirty="0"/>
        </a:p>
      </dgm:t>
    </dgm:pt>
    <dgm:pt modelId="{4EF01DB9-B949-433A-8517-22AC85E6E143}" type="parTrans" cxnId="{0A5B671B-1ED5-430B-9B45-9049247ECBC2}">
      <dgm:prSet/>
      <dgm:spPr/>
      <dgm:t>
        <a:bodyPr/>
        <a:lstStyle/>
        <a:p>
          <a:endParaRPr lang="zh-TW" altLang="en-US"/>
        </a:p>
      </dgm:t>
    </dgm:pt>
    <dgm:pt modelId="{48B4FC79-E360-493E-AC81-30F28FF04B16}" type="sibTrans" cxnId="{0A5B671B-1ED5-430B-9B45-9049247ECBC2}">
      <dgm:prSet/>
      <dgm:spPr/>
      <dgm:t>
        <a:bodyPr/>
        <a:lstStyle/>
        <a:p>
          <a:endParaRPr lang="zh-TW" altLang="en-US"/>
        </a:p>
      </dgm:t>
    </dgm:pt>
    <dgm:pt modelId="{A24499BB-BB28-49FA-9FF3-ED93FD998EFB}">
      <dgm:prSet phldrT="[文字]" custT="1"/>
      <dgm:spPr/>
      <dgm:t>
        <a:bodyPr/>
        <a:lstStyle/>
        <a:p>
          <a:r>
            <a:rPr lang="zh-TW" altLang="en-US" sz="3200" dirty="0" smtClean="0"/>
            <a:t>先政治，後經濟</a:t>
          </a:r>
          <a:endParaRPr lang="zh-TW" altLang="en-US" sz="3200" dirty="0"/>
        </a:p>
      </dgm:t>
    </dgm:pt>
    <dgm:pt modelId="{D79D482F-05E8-466B-B1FC-3E562AC03E61}" type="parTrans" cxnId="{A0E62AFF-B9C3-4607-BBB0-02B4722EB2BA}">
      <dgm:prSet/>
      <dgm:spPr/>
      <dgm:t>
        <a:bodyPr/>
        <a:lstStyle/>
        <a:p>
          <a:endParaRPr lang="zh-TW" altLang="en-US"/>
        </a:p>
      </dgm:t>
    </dgm:pt>
    <dgm:pt modelId="{3BF74F92-51DA-4D5F-B62C-5CE9BE8AF735}" type="sibTrans" cxnId="{A0E62AFF-B9C3-4607-BBB0-02B4722EB2BA}">
      <dgm:prSet/>
      <dgm:spPr/>
      <dgm:t>
        <a:bodyPr/>
        <a:lstStyle/>
        <a:p>
          <a:endParaRPr lang="zh-TW" altLang="en-US"/>
        </a:p>
      </dgm:t>
    </dgm:pt>
    <dgm:pt modelId="{12593D3E-9786-4A3A-ADDB-86A815046CC9}" type="pres">
      <dgm:prSet presAssocID="{3F2D6414-FF48-4852-87D1-251ED2E68485}" presName="layout" presStyleCnt="0">
        <dgm:presLayoutVars>
          <dgm:chMax/>
          <dgm:chPref/>
          <dgm:dir/>
          <dgm:resizeHandles/>
        </dgm:presLayoutVars>
      </dgm:prSet>
      <dgm:spPr/>
      <dgm:t>
        <a:bodyPr/>
        <a:lstStyle/>
        <a:p>
          <a:endParaRPr lang="zh-TW" altLang="en-US"/>
        </a:p>
      </dgm:t>
    </dgm:pt>
    <dgm:pt modelId="{D1B904B7-EAE0-448F-9D56-404B662CA1E8}" type="pres">
      <dgm:prSet presAssocID="{F842A483-0FFD-4925-B760-485C9A4ABC62}" presName="root" presStyleCnt="0">
        <dgm:presLayoutVars>
          <dgm:chMax/>
          <dgm:chPref/>
        </dgm:presLayoutVars>
      </dgm:prSet>
      <dgm:spPr/>
    </dgm:pt>
    <dgm:pt modelId="{3104B6EE-2369-4A55-8C4A-1BABF3A4751B}" type="pres">
      <dgm:prSet presAssocID="{F842A483-0FFD-4925-B760-485C9A4ABC62}" presName="rootComposite" presStyleCnt="0">
        <dgm:presLayoutVars/>
      </dgm:prSet>
      <dgm:spPr/>
    </dgm:pt>
    <dgm:pt modelId="{D5B3BBB8-81E6-44E1-878E-F9E31774E1A3}" type="pres">
      <dgm:prSet presAssocID="{F842A483-0FFD-4925-B760-485C9A4ABC62}" presName="ParentAccent" presStyleLbl="alignNode1" presStyleIdx="0" presStyleCnt="2"/>
      <dgm:spPr/>
    </dgm:pt>
    <dgm:pt modelId="{9CA87383-003E-4A8A-9846-350F93E9F0AD}" type="pres">
      <dgm:prSet presAssocID="{F842A483-0FFD-4925-B760-485C9A4ABC62}" presName="ParentSmallAccent" presStyleLbl="fgAcc1" presStyleIdx="0" presStyleCnt="2"/>
      <dgm:spPr/>
    </dgm:pt>
    <dgm:pt modelId="{B846CFDB-0EFC-418A-B38F-8B99D8C8B2F1}" type="pres">
      <dgm:prSet presAssocID="{F842A483-0FFD-4925-B760-485C9A4ABC62}" presName="Parent" presStyleLbl="revTx" presStyleIdx="0" presStyleCnt="4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91BB424-0C41-4A0C-B799-4092FC6ABA12}" type="pres">
      <dgm:prSet presAssocID="{F842A483-0FFD-4925-B760-485C9A4ABC62}" presName="childShape" presStyleCnt="0">
        <dgm:presLayoutVars>
          <dgm:chMax val="0"/>
          <dgm:chPref val="0"/>
        </dgm:presLayoutVars>
      </dgm:prSet>
      <dgm:spPr/>
    </dgm:pt>
    <dgm:pt modelId="{63804986-894A-4F16-B9A4-3C6EEF1FBD8A}" type="pres">
      <dgm:prSet presAssocID="{72CD8103-9CD9-430F-9FAD-E91AD6B9AC2B}" presName="childComposite" presStyleCnt="0">
        <dgm:presLayoutVars>
          <dgm:chMax val="0"/>
          <dgm:chPref val="0"/>
        </dgm:presLayoutVars>
      </dgm:prSet>
      <dgm:spPr/>
    </dgm:pt>
    <dgm:pt modelId="{0E00C813-2AD0-4973-ADD0-D2F69F874FF0}" type="pres">
      <dgm:prSet presAssocID="{72CD8103-9CD9-430F-9FAD-E91AD6B9AC2B}" presName="ChildAccent" presStyleLbl="solidFgAcc1" presStyleIdx="0" presStyleCnt="2"/>
      <dgm:spPr/>
    </dgm:pt>
    <dgm:pt modelId="{BE8F370D-0D44-4363-8DF5-8C29A65AC877}" type="pres">
      <dgm:prSet presAssocID="{72CD8103-9CD9-430F-9FAD-E91AD6B9AC2B}" presName="Child" presStyleLbl="revTx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BA6FD16-9138-4CA7-BC85-8C67A0F68497}" type="pres">
      <dgm:prSet presAssocID="{6F99080A-794C-496E-8561-23D394E4257A}" presName="root" presStyleCnt="0">
        <dgm:presLayoutVars>
          <dgm:chMax/>
          <dgm:chPref/>
        </dgm:presLayoutVars>
      </dgm:prSet>
      <dgm:spPr/>
    </dgm:pt>
    <dgm:pt modelId="{D5AD0AA6-6076-484D-AE08-B2A4DE39071E}" type="pres">
      <dgm:prSet presAssocID="{6F99080A-794C-496E-8561-23D394E4257A}" presName="rootComposite" presStyleCnt="0">
        <dgm:presLayoutVars/>
      </dgm:prSet>
      <dgm:spPr/>
    </dgm:pt>
    <dgm:pt modelId="{CDA86D79-99AF-4DFC-9A60-9DF16EE137B8}" type="pres">
      <dgm:prSet presAssocID="{6F99080A-794C-496E-8561-23D394E4257A}" presName="ParentAccent" presStyleLbl="alignNode1" presStyleIdx="1" presStyleCnt="2"/>
      <dgm:spPr/>
    </dgm:pt>
    <dgm:pt modelId="{C0DC37E1-65C5-422C-9441-1A4379490545}" type="pres">
      <dgm:prSet presAssocID="{6F99080A-794C-496E-8561-23D394E4257A}" presName="ParentSmallAccent" presStyleLbl="fgAcc1" presStyleIdx="1" presStyleCnt="2"/>
      <dgm:spPr/>
    </dgm:pt>
    <dgm:pt modelId="{E5B8F1EA-2E29-4A2C-88E2-06416D2D0509}" type="pres">
      <dgm:prSet presAssocID="{6F99080A-794C-496E-8561-23D394E4257A}" presName="Parent" presStyleLbl="revTx" presStyleIdx="2" presStyleCnt="4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4DD855E-C532-4935-B736-1CBB7E0A7707}" type="pres">
      <dgm:prSet presAssocID="{6F99080A-794C-496E-8561-23D394E4257A}" presName="childShape" presStyleCnt="0">
        <dgm:presLayoutVars>
          <dgm:chMax val="0"/>
          <dgm:chPref val="0"/>
        </dgm:presLayoutVars>
      </dgm:prSet>
      <dgm:spPr/>
    </dgm:pt>
    <dgm:pt modelId="{A4ED926E-F921-4D6B-A9AA-C9E6979B7782}" type="pres">
      <dgm:prSet presAssocID="{A24499BB-BB28-49FA-9FF3-ED93FD998EFB}" presName="childComposite" presStyleCnt="0">
        <dgm:presLayoutVars>
          <dgm:chMax val="0"/>
          <dgm:chPref val="0"/>
        </dgm:presLayoutVars>
      </dgm:prSet>
      <dgm:spPr/>
    </dgm:pt>
    <dgm:pt modelId="{D32EB63B-A30E-49D5-A731-4245E26C44AD}" type="pres">
      <dgm:prSet presAssocID="{A24499BB-BB28-49FA-9FF3-ED93FD998EFB}" presName="ChildAccent" presStyleLbl="solidFgAcc1" presStyleIdx="1" presStyleCnt="2"/>
      <dgm:spPr/>
    </dgm:pt>
    <dgm:pt modelId="{B0A008F0-72E5-483E-842E-2067007DACE0}" type="pres">
      <dgm:prSet presAssocID="{A24499BB-BB28-49FA-9FF3-ED93FD998EFB}" presName="Child" presStyleLbl="revTx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E43E3C1B-83A0-43F5-BEDC-081471022CEB}" type="presOf" srcId="{A24499BB-BB28-49FA-9FF3-ED93FD998EFB}" destId="{B0A008F0-72E5-483E-842E-2067007DACE0}" srcOrd="0" destOrd="0" presId="urn:microsoft.com/office/officeart/2008/layout/SquareAccentList"/>
    <dgm:cxn modelId="{A1780968-ADBA-47C1-8702-40D305849524}" srcId="{3F2D6414-FF48-4852-87D1-251ED2E68485}" destId="{F842A483-0FFD-4925-B760-485C9A4ABC62}" srcOrd="0" destOrd="0" parTransId="{62ABF7DF-4861-4AB8-95C2-EBDBB24F584C}" sibTransId="{06FB0A92-6374-4E59-B6C6-85D5FF8D7DEE}"/>
    <dgm:cxn modelId="{157932B6-FDD7-4D70-B2A6-B1F79FD7E11A}" srcId="{F842A483-0FFD-4925-B760-485C9A4ABC62}" destId="{72CD8103-9CD9-430F-9FAD-E91AD6B9AC2B}" srcOrd="0" destOrd="0" parTransId="{B5DFA06F-7DA1-4A81-BE0C-DBEAF000269C}" sibTransId="{1DCE7BD1-8E5E-42BC-8BD8-67401C24208C}"/>
    <dgm:cxn modelId="{FCC749B2-0DD0-4241-9968-96C98131F4A5}" type="presOf" srcId="{6F99080A-794C-496E-8561-23D394E4257A}" destId="{E5B8F1EA-2E29-4A2C-88E2-06416D2D0509}" srcOrd="0" destOrd="0" presId="urn:microsoft.com/office/officeart/2008/layout/SquareAccentList"/>
    <dgm:cxn modelId="{0A5B671B-1ED5-430B-9B45-9049247ECBC2}" srcId="{3F2D6414-FF48-4852-87D1-251ED2E68485}" destId="{6F99080A-794C-496E-8561-23D394E4257A}" srcOrd="1" destOrd="0" parTransId="{4EF01DB9-B949-433A-8517-22AC85E6E143}" sibTransId="{48B4FC79-E360-493E-AC81-30F28FF04B16}"/>
    <dgm:cxn modelId="{84DDB09E-E7E0-4988-A8D3-AA52E3992D76}" type="presOf" srcId="{F842A483-0FFD-4925-B760-485C9A4ABC62}" destId="{B846CFDB-0EFC-418A-B38F-8B99D8C8B2F1}" srcOrd="0" destOrd="0" presId="urn:microsoft.com/office/officeart/2008/layout/SquareAccentList"/>
    <dgm:cxn modelId="{DFAA13DA-33F1-42D1-A5ED-598FFBE6D713}" type="presOf" srcId="{3F2D6414-FF48-4852-87D1-251ED2E68485}" destId="{12593D3E-9786-4A3A-ADDB-86A815046CC9}" srcOrd="0" destOrd="0" presId="urn:microsoft.com/office/officeart/2008/layout/SquareAccentList"/>
    <dgm:cxn modelId="{A0E62AFF-B9C3-4607-BBB0-02B4722EB2BA}" srcId="{6F99080A-794C-496E-8561-23D394E4257A}" destId="{A24499BB-BB28-49FA-9FF3-ED93FD998EFB}" srcOrd="0" destOrd="0" parTransId="{D79D482F-05E8-466B-B1FC-3E562AC03E61}" sibTransId="{3BF74F92-51DA-4D5F-B62C-5CE9BE8AF735}"/>
    <dgm:cxn modelId="{E89FFBF6-EAE0-4A21-80AF-87AC8141082A}" type="presOf" srcId="{72CD8103-9CD9-430F-9FAD-E91AD6B9AC2B}" destId="{BE8F370D-0D44-4363-8DF5-8C29A65AC877}" srcOrd="0" destOrd="0" presId="urn:microsoft.com/office/officeart/2008/layout/SquareAccentList"/>
    <dgm:cxn modelId="{1053A1DB-0B6B-4143-ADFA-B14B2571CC76}" type="presParOf" srcId="{12593D3E-9786-4A3A-ADDB-86A815046CC9}" destId="{D1B904B7-EAE0-448F-9D56-404B662CA1E8}" srcOrd="0" destOrd="0" presId="urn:microsoft.com/office/officeart/2008/layout/SquareAccentList"/>
    <dgm:cxn modelId="{B661C4F7-285C-4ECF-9B1A-821B0D3E4387}" type="presParOf" srcId="{D1B904B7-EAE0-448F-9D56-404B662CA1E8}" destId="{3104B6EE-2369-4A55-8C4A-1BABF3A4751B}" srcOrd="0" destOrd="0" presId="urn:microsoft.com/office/officeart/2008/layout/SquareAccentList"/>
    <dgm:cxn modelId="{F8537CCA-553E-4357-B220-00978423718A}" type="presParOf" srcId="{3104B6EE-2369-4A55-8C4A-1BABF3A4751B}" destId="{D5B3BBB8-81E6-44E1-878E-F9E31774E1A3}" srcOrd="0" destOrd="0" presId="urn:microsoft.com/office/officeart/2008/layout/SquareAccentList"/>
    <dgm:cxn modelId="{FD5FF29C-6651-4E9D-96F7-CACB1BDA595F}" type="presParOf" srcId="{3104B6EE-2369-4A55-8C4A-1BABF3A4751B}" destId="{9CA87383-003E-4A8A-9846-350F93E9F0AD}" srcOrd="1" destOrd="0" presId="urn:microsoft.com/office/officeart/2008/layout/SquareAccentList"/>
    <dgm:cxn modelId="{C3A940E2-8037-4AB9-8C8D-B2115FCF7079}" type="presParOf" srcId="{3104B6EE-2369-4A55-8C4A-1BABF3A4751B}" destId="{B846CFDB-0EFC-418A-B38F-8B99D8C8B2F1}" srcOrd="2" destOrd="0" presId="urn:microsoft.com/office/officeart/2008/layout/SquareAccentList"/>
    <dgm:cxn modelId="{0FA521C3-25DF-47AF-9821-517A1A380EF3}" type="presParOf" srcId="{D1B904B7-EAE0-448F-9D56-404B662CA1E8}" destId="{091BB424-0C41-4A0C-B799-4092FC6ABA12}" srcOrd="1" destOrd="0" presId="urn:microsoft.com/office/officeart/2008/layout/SquareAccentList"/>
    <dgm:cxn modelId="{3C51B508-75B2-4F3C-9F33-EDFE0283A234}" type="presParOf" srcId="{091BB424-0C41-4A0C-B799-4092FC6ABA12}" destId="{63804986-894A-4F16-B9A4-3C6EEF1FBD8A}" srcOrd="0" destOrd="0" presId="urn:microsoft.com/office/officeart/2008/layout/SquareAccentList"/>
    <dgm:cxn modelId="{3626BB07-7718-4374-A0B5-C7642B940C26}" type="presParOf" srcId="{63804986-894A-4F16-B9A4-3C6EEF1FBD8A}" destId="{0E00C813-2AD0-4973-ADD0-D2F69F874FF0}" srcOrd="0" destOrd="0" presId="urn:microsoft.com/office/officeart/2008/layout/SquareAccentList"/>
    <dgm:cxn modelId="{60AE92EE-4DB2-46D9-B953-BA9ECF8BECC1}" type="presParOf" srcId="{63804986-894A-4F16-B9A4-3C6EEF1FBD8A}" destId="{BE8F370D-0D44-4363-8DF5-8C29A65AC877}" srcOrd="1" destOrd="0" presId="urn:microsoft.com/office/officeart/2008/layout/SquareAccentList"/>
    <dgm:cxn modelId="{96047221-948C-4895-AA42-144307C127AC}" type="presParOf" srcId="{12593D3E-9786-4A3A-ADDB-86A815046CC9}" destId="{DBA6FD16-9138-4CA7-BC85-8C67A0F68497}" srcOrd="1" destOrd="0" presId="urn:microsoft.com/office/officeart/2008/layout/SquareAccentList"/>
    <dgm:cxn modelId="{EF92078B-222B-432C-8FC0-3F935C47BAC8}" type="presParOf" srcId="{DBA6FD16-9138-4CA7-BC85-8C67A0F68497}" destId="{D5AD0AA6-6076-484D-AE08-B2A4DE39071E}" srcOrd="0" destOrd="0" presId="urn:microsoft.com/office/officeart/2008/layout/SquareAccentList"/>
    <dgm:cxn modelId="{074DAFD1-9B0F-413D-9171-88AEF556FD51}" type="presParOf" srcId="{D5AD0AA6-6076-484D-AE08-B2A4DE39071E}" destId="{CDA86D79-99AF-4DFC-9A60-9DF16EE137B8}" srcOrd="0" destOrd="0" presId="urn:microsoft.com/office/officeart/2008/layout/SquareAccentList"/>
    <dgm:cxn modelId="{65A0AA6D-B361-45D7-8CA9-2BC80E175C53}" type="presParOf" srcId="{D5AD0AA6-6076-484D-AE08-B2A4DE39071E}" destId="{C0DC37E1-65C5-422C-9441-1A4379490545}" srcOrd="1" destOrd="0" presId="urn:microsoft.com/office/officeart/2008/layout/SquareAccentList"/>
    <dgm:cxn modelId="{EB03A5AC-D4A8-40FE-9CFC-A6469574A364}" type="presParOf" srcId="{D5AD0AA6-6076-484D-AE08-B2A4DE39071E}" destId="{E5B8F1EA-2E29-4A2C-88E2-06416D2D0509}" srcOrd="2" destOrd="0" presId="urn:microsoft.com/office/officeart/2008/layout/SquareAccentList"/>
    <dgm:cxn modelId="{17F3AFCC-5F43-4FFE-9467-5EC45F784145}" type="presParOf" srcId="{DBA6FD16-9138-4CA7-BC85-8C67A0F68497}" destId="{C4DD855E-C532-4935-B736-1CBB7E0A7707}" srcOrd="1" destOrd="0" presId="urn:microsoft.com/office/officeart/2008/layout/SquareAccentList"/>
    <dgm:cxn modelId="{04E41CC4-D388-491B-91F4-E55B1E7437C3}" type="presParOf" srcId="{C4DD855E-C532-4935-B736-1CBB7E0A7707}" destId="{A4ED926E-F921-4D6B-A9AA-C9E6979B7782}" srcOrd="0" destOrd="0" presId="urn:microsoft.com/office/officeart/2008/layout/SquareAccentList"/>
    <dgm:cxn modelId="{ADD1627A-B418-4A6B-88E6-F014ED69212E}" type="presParOf" srcId="{A4ED926E-F921-4D6B-A9AA-C9E6979B7782}" destId="{D32EB63B-A30E-49D5-A731-4245E26C44AD}" srcOrd="0" destOrd="0" presId="urn:microsoft.com/office/officeart/2008/layout/SquareAccentList"/>
    <dgm:cxn modelId="{E7AA0E7E-B92D-49E4-B253-115D77255910}" type="presParOf" srcId="{A4ED926E-F921-4D6B-A9AA-C9E6979B7782}" destId="{B0A008F0-72E5-483E-842E-2067007DACE0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8.xml><?xml version="1.0" encoding="utf-8"?>
<dgm:dataModel xmlns:dgm="http://schemas.openxmlformats.org/drawingml/2006/diagram" xmlns:a="http://schemas.openxmlformats.org/drawingml/2006/main">
  <dgm:ptLst>
    <dgm:pt modelId="{D242033D-566E-4605-9143-708F4E540590}" type="doc">
      <dgm:prSet loTypeId="urn:diagrams.loki3.com/BracketList+Icon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A6A71CFC-87B7-4ED0-971E-30B115C82A7B}">
      <dgm:prSet phldrT="[文字]" custT="1"/>
      <dgm:spPr/>
      <dgm:t>
        <a:bodyPr/>
        <a:lstStyle/>
        <a:p>
          <a:r>
            <a:rPr lang="zh-TW" altLang="en-US" sz="2800" dirty="0" smtClean="0"/>
            <a:t>中國</a:t>
          </a:r>
          <a:endParaRPr lang="zh-TW" altLang="en-US" sz="2800" dirty="0"/>
        </a:p>
      </dgm:t>
    </dgm:pt>
    <dgm:pt modelId="{393EDA30-2E74-4AAD-9A81-42DE9CE53716}" type="parTrans" cxnId="{2C2804FD-2C24-4FDD-9357-B8B06C38C0B3}">
      <dgm:prSet/>
      <dgm:spPr/>
      <dgm:t>
        <a:bodyPr/>
        <a:lstStyle/>
        <a:p>
          <a:endParaRPr lang="zh-TW" altLang="en-US"/>
        </a:p>
      </dgm:t>
    </dgm:pt>
    <dgm:pt modelId="{C651D1EB-C73E-4C6E-86F1-75FDA1B43C04}" type="sibTrans" cxnId="{2C2804FD-2C24-4FDD-9357-B8B06C38C0B3}">
      <dgm:prSet/>
      <dgm:spPr/>
      <dgm:t>
        <a:bodyPr/>
        <a:lstStyle/>
        <a:p>
          <a:endParaRPr lang="zh-TW" altLang="en-US"/>
        </a:p>
      </dgm:t>
    </dgm:pt>
    <dgm:pt modelId="{29155451-46C2-494D-92C7-C0CEF66C7EDE}">
      <dgm:prSet phldrT="[文字]" custT="1"/>
      <dgm:spPr/>
      <dgm:t>
        <a:bodyPr/>
        <a:lstStyle/>
        <a:p>
          <a:r>
            <a:rPr lang="zh-TW" altLang="en-US" sz="2400" dirty="0" smtClean="0"/>
            <a:t>與周邊國家維持和緩的關係，以利維持經濟的高速成長</a:t>
          </a:r>
          <a:endParaRPr lang="zh-TW" altLang="en-US" sz="2400" dirty="0"/>
        </a:p>
      </dgm:t>
    </dgm:pt>
    <dgm:pt modelId="{E6759292-2751-4C6C-87AC-7CF12B678E29}" type="parTrans" cxnId="{FEF12088-8229-4074-884F-9E734440C69F}">
      <dgm:prSet/>
      <dgm:spPr/>
      <dgm:t>
        <a:bodyPr/>
        <a:lstStyle/>
        <a:p>
          <a:endParaRPr lang="zh-TW" altLang="en-US"/>
        </a:p>
      </dgm:t>
    </dgm:pt>
    <dgm:pt modelId="{705A94DA-81B5-4025-9926-CE96CD7BF485}" type="sibTrans" cxnId="{FEF12088-8229-4074-884F-9E734440C69F}">
      <dgm:prSet/>
      <dgm:spPr/>
      <dgm:t>
        <a:bodyPr/>
        <a:lstStyle/>
        <a:p>
          <a:endParaRPr lang="zh-TW" altLang="en-US"/>
        </a:p>
      </dgm:t>
    </dgm:pt>
    <dgm:pt modelId="{73E171D3-E995-4393-8635-49DA27C2FC1D}">
      <dgm:prSet phldrT="[文字]" custT="1"/>
      <dgm:spPr/>
      <dgm:t>
        <a:bodyPr/>
        <a:lstStyle/>
        <a:p>
          <a:r>
            <a:rPr lang="zh-TW" altLang="en-US" sz="2800" dirty="0" smtClean="0"/>
            <a:t>日本</a:t>
          </a:r>
          <a:endParaRPr lang="zh-TW" altLang="en-US" sz="2800" dirty="0"/>
        </a:p>
      </dgm:t>
    </dgm:pt>
    <dgm:pt modelId="{A7A85BA0-1718-4AB8-B512-3818B313A591}" type="parTrans" cxnId="{D6B7EB4F-0573-4AFD-9124-F4EE7DA9C268}">
      <dgm:prSet/>
      <dgm:spPr/>
      <dgm:t>
        <a:bodyPr/>
        <a:lstStyle/>
        <a:p>
          <a:endParaRPr lang="zh-TW" altLang="en-US"/>
        </a:p>
      </dgm:t>
    </dgm:pt>
    <dgm:pt modelId="{01DAAA2C-45A0-4168-A764-F7D1685F194B}" type="sibTrans" cxnId="{D6B7EB4F-0573-4AFD-9124-F4EE7DA9C268}">
      <dgm:prSet/>
      <dgm:spPr/>
      <dgm:t>
        <a:bodyPr/>
        <a:lstStyle/>
        <a:p>
          <a:endParaRPr lang="zh-TW" altLang="en-US"/>
        </a:p>
      </dgm:t>
    </dgm:pt>
    <dgm:pt modelId="{A4B8BEE8-18AD-4164-934B-1A61D7DD7609}">
      <dgm:prSet phldrT="[文字]" custT="1"/>
      <dgm:spPr/>
      <dgm:t>
        <a:bodyPr/>
        <a:lstStyle/>
        <a:p>
          <a:r>
            <a:rPr lang="zh-TW" altLang="en-US" sz="2400" dirty="0" smtClean="0"/>
            <a:t>維持友好關係有助於日本在中國的投資</a:t>
          </a:r>
          <a:endParaRPr lang="zh-TW" altLang="en-US" sz="2400" dirty="0"/>
        </a:p>
      </dgm:t>
    </dgm:pt>
    <dgm:pt modelId="{8520F48E-ACF9-4CF7-B0DA-658A389D046C}" type="parTrans" cxnId="{1B548A16-00A6-4B23-9D2D-38EDABD16A11}">
      <dgm:prSet/>
      <dgm:spPr/>
      <dgm:t>
        <a:bodyPr/>
        <a:lstStyle/>
        <a:p>
          <a:endParaRPr lang="zh-TW" altLang="en-US"/>
        </a:p>
      </dgm:t>
    </dgm:pt>
    <dgm:pt modelId="{14F240D8-F1D5-4603-855F-2C27948820A6}" type="sibTrans" cxnId="{1B548A16-00A6-4B23-9D2D-38EDABD16A11}">
      <dgm:prSet/>
      <dgm:spPr/>
      <dgm:t>
        <a:bodyPr/>
        <a:lstStyle/>
        <a:p>
          <a:endParaRPr lang="zh-TW" altLang="en-US"/>
        </a:p>
      </dgm:t>
    </dgm:pt>
    <dgm:pt modelId="{8AE3C973-0D1C-4B31-A047-CF6738AB90D7}">
      <dgm:prSet phldrT="[文字]" custT="1"/>
      <dgm:spPr/>
      <dgm:t>
        <a:bodyPr/>
        <a:lstStyle/>
        <a:p>
          <a:r>
            <a:rPr lang="zh-TW" altLang="en-US" sz="2400" dirty="0" smtClean="0"/>
            <a:t>對外政策相當友善</a:t>
          </a:r>
          <a:endParaRPr lang="zh-TW" altLang="en-US" sz="2400" dirty="0"/>
        </a:p>
      </dgm:t>
    </dgm:pt>
    <dgm:pt modelId="{338E5187-0B3A-4C5F-9EDA-CD2490E73947}" type="parTrans" cxnId="{92D61935-A21E-49B1-B509-4C320D510337}">
      <dgm:prSet/>
      <dgm:spPr/>
      <dgm:t>
        <a:bodyPr/>
        <a:lstStyle/>
        <a:p>
          <a:endParaRPr lang="zh-TW" altLang="en-US"/>
        </a:p>
      </dgm:t>
    </dgm:pt>
    <dgm:pt modelId="{78A5EAB9-C488-4A62-95C1-96CE56B890F1}" type="sibTrans" cxnId="{92D61935-A21E-49B1-B509-4C320D510337}">
      <dgm:prSet/>
      <dgm:spPr/>
      <dgm:t>
        <a:bodyPr/>
        <a:lstStyle/>
        <a:p>
          <a:endParaRPr lang="zh-TW" altLang="en-US"/>
        </a:p>
      </dgm:t>
    </dgm:pt>
    <dgm:pt modelId="{11349B62-AC5C-4524-A20D-2589671B9C9E}">
      <dgm:prSet phldrT="[文字]" custT="1"/>
      <dgm:spPr/>
      <dgm:t>
        <a:bodyPr/>
        <a:lstStyle/>
        <a:p>
          <a:r>
            <a:rPr lang="zh-TW" altLang="en-US" sz="2400" dirty="0" smtClean="0"/>
            <a:t>與美國的貿易摩擦、支付大筆波灣戰爭費用、日俄關係不穩定</a:t>
          </a:r>
          <a:endParaRPr lang="zh-TW" altLang="en-US" sz="2400" dirty="0"/>
        </a:p>
      </dgm:t>
    </dgm:pt>
    <dgm:pt modelId="{D67923EF-93F6-4418-B4B3-CF9AF931DE82}" type="parTrans" cxnId="{586BED4D-BCD3-4FD4-868E-D124A702E065}">
      <dgm:prSet/>
      <dgm:spPr/>
      <dgm:t>
        <a:bodyPr/>
        <a:lstStyle/>
        <a:p>
          <a:endParaRPr lang="zh-TW" altLang="en-US"/>
        </a:p>
      </dgm:t>
    </dgm:pt>
    <dgm:pt modelId="{3224D127-6122-46E8-BBB3-41458514E3A0}" type="sibTrans" cxnId="{586BED4D-BCD3-4FD4-868E-D124A702E065}">
      <dgm:prSet/>
      <dgm:spPr/>
      <dgm:t>
        <a:bodyPr/>
        <a:lstStyle/>
        <a:p>
          <a:endParaRPr lang="zh-TW" altLang="en-US"/>
        </a:p>
      </dgm:t>
    </dgm:pt>
    <dgm:pt modelId="{1E13EA5B-D37A-4AA2-8565-FFA366DC700B}">
      <dgm:prSet phldrT="[文字]" custT="1"/>
      <dgm:spPr/>
      <dgm:t>
        <a:bodyPr/>
        <a:lstStyle/>
        <a:p>
          <a:r>
            <a:rPr lang="zh-TW" altLang="en-US" sz="2400" dirty="0" smtClean="0"/>
            <a:t>採取較和緩的對中政策</a:t>
          </a:r>
          <a:endParaRPr lang="zh-TW" altLang="en-US" sz="2400" dirty="0"/>
        </a:p>
      </dgm:t>
    </dgm:pt>
    <dgm:pt modelId="{CE9D107D-971B-4E64-B6C9-FB4C02FC6844}" type="parTrans" cxnId="{C4265A44-F31F-4A5E-A995-FA1AB9A24C81}">
      <dgm:prSet/>
      <dgm:spPr/>
      <dgm:t>
        <a:bodyPr/>
        <a:lstStyle/>
        <a:p>
          <a:endParaRPr lang="zh-TW" altLang="en-US"/>
        </a:p>
      </dgm:t>
    </dgm:pt>
    <dgm:pt modelId="{A5C49AC8-15EE-4124-9F81-4B268B8ADB07}" type="sibTrans" cxnId="{C4265A44-F31F-4A5E-A995-FA1AB9A24C81}">
      <dgm:prSet/>
      <dgm:spPr/>
      <dgm:t>
        <a:bodyPr/>
        <a:lstStyle/>
        <a:p>
          <a:endParaRPr lang="zh-TW" altLang="en-US"/>
        </a:p>
      </dgm:t>
    </dgm:pt>
    <dgm:pt modelId="{710F555E-E325-4161-BD57-91F7127BEFE3}" type="pres">
      <dgm:prSet presAssocID="{D242033D-566E-4605-9143-708F4E54059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F923ADD2-8012-48C8-922A-F4A3EAE88C92}" type="pres">
      <dgm:prSet presAssocID="{A6A71CFC-87B7-4ED0-971E-30B115C82A7B}" presName="linNode" presStyleCnt="0"/>
      <dgm:spPr/>
    </dgm:pt>
    <dgm:pt modelId="{FBE7445F-6D84-4A35-8C5F-877324E8F282}" type="pres">
      <dgm:prSet presAssocID="{A6A71CFC-87B7-4ED0-971E-30B115C82A7B}" presName="parTx" presStyleLbl="revTx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F8B533A-40D9-40C7-BFFE-3F61514A919B}" type="pres">
      <dgm:prSet presAssocID="{A6A71CFC-87B7-4ED0-971E-30B115C82A7B}" presName="bracket" presStyleLbl="parChTrans1D1" presStyleIdx="0" presStyleCnt="2"/>
      <dgm:spPr/>
    </dgm:pt>
    <dgm:pt modelId="{357066A4-51E7-4B2C-84A4-EEB54A115DE6}" type="pres">
      <dgm:prSet presAssocID="{A6A71CFC-87B7-4ED0-971E-30B115C82A7B}" presName="spH" presStyleCnt="0"/>
      <dgm:spPr/>
    </dgm:pt>
    <dgm:pt modelId="{BAE15716-D50C-4059-947D-0300940C60CA}" type="pres">
      <dgm:prSet presAssocID="{A6A71CFC-87B7-4ED0-971E-30B115C82A7B}" presName="desTx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B52246D-4FB7-4CA0-A461-1E1012AD36E8}" type="pres">
      <dgm:prSet presAssocID="{C651D1EB-C73E-4C6E-86F1-75FDA1B43C04}" presName="spV" presStyleCnt="0"/>
      <dgm:spPr/>
    </dgm:pt>
    <dgm:pt modelId="{96A06C84-84F3-4A1B-BB44-3183509D20B7}" type="pres">
      <dgm:prSet presAssocID="{73E171D3-E995-4393-8635-49DA27C2FC1D}" presName="linNode" presStyleCnt="0"/>
      <dgm:spPr/>
    </dgm:pt>
    <dgm:pt modelId="{5D0056FA-F0BB-4B5E-A004-E4DDF5499D17}" type="pres">
      <dgm:prSet presAssocID="{73E171D3-E995-4393-8635-49DA27C2FC1D}" presName="parTx" presStyleLbl="revTx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C1550FD-CF46-4496-8573-ECBBF9C32B72}" type="pres">
      <dgm:prSet presAssocID="{73E171D3-E995-4393-8635-49DA27C2FC1D}" presName="bracket" presStyleLbl="parChTrans1D1" presStyleIdx="1" presStyleCnt="2"/>
      <dgm:spPr/>
    </dgm:pt>
    <dgm:pt modelId="{F6BB51AC-5AB3-49A8-8AB4-14FCFE7E2943}" type="pres">
      <dgm:prSet presAssocID="{73E171D3-E995-4393-8635-49DA27C2FC1D}" presName="spH" presStyleCnt="0"/>
      <dgm:spPr/>
    </dgm:pt>
    <dgm:pt modelId="{CEA806F5-9BF7-4269-89F3-195CCE674F19}" type="pres">
      <dgm:prSet presAssocID="{73E171D3-E995-4393-8635-49DA27C2FC1D}" presName="desT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92AD7CA8-7EA3-4863-B8C3-91D1E45BD0CD}" type="presOf" srcId="{1E13EA5B-D37A-4AA2-8565-FFA366DC700B}" destId="{CEA806F5-9BF7-4269-89F3-195CCE674F19}" srcOrd="0" destOrd="2" presId="urn:diagrams.loki3.com/BracketList+Icon"/>
    <dgm:cxn modelId="{D6B7EB4F-0573-4AFD-9124-F4EE7DA9C268}" srcId="{D242033D-566E-4605-9143-708F4E540590}" destId="{73E171D3-E995-4393-8635-49DA27C2FC1D}" srcOrd="1" destOrd="0" parTransId="{A7A85BA0-1718-4AB8-B512-3818B313A591}" sibTransId="{01DAAA2C-45A0-4168-A764-F7D1685F194B}"/>
    <dgm:cxn modelId="{67EB9C20-9801-493C-BA0E-C931B89AE163}" type="presOf" srcId="{73E171D3-E995-4393-8635-49DA27C2FC1D}" destId="{5D0056FA-F0BB-4B5E-A004-E4DDF5499D17}" srcOrd="0" destOrd="0" presId="urn:diagrams.loki3.com/BracketList+Icon"/>
    <dgm:cxn modelId="{2C2804FD-2C24-4FDD-9357-B8B06C38C0B3}" srcId="{D242033D-566E-4605-9143-708F4E540590}" destId="{A6A71CFC-87B7-4ED0-971E-30B115C82A7B}" srcOrd="0" destOrd="0" parTransId="{393EDA30-2E74-4AAD-9A81-42DE9CE53716}" sibTransId="{C651D1EB-C73E-4C6E-86F1-75FDA1B43C04}"/>
    <dgm:cxn modelId="{586BED4D-BCD3-4FD4-868E-D124A702E065}" srcId="{73E171D3-E995-4393-8635-49DA27C2FC1D}" destId="{11349B62-AC5C-4524-A20D-2589671B9C9E}" srcOrd="1" destOrd="0" parTransId="{D67923EF-93F6-4418-B4B3-CF9AF931DE82}" sibTransId="{3224D127-6122-46E8-BBB3-41458514E3A0}"/>
    <dgm:cxn modelId="{7B0E1B60-D884-433B-8FE0-C2586BFFE5A7}" type="presOf" srcId="{11349B62-AC5C-4524-A20D-2589671B9C9E}" destId="{CEA806F5-9BF7-4269-89F3-195CCE674F19}" srcOrd="0" destOrd="1" presId="urn:diagrams.loki3.com/BracketList+Icon"/>
    <dgm:cxn modelId="{C4265A44-F31F-4A5E-A995-FA1AB9A24C81}" srcId="{73E171D3-E995-4393-8635-49DA27C2FC1D}" destId="{1E13EA5B-D37A-4AA2-8565-FFA366DC700B}" srcOrd="2" destOrd="0" parTransId="{CE9D107D-971B-4E64-B6C9-FB4C02FC6844}" sibTransId="{A5C49AC8-15EE-4124-9F81-4B268B8ADB07}"/>
    <dgm:cxn modelId="{FF884A1F-96D4-4C9D-9CCE-5F3C5E464064}" type="presOf" srcId="{A4B8BEE8-18AD-4164-934B-1A61D7DD7609}" destId="{CEA806F5-9BF7-4269-89F3-195CCE674F19}" srcOrd="0" destOrd="0" presId="urn:diagrams.loki3.com/BracketList+Icon"/>
    <dgm:cxn modelId="{AB1B4C9A-0827-4E3E-9E6B-9481AFF15427}" type="presOf" srcId="{8AE3C973-0D1C-4B31-A047-CF6738AB90D7}" destId="{BAE15716-D50C-4059-947D-0300940C60CA}" srcOrd="0" destOrd="1" presId="urn:diagrams.loki3.com/BracketList+Icon"/>
    <dgm:cxn modelId="{92D61935-A21E-49B1-B509-4C320D510337}" srcId="{A6A71CFC-87B7-4ED0-971E-30B115C82A7B}" destId="{8AE3C973-0D1C-4B31-A047-CF6738AB90D7}" srcOrd="1" destOrd="0" parTransId="{338E5187-0B3A-4C5F-9EDA-CD2490E73947}" sibTransId="{78A5EAB9-C488-4A62-95C1-96CE56B890F1}"/>
    <dgm:cxn modelId="{FEF12088-8229-4074-884F-9E734440C69F}" srcId="{A6A71CFC-87B7-4ED0-971E-30B115C82A7B}" destId="{29155451-46C2-494D-92C7-C0CEF66C7EDE}" srcOrd="0" destOrd="0" parTransId="{E6759292-2751-4C6C-87AC-7CF12B678E29}" sibTransId="{705A94DA-81B5-4025-9926-CE96CD7BF485}"/>
    <dgm:cxn modelId="{7039E5AE-EC56-45C8-9A81-1F2204FDAD57}" type="presOf" srcId="{29155451-46C2-494D-92C7-C0CEF66C7EDE}" destId="{BAE15716-D50C-4059-947D-0300940C60CA}" srcOrd="0" destOrd="0" presId="urn:diagrams.loki3.com/BracketList+Icon"/>
    <dgm:cxn modelId="{1B548A16-00A6-4B23-9D2D-38EDABD16A11}" srcId="{73E171D3-E995-4393-8635-49DA27C2FC1D}" destId="{A4B8BEE8-18AD-4164-934B-1A61D7DD7609}" srcOrd="0" destOrd="0" parTransId="{8520F48E-ACF9-4CF7-B0DA-658A389D046C}" sibTransId="{14F240D8-F1D5-4603-855F-2C27948820A6}"/>
    <dgm:cxn modelId="{DFF08638-7DA5-44A1-B959-F75080A9F596}" type="presOf" srcId="{A6A71CFC-87B7-4ED0-971E-30B115C82A7B}" destId="{FBE7445F-6D84-4A35-8C5F-877324E8F282}" srcOrd="0" destOrd="0" presId="urn:diagrams.loki3.com/BracketList+Icon"/>
    <dgm:cxn modelId="{D85A02FC-A939-4709-A525-87270DFCFBCD}" type="presOf" srcId="{D242033D-566E-4605-9143-708F4E540590}" destId="{710F555E-E325-4161-BD57-91F7127BEFE3}" srcOrd="0" destOrd="0" presId="urn:diagrams.loki3.com/BracketList+Icon"/>
    <dgm:cxn modelId="{1F00BCF1-8FDC-4653-A363-951507C724FF}" type="presParOf" srcId="{710F555E-E325-4161-BD57-91F7127BEFE3}" destId="{F923ADD2-8012-48C8-922A-F4A3EAE88C92}" srcOrd="0" destOrd="0" presId="urn:diagrams.loki3.com/BracketList+Icon"/>
    <dgm:cxn modelId="{9E5D8971-56D2-46F9-90A4-A6E2EDFF4433}" type="presParOf" srcId="{F923ADD2-8012-48C8-922A-F4A3EAE88C92}" destId="{FBE7445F-6D84-4A35-8C5F-877324E8F282}" srcOrd="0" destOrd="0" presId="urn:diagrams.loki3.com/BracketList+Icon"/>
    <dgm:cxn modelId="{AF57CBD9-2CF8-4D69-AA83-CED0CCB54443}" type="presParOf" srcId="{F923ADD2-8012-48C8-922A-F4A3EAE88C92}" destId="{3F8B533A-40D9-40C7-BFFE-3F61514A919B}" srcOrd="1" destOrd="0" presId="urn:diagrams.loki3.com/BracketList+Icon"/>
    <dgm:cxn modelId="{D16B2889-3E5D-4AFB-BF00-099B54A31873}" type="presParOf" srcId="{F923ADD2-8012-48C8-922A-F4A3EAE88C92}" destId="{357066A4-51E7-4B2C-84A4-EEB54A115DE6}" srcOrd="2" destOrd="0" presId="urn:diagrams.loki3.com/BracketList+Icon"/>
    <dgm:cxn modelId="{DF3436D7-E4A5-46B7-9ADB-B612FFD1B649}" type="presParOf" srcId="{F923ADD2-8012-48C8-922A-F4A3EAE88C92}" destId="{BAE15716-D50C-4059-947D-0300940C60CA}" srcOrd="3" destOrd="0" presId="urn:diagrams.loki3.com/BracketList+Icon"/>
    <dgm:cxn modelId="{4C671AEE-A398-4CB2-9C62-95FFC353C14B}" type="presParOf" srcId="{710F555E-E325-4161-BD57-91F7127BEFE3}" destId="{4B52246D-4FB7-4CA0-A461-1E1012AD36E8}" srcOrd="1" destOrd="0" presId="urn:diagrams.loki3.com/BracketList+Icon"/>
    <dgm:cxn modelId="{3AE7C061-F6CD-4695-9E69-920EB1E595FA}" type="presParOf" srcId="{710F555E-E325-4161-BD57-91F7127BEFE3}" destId="{96A06C84-84F3-4A1B-BB44-3183509D20B7}" srcOrd="2" destOrd="0" presId="urn:diagrams.loki3.com/BracketList+Icon"/>
    <dgm:cxn modelId="{4193AB28-4AB5-4134-8AE0-B4F3463ACA5D}" type="presParOf" srcId="{96A06C84-84F3-4A1B-BB44-3183509D20B7}" destId="{5D0056FA-F0BB-4B5E-A004-E4DDF5499D17}" srcOrd="0" destOrd="0" presId="urn:diagrams.loki3.com/BracketList+Icon"/>
    <dgm:cxn modelId="{D4CAC2EE-2B0D-4770-AE82-F952521A66E3}" type="presParOf" srcId="{96A06C84-84F3-4A1B-BB44-3183509D20B7}" destId="{EC1550FD-CF46-4496-8573-ECBBF9C32B72}" srcOrd="1" destOrd="0" presId="urn:diagrams.loki3.com/BracketList+Icon"/>
    <dgm:cxn modelId="{80179FC8-D3E1-4D77-A8EB-A77E6FFCB041}" type="presParOf" srcId="{96A06C84-84F3-4A1B-BB44-3183509D20B7}" destId="{F6BB51AC-5AB3-49A8-8AB4-14FCFE7E2943}" srcOrd="2" destOrd="0" presId="urn:diagrams.loki3.com/BracketList+Icon"/>
    <dgm:cxn modelId="{28964152-6020-4424-A01D-F21716EE1522}" type="presParOf" srcId="{96A06C84-84F3-4A1B-BB44-3183509D20B7}" destId="{CEA806F5-9BF7-4269-89F3-195CCE674F19}" srcOrd="3" destOrd="0" presId="urn:diagrams.loki3.com/BracketList+Icon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9.xml><?xml version="1.0" encoding="utf-8"?>
<dgm:dataModel xmlns:dgm="http://schemas.openxmlformats.org/drawingml/2006/diagram" xmlns:a="http://schemas.openxmlformats.org/drawingml/2006/main">
  <dgm:ptLst>
    <dgm:pt modelId="{06294BE2-0155-4694-A041-D7FDE805D469}" type="doc">
      <dgm:prSet loTypeId="urn:microsoft.com/office/officeart/2005/8/layout/list1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zh-TW" altLang="en-US"/>
        </a:p>
      </dgm:t>
    </dgm:pt>
    <dgm:pt modelId="{55096855-26F7-4ED2-9F03-EDA7BC06B7F4}">
      <dgm:prSet phldrT="[文字]" custT="1"/>
      <dgm:spPr/>
      <dgm:t>
        <a:bodyPr/>
        <a:lstStyle/>
        <a:p>
          <a:r>
            <a:rPr lang="zh-TW" altLang="en-US" sz="2400" dirty="0" smtClean="0"/>
            <a:t>對歷史的見解不同</a:t>
          </a:r>
          <a:endParaRPr lang="zh-TW" altLang="en-US" sz="2400" dirty="0"/>
        </a:p>
      </dgm:t>
    </dgm:pt>
    <dgm:pt modelId="{8DB7CC1E-FC56-4C1E-BC3C-EDA1D8DE3D3E}" type="parTrans" cxnId="{46E3BC99-C934-416C-ADB9-CD91822BFC4D}">
      <dgm:prSet/>
      <dgm:spPr/>
      <dgm:t>
        <a:bodyPr/>
        <a:lstStyle/>
        <a:p>
          <a:endParaRPr lang="zh-TW" altLang="en-US"/>
        </a:p>
      </dgm:t>
    </dgm:pt>
    <dgm:pt modelId="{BB692402-72AD-42EE-B0ED-54559F5CD838}" type="sibTrans" cxnId="{46E3BC99-C934-416C-ADB9-CD91822BFC4D}">
      <dgm:prSet/>
      <dgm:spPr/>
      <dgm:t>
        <a:bodyPr/>
        <a:lstStyle/>
        <a:p>
          <a:endParaRPr lang="zh-TW" altLang="en-US"/>
        </a:p>
      </dgm:t>
    </dgm:pt>
    <dgm:pt modelId="{FAD3B779-CACF-4BE9-90BE-0369325E2E59}">
      <dgm:prSet phldrT="[文字]" custT="1"/>
      <dgm:spPr/>
      <dgm:t>
        <a:bodyPr/>
        <a:lstStyle/>
        <a:p>
          <a:r>
            <a:rPr lang="zh-TW" altLang="en-US" sz="2400" dirty="0" smtClean="0"/>
            <a:t>釣魚台的主權爭議</a:t>
          </a:r>
          <a:endParaRPr lang="zh-TW" altLang="en-US" sz="2400" dirty="0"/>
        </a:p>
      </dgm:t>
    </dgm:pt>
    <dgm:pt modelId="{614033CB-68A1-4288-931B-02370D94BE07}" type="parTrans" cxnId="{1AF1BF62-D058-4DFC-BAC8-9493BF610C8B}">
      <dgm:prSet/>
      <dgm:spPr/>
      <dgm:t>
        <a:bodyPr/>
        <a:lstStyle/>
        <a:p>
          <a:endParaRPr lang="zh-TW" altLang="en-US"/>
        </a:p>
      </dgm:t>
    </dgm:pt>
    <dgm:pt modelId="{BDD49323-B6AF-4E6C-9F68-A5CEB4ED7E20}" type="sibTrans" cxnId="{1AF1BF62-D058-4DFC-BAC8-9493BF610C8B}">
      <dgm:prSet/>
      <dgm:spPr/>
      <dgm:t>
        <a:bodyPr/>
        <a:lstStyle/>
        <a:p>
          <a:endParaRPr lang="zh-TW" altLang="en-US"/>
        </a:p>
      </dgm:t>
    </dgm:pt>
    <dgm:pt modelId="{B68AD2B7-09CC-4EA1-9C70-B66E1244B829}">
      <dgm:prSet phldrT="[文字]" custT="1"/>
      <dgm:spPr/>
      <dgm:t>
        <a:bodyPr/>
        <a:lstStyle/>
        <a:p>
          <a:r>
            <a:rPr lang="zh-TW" altLang="en-US" sz="2400" dirty="0" smtClean="0"/>
            <a:t>東海能源資源的爭奪</a:t>
          </a:r>
          <a:endParaRPr lang="zh-TW" altLang="en-US" sz="2400" dirty="0"/>
        </a:p>
      </dgm:t>
    </dgm:pt>
    <dgm:pt modelId="{04F92B0D-0B11-42FC-8857-915997C5BDAA}" type="parTrans" cxnId="{74B9E26C-A6F6-4150-BDFE-2B388B9DF28C}">
      <dgm:prSet/>
      <dgm:spPr/>
      <dgm:t>
        <a:bodyPr/>
        <a:lstStyle/>
        <a:p>
          <a:endParaRPr lang="zh-TW" altLang="en-US"/>
        </a:p>
      </dgm:t>
    </dgm:pt>
    <dgm:pt modelId="{3B8CB925-CEA7-4723-9F41-80EAC2F21872}" type="sibTrans" cxnId="{74B9E26C-A6F6-4150-BDFE-2B388B9DF28C}">
      <dgm:prSet/>
      <dgm:spPr/>
      <dgm:t>
        <a:bodyPr/>
        <a:lstStyle/>
        <a:p>
          <a:endParaRPr lang="zh-TW" altLang="en-US"/>
        </a:p>
      </dgm:t>
    </dgm:pt>
    <dgm:pt modelId="{26A0A0FD-5ACE-47C0-BEC8-9CB6B4F31579}">
      <dgm:prSet phldrT="[文字]" custT="1"/>
      <dgm:spPr/>
      <dgm:t>
        <a:bodyPr/>
        <a:lstStyle/>
        <a:p>
          <a:r>
            <a:rPr lang="zh-TW" altLang="en-US" sz="2400" dirty="0" smtClean="0"/>
            <a:t>「南京大屠殺」紀念活動</a:t>
          </a:r>
          <a:endParaRPr lang="zh-TW" altLang="en-US" sz="2400" dirty="0"/>
        </a:p>
      </dgm:t>
    </dgm:pt>
    <dgm:pt modelId="{206C086C-DA23-4EBB-BD2E-05F2266A07A3}" type="parTrans" cxnId="{BC52FB93-4E2B-42FD-BC03-9AAC64707E93}">
      <dgm:prSet/>
      <dgm:spPr/>
      <dgm:t>
        <a:bodyPr/>
        <a:lstStyle/>
        <a:p>
          <a:endParaRPr lang="zh-TW" altLang="en-US"/>
        </a:p>
      </dgm:t>
    </dgm:pt>
    <dgm:pt modelId="{8631EFF5-68B3-4EA8-B0C5-DA642F0C4106}" type="sibTrans" cxnId="{BC52FB93-4E2B-42FD-BC03-9AAC64707E93}">
      <dgm:prSet/>
      <dgm:spPr/>
      <dgm:t>
        <a:bodyPr/>
        <a:lstStyle/>
        <a:p>
          <a:endParaRPr lang="zh-TW" altLang="en-US"/>
        </a:p>
      </dgm:t>
    </dgm:pt>
    <dgm:pt modelId="{08335B1D-BEC7-4439-BCEF-469FD7C2CEC1}">
      <dgm:prSet phldrT="[文字]" custT="1"/>
      <dgm:spPr/>
      <dgm:t>
        <a:bodyPr/>
        <a:lstStyle/>
        <a:p>
          <a:r>
            <a:rPr lang="zh-TW" sz="2400" dirty="0" smtClean="0"/>
            <a:t>美國將釣魚台連同沖繩的行政管轄權一併交給日本</a:t>
          </a:r>
          <a:endParaRPr lang="zh-TW" altLang="en-US" sz="2400" dirty="0"/>
        </a:p>
      </dgm:t>
    </dgm:pt>
    <dgm:pt modelId="{BAA837C3-5F14-452D-B4C2-17E4913F2088}" type="parTrans" cxnId="{3B51F1C3-64C8-4936-B72A-07318720E741}">
      <dgm:prSet/>
      <dgm:spPr/>
      <dgm:t>
        <a:bodyPr/>
        <a:lstStyle/>
        <a:p>
          <a:endParaRPr lang="zh-TW" altLang="en-US"/>
        </a:p>
      </dgm:t>
    </dgm:pt>
    <dgm:pt modelId="{9452246E-7F2B-4FD7-9F6B-83D101A835FE}" type="sibTrans" cxnId="{3B51F1C3-64C8-4936-B72A-07318720E741}">
      <dgm:prSet/>
      <dgm:spPr/>
      <dgm:t>
        <a:bodyPr/>
        <a:lstStyle/>
        <a:p>
          <a:endParaRPr lang="zh-TW" altLang="en-US"/>
        </a:p>
      </dgm:t>
    </dgm:pt>
    <dgm:pt modelId="{B1F136DF-34A4-490D-A47F-FAABE0D3A816}">
      <dgm:prSet phldrT="[文字]" custT="1"/>
      <dgm:spPr/>
      <dgm:t>
        <a:bodyPr/>
        <a:lstStyle/>
        <a:p>
          <a:r>
            <a:rPr lang="zh-TW" altLang="en-US" sz="2400" dirty="0" smtClean="0"/>
            <a:t>野田佳彥將釣魚台國有化</a:t>
          </a:r>
          <a:endParaRPr lang="zh-TW" altLang="en-US" sz="2400" dirty="0"/>
        </a:p>
      </dgm:t>
    </dgm:pt>
    <dgm:pt modelId="{52611FF4-505E-4C65-9316-E49798C9505B}" type="parTrans" cxnId="{EE6AA176-A945-4748-A4A9-EB3E17257BD0}">
      <dgm:prSet/>
      <dgm:spPr/>
      <dgm:t>
        <a:bodyPr/>
        <a:lstStyle/>
        <a:p>
          <a:endParaRPr lang="zh-TW" altLang="en-US"/>
        </a:p>
      </dgm:t>
    </dgm:pt>
    <dgm:pt modelId="{D5A389AB-313F-4F41-AA41-AA0C74ABAFE8}" type="sibTrans" cxnId="{EE6AA176-A945-4748-A4A9-EB3E17257BD0}">
      <dgm:prSet/>
      <dgm:spPr/>
      <dgm:t>
        <a:bodyPr/>
        <a:lstStyle/>
        <a:p>
          <a:endParaRPr lang="zh-TW" altLang="en-US"/>
        </a:p>
      </dgm:t>
    </dgm:pt>
    <dgm:pt modelId="{58D3BCE0-862A-43AA-9DB9-F49277B2ADF8}">
      <dgm:prSet phldrT="[文字]" custT="1"/>
      <dgm:spPr/>
      <dgm:t>
        <a:bodyPr/>
        <a:lstStyle/>
        <a:p>
          <a:r>
            <a:rPr lang="zh-TW" sz="2400" dirty="0" smtClean="0"/>
            <a:t>東海專屬經濟區</a:t>
          </a:r>
          <a:r>
            <a:rPr lang="en-US" sz="2400" dirty="0" smtClean="0"/>
            <a:t>(EEZ)</a:t>
          </a:r>
          <a:r>
            <a:rPr lang="zh-TW" sz="2400" dirty="0" smtClean="0"/>
            <a:t>畫界上的爭議，直接影響到對東海海域油氣田的開採權</a:t>
          </a:r>
          <a:endParaRPr lang="zh-TW" altLang="en-US" sz="2400" dirty="0"/>
        </a:p>
      </dgm:t>
    </dgm:pt>
    <dgm:pt modelId="{1EB4CBE4-D450-4A3D-B5D4-DFF5B886B1D7}" type="parTrans" cxnId="{2816D209-0A50-45B4-A908-52CE0452AF0B}">
      <dgm:prSet/>
      <dgm:spPr/>
      <dgm:t>
        <a:bodyPr/>
        <a:lstStyle/>
        <a:p>
          <a:endParaRPr lang="zh-TW" altLang="en-US"/>
        </a:p>
      </dgm:t>
    </dgm:pt>
    <dgm:pt modelId="{AFEEFD87-3CA5-40E1-BC31-429298475D3E}" type="sibTrans" cxnId="{2816D209-0A50-45B4-A908-52CE0452AF0B}">
      <dgm:prSet/>
      <dgm:spPr/>
      <dgm:t>
        <a:bodyPr/>
        <a:lstStyle/>
        <a:p>
          <a:endParaRPr lang="zh-TW" altLang="en-US"/>
        </a:p>
      </dgm:t>
    </dgm:pt>
    <dgm:pt modelId="{20D68DC7-33F5-46F4-AF2A-AFBD185ABE2C}" type="pres">
      <dgm:prSet presAssocID="{06294BE2-0155-4694-A041-D7FDE805D469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EEC19F6D-6A6B-405C-A00B-D1CF1C13DCA7}" type="pres">
      <dgm:prSet presAssocID="{55096855-26F7-4ED2-9F03-EDA7BC06B7F4}" presName="parentLin" presStyleCnt="0"/>
      <dgm:spPr/>
    </dgm:pt>
    <dgm:pt modelId="{405C8D81-1938-4170-B276-FFB3DB5F03FF}" type="pres">
      <dgm:prSet presAssocID="{55096855-26F7-4ED2-9F03-EDA7BC06B7F4}" presName="parentLeftMargin" presStyleLbl="node1" presStyleIdx="0" presStyleCnt="3"/>
      <dgm:spPr/>
      <dgm:t>
        <a:bodyPr/>
        <a:lstStyle/>
        <a:p>
          <a:endParaRPr lang="zh-TW" altLang="en-US"/>
        </a:p>
      </dgm:t>
    </dgm:pt>
    <dgm:pt modelId="{82079532-2A7C-4818-A8E9-0F2E4781B313}" type="pres">
      <dgm:prSet presAssocID="{55096855-26F7-4ED2-9F03-EDA7BC06B7F4}" presName="parentText" presStyleLbl="node1" presStyleIdx="0" presStyleCnt="3" custScaleY="32642" custLinFactNeighborY="-37020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C1B3CB5-293C-4ED3-9530-700F7891C290}" type="pres">
      <dgm:prSet presAssocID="{55096855-26F7-4ED2-9F03-EDA7BC06B7F4}" presName="negativeSpace" presStyleCnt="0"/>
      <dgm:spPr/>
    </dgm:pt>
    <dgm:pt modelId="{05FDA288-7CAA-48B2-8AC8-B1C5E823DED2}" type="pres">
      <dgm:prSet presAssocID="{55096855-26F7-4ED2-9F03-EDA7BC06B7F4}" presName="childText" presStyleLbl="conFgAcc1" presStyleIdx="0" presStyleCnt="3" custScaleY="51460" custLinFactNeighborY="-4497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8702BE1-3FC6-4A82-B346-D4304BD20447}" type="pres">
      <dgm:prSet presAssocID="{BB692402-72AD-42EE-B0ED-54559F5CD838}" presName="spaceBetweenRectangles" presStyleCnt="0"/>
      <dgm:spPr/>
    </dgm:pt>
    <dgm:pt modelId="{F0D61AD5-CB17-417E-ACEB-E05F0FFFE732}" type="pres">
      <dgm:prSet presAssocID="{FAD3B779-CACF-4BE9-90BE-0369325E2E59}" presName="parentLin" presStyleCnt="0"/>
      <dgm:spPr/>
    </dgm:pt>
    <dgm:pt modelId="{0C8D6FE8-D045-4423-A537-E7F1C254658A}" type="pres">
      <dgm:prSet presAssocID="{FAD3B779-CACF-4BE9-90BE-0369325E2E59}" presName="parentLeftMargin" presStyleLbl="node1" presStyleIdx="0" presStyleCnt="3"/>
      <dgm:spPr/>
      <dgm:t>
        <a:bodyPr/>
        <a:lstStyle/>
        <a:p>
          <a:endParaRPr lang="zh-TW" altLang="en-US"/>
        </a:p>
      </dgm:t>
    </dgm:pt>
    <dgm:pt modelId="{9FF48B0B-F930-42A2-A95F-9B845E5F5E9B}" type="pres">
      <dgm:prSet presAssocID="{FAD3B779-CACF-4BE9-90BE-0369325E2E59}" presName="parentText" presStyleLbl="node1" presStyleIdx="1" presStyleCnt="3" custScaleY="37496" custLinFactNeighborY="-20449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C8CE3DF-F122-4DC2-9379-9D9385D4C1E2}" type="pres">
      <dgm:prSet presAssocID="{FAD3B779-CACF-4BE9-90BE-0369325E2E59}" presName="negativeSpace" presStyleCnt="0"/>
      <dgm:spPr/>
    </dgm:pt>
    <dgm:pt modelId="{A98AD735-84B9-4DF0-B9FC-1A1FC48B7992}" type="pres">
      <dgm:prSet presAssocID="{FAD3B779-CACF-4BE9-90BE-0369325E2E59}" presName="childText" presStyleLbl="conFgAcc1" presStyleIdx="1" presStyleCnt="3" custScaleY="72475" custLinFactNeighborY="1907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C050FFA-C2F6-4C8E-835A-7BB2CCD7B7E9}" type="pres">
      <dgm:prSet presAssocID="{BDD49323-B6AF-4E6C-9F68-A5CEB4ED7E20}" presName="spaceBetweenRectangles" presStyleCnt="0"/>
      <dgm:spPr/>
    </dgm:pt>
    <dgm:pt modelId="{049DCFD2-36EA-492E-9124-71D37D9D17AE}" type="pres">
      <dgm:prSet presAssocID="{B68AD2B7-09CC-4EA1-9C70-B66E1244B829}" presName="parentLin" presStyleCnt="0"/>
      <dgm:spPr/>
    </dgm:pt>
    <dgm:pt modelId="{63F84C25-B6EA-47A6-9795-D652EB364A83}" type="pres">
      <dgm:prSet presAssocID="{B68AD2B7-09CC-4EA1-9C70-B66E1244B829}" presName="parentLeftMargin" presStyleLbl="node1" presStyleIdx="1" presStyleCnt="3"/>
      <dgm:spPr/>
      <dgm:t>
        <a:bodyPr/>
        <a:lstStyle/>
        <a:p>
          <a:endParaRPr lang="zh-TW" altLang="en-US"/>
        </a:p>
      </dgm:t>
    </dgm:pt>
    <dgm:pt modelId="{6EF1EB4C-7CA0-49EE-BF7B-1F01C9F043E6}" type="pres">
      <dgm:prSet presAssocID="{B68AD2B7-09CC-4EA1-9C70-B66E1244B829}" presName="parentText" presStyleLbl="node1" presStyleIdx="2" presStyleCnt="3" custScaleY="33968" custLinFactNeighborY="-10165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D952325-D7D2-4578-865F-82B2F0573CA3}" type="pres">
      <dgm:prSet presAssocID="{B68AD2B7-09CC-4EA1-9C70-B66E1244B829}" presName="negativeSpace" presStyleCnt="0"/>
      <dgm:spPr/>
    </dgm:pt>
    <dgm:pt modelId="{40509BED-EDE2-4368-8FCF-1FADF1D0B104}" type="pres">
      <dgm:prSet presAssocID="{B68AD2B7-09CC-4EA1-9C70-B66E1244B829}" presName="childText" presStyleLbl="conFgAcc1" presStyleIdx="2" presStyleCnt="3" custScaleY="66808" custLinFactNeighborY="4222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2816D209-0A50-45B4-A908-52CE0452AF0B}" srcId="{B68AD2B7-09CC-4EA1-9C70-B66E1244B829}" destId="{58D3BCE0-862A-43AA-9DB9-F49277B2ADF8}" srcOrd="0" destOrd="0" parTransId="{1EB4CBE4-D450-4A3D-B5D4-DFF5B886B1D7}" sibTransId="{AFEEFD87-3CA5-40E1-BC31-429298475D3E}"/>
    <dgm:cxn modelId="{AA293CF9-3BD4-468A-B7B3-C54DC7E25F63}" type="presOf" srcId="{08335B1D-BEC7-4439-BCEF-469FD7C2CEC1}" destId="{A98AD735-84B9-4DF0-B9FC-1A1FC48B7992}" srcOrd="0" destOrd="0" presId="urn:microsoft.com/office/officeart/2005/8/layout/list1"/>
    <dgm:cxn modelId="{E30DF97E-4CD2-4C9D-987A-5D24D16A7432}" type="presOf" srcId="{58D3BCE0-862A-43AA-9DB9-F49277B2ADF8}" destId="{40509BED-EDE2-4368-8FCF-1FADF1D0B104}" srcOrd="0" destOrd="0" presId="urn:microsoft.com/office/officeart/2005/8/layout/list1"/>
    <dgm:cxn modelId="{8A5358E7-9018-444A-9BDF-6A7AD52DABBE}" type="presOf" srcId="{26A0A0FD-5ACE-47C0-BEC8-9CB6B4F31579}" destId="{05FDA288-7CAA-48B2-8AC8-B1C5E823DED2}" srcOrd="0" destOrd="0" presId="urn:microsoft.com/office/officeart/2005/8/layout/list1"/>
    <dgm:cxn modelId="{2458BCC7-715E-45BB-ACF0-47AD6DFAD17F}" type="presOf" srcId="{55096855-26F7-4ED2-9F03-EDA7BC06B7F4}" destId="{405C8D81-1938-4170-B276-FFB3DB5F03FF}" srcOrd="0" destOrd="0" presId="urn:microsoft.com/office/officeart/2005/8/layout/list1"/>
    <dgm:cxn modelId="{BC52FB93-4E2B-42FD-BC03-9AAC64707E93}" srcId="{55096855-26F7-4ED2-9F03-EDA7BC06B7F4}" destId="{26A0A0FD-5ACE-47C0-BEC8-9CB6B4F31579}" srcOrd="0" destOrd="0" parTransId="{206C086C-DA23-4EBB-BD2E-05F2266A07A3}" sibTransId="{8631EFF5-68B3-4EA8-B0C5-DA642F0C4106}"/>
    <dgm:cxn modelId="{80D5F8D6-B8EF-42F0-86AC-4D977373DFCC}" type="presOf" srcId="{B68AD2B7-09CC-4EA1-9C70-B66E1244B829}" destId="{6EF1EB4C-7CA0-49EE-BF7B-1F01C9F043E6}" srcOrd="1" destOrd="0" presId="urn:microsoft.com/office/officeart/2005/8/layout/list1"/>
    <dgm:cxn modelId="{74B9E26C-A6F6-4150-BDFE-2B388B9DF28C}" srcId="{06294BE2-0155-4694-A041-D7FDE805D469}" destId="{B68AD2B7-09CC-4EA1-9C70-B66E1244B829}" srcOrd="2" destOrd="0" parTransId="{04F92B0D-0B11-42FC-8857-915997C5BDAA}" sibTransId="{3B8CB925-CEA7-4723-9F41-80EAC2F21872}"/>
    <dgm:cxn modelId="{BE730F57-AEEE-4882-A0EB-804C95222FAD}" type="presOf" srcId="{55096855-26F7-4ED2-9F03-EDA7BC06B7F4}" destId="{82079532-2A7C-4818-A8E9-0F2E4781B313}" srcOrd="1" destOrd="0" presId="urn:microsoft.com/office/officeart/2005/8/layout/list1"/>
    <dgm:cxn modelId="{82990EBC-776E-43D6-92D5-87A569AADDE6}" type="presOf" srcId="{B68AD2B7-09CC-4EA1-9C70-B66E1244B829}" destId="{63F84C25-B6EA-47A6-9795-D652EB364A83}" srcOrd="0" destOrd="0" presId="urn:microsoft.com/office/officeart/2005/8/layout/list1"/>
    <dgm:cxn modelId="{FB9DE1BB-8588-4D97-BAAE-474622829EBC}" type="presOf" srcId="{FAD3B779-CACF-4BE9-90BE-0369325E2E59}" destId="{0C8D6FE8-D045-4423-A537-E7F1C254658A}" srcOrd="0" destOrd="0" presId="urn:microsoft.com/office/officeart/2005/8/layout/list1"/>
    <dgm:cxn modelId="{23ACE2D1-15C9-440C-9AE4-2571CAA048CC}" type="presOf" srcId="{B1F136DF-34A4-490D-A47F-FAABE0D3A816}" destId="{A98AD735-84B9-4DF0-B9FC-1A1FC48B7992}" srcOrd="0" destOrd="1" presId="urn:microsoft.com/office/officeart/2005/8/layout/list1"/>
    <dgm:cxn modelId="{EE6AA176-A945-4748-A4A9-EB3E17257BD0}" srcId="{FAD3B779-CACF-4BE9-90BE-0369325E2E59}" destId="{B1F136DF-34A4-490D-A47F-FAABE0D3A816}" srcOrd="1" destOrd="0" parTransId="{52611FF4-505E-4C65-9316-E49798C9505B}" sibTransId="{D5A389AB-313F-4F41-AA41-AA0C74ABAFE8}"/>
    <dgm:cxn modelId="{46ECD902-550B-4DB1-AA0C-C336A00E8CAE}" type="presOf" srcId="{06294BE2-0155-4694-A041-D7FDE805D469}" destId="{20D68DC7-33F5-46F4-AF2A-AFBD185ABE2C}" srcOrd="0" destOrd="0" presId="urn:microsoft.com/office/officeart/2005/8/layout/list1"/>
    <dgm:cxn modelId="{3B51F1C3-64C8-4936-B72A-07318720E741}" srcId="{FAD3B779-CACF-4BE9-90BE-0369325E2E59}" destId="{08335B1D-BEC7-4439-BCEF-469FD7C2CEC1}" srcOrd="0" destOrd="0" parTransId="{BAA837C3-5F14-452D-B4C2-17E4913F2088}" sibTransId="{9452246E-7F2B-4FD7-9F6B-83D101A835FE}"/>
    <dgm:cxn modelId="{8073A824-7C83-4916-9861-A513E41BEC0D}" type="presOf" srcId="{FAD3B779-CACF-4BE9-90BE-0369325E2E59}" destId="{9FF48B0B-F930-42A2-A95F-9B845E5F5E9B}" srcOrd="1" destOrd="0" presId="urn:microsoft.com/office/officeart/2005/8/layout/list1"/>
    <dgm:cxn modelId="{46E3BC99-C934-416C-ADB9-CD91822BFC4D}" srcId="{06294BE2-0155-4694-A041-D7FDE805D469}" destId="{55096855-26F7-4ED2-9F03-EDA7BC06B7F4}" srcOrd="0" destOrd="0" parTransId="{8DB7CC1E-FC56-4C1E-BC3C-EDA1D8DE3D3E}" sibTransId="{BB692402-72AD-42EE-B0ED-54559F5CD838}"/>
    <dgm:cxn modelId="{1AF1BF62-D058-4DFC-BAC8-9493BF610C8B}" srcId="{06294BE2-0155-4694-A041-D7FDE805D469}" destId="{FAD3B779-CACF-4BE9-90BE-0369325E2E59}" srcOrd="1" destOrd="0" parTransId="{614033CB-68A1-4288-931B-02370D94BE07}" sibTransId="{BDD49323-B6AF-4E6C-9F68-A5CEB4ED7E20}"/>
    <dgm:cxn modelId="{6E994A47-B490-4CA8-918B-4DBF7439E83B}" type="presParOf" srcId="{20D68DC7-33F5-46F4-AF2A-AFBD185ABE2C}" destId="{EEC19F6D-6A6B-405C-A00B-D1CF1C13DCA7}" srcOrd="0" destOrd="0" presId="urn:microsoft.com/office/officeart/2005/8/layout/list1"/>
    <dgm:cxn modelId="{910F3CC7-49BF-4AE2-9A81-89DFE365DB5C}" type="presParOf" srcId="{EEC19F6D-6A6B-405C-A00B-D1CF1C13DCA7}" destId="{405C8D81-1938-4170-B276-FFB3DB5F03FF}" srcOrd="0" destOrd="0" presId="urn:microsoft.com/office/officeart/2005/8/layout/list1"/>
    <dgm:cxn modelId="{7CFFA59C-0E00-4A63-B2C1-F74588912296}" type="presParOf" srcId="{EEC19F6D-6A6B-405C-A00B-D1CF1C13DCA7}" destId="{82079532-2A7C-4818-A8E9-0F2E4781B313}" srcOrd="1" destOrd="0" presId="urn:microsoft.com/office/officeart/2005/8/layout/list1"/>
    <dgm:cxn modelId="{C67D5CE9-B6BF-4B34-ACF4-E41D2E1E3D9E}" type="presParOf" srcId="{20D68DC7-33F5-46F4-AF2A-AFBD185ABE2C}" destId="{3C1B3CB5-293C-4ED3-9530-700F7891C290}" srcOrd="1" destOrd="0" presId="urn:microsoft.com/office/officeart/2005/8/layout/list1"/>
    <dgm:cxn modelId="{32AE5161-1B3D-4E66-A2B2-B89AA79E60CF}" type="presParOf" srcId="{20D68DC7-33F5-46F4-AF2A-AFBD185ABE2C}" destId="{05FDA288-7CAA-48B2-8AC8-B1C5E823DED2}" srcOrd="2" destOrd="0" presId="urn:microsoft.com/office/officeart/2005/8/layout/list1"/>
    <dgm:cxn modelId="{27232C9B-DA1D-411F-A573-5850DC5A7372}" type="presParOf" srcId="{20D68DC7-33F5-46F4-AF2A-AFBD185ABE2C}" destId="{D8702BE1-3FC6-4A82-B346-D4304BD20447}" srcOrd="3" destOrd="0" presId="urn:microsoft.com/office/officeart/2005/8/layout/list1"/>
    <dgm:cxn modelId="{5F8C7B26-08A3-4EE7-9051-F15D94B04320}" type="presParOf" srcId="{20D68DC7-33F5-46F4-AF2A-AFBD185ABE2C}" destId="{F0D61AD5-CB17-417E-ACEB-E05F0FFFE732}" srcOrd="4" destOrd="0" presId="urn:microsoft.com/office/officeart/2005/8/layout/list1"/>
    <dgm:cxn modelId="{5CA2CEF3-92CF-4335-811C-10B5BDD1160A}" type="presParOf" srcId="{F0D61AD5-CB17-417E-ACEB-E05F0FFFE732}" destId="{0C8D6FE8-D045-4423-A537-E7F1C254658A}" srcOrd="0" destOrd="0" presId="urn:microsoft.com/office/officeart/2005/8/layout/list1"/>
    <dgm:cxn modelId="{CDA95782-0010-4D5A-9084-F4CDE5F1D75B}" type="presParOf" srcId="{F0D61AD5-CB17-417E-ACEB-E05F0FFFE732}" destId="{9FF48B0B-F930-42A2-A95F-9B845E5F5E9B}" srcOrd="1" destOrd="0" presId="urn:microsoft.com/office/officeart/2005/8/layout/list1"/>
    <dgm:cxn modelId="{A7B57E23-80FC-42FA-B730-83D86EBB27FE}" type="presParOf" srcId="{20D68DC7-33F5-46F4-AF2A-AFBD185ABE2C}" destId="{5C8CE3DF-F122-4DC2-9379-9D9385D4C1E2}" srcOrd="5" destOrd="0" presId="urn:microsoft.com/office/officeart/2005/8/layout/list1"/>
    <dgm:cxn modelId="{56E6669A-B709-4CB1-AD95-2792BE4316E1}" type="presParOf" srcId="{20D68DC7-33F5-46F4-AF2A-AFBD185ABE2C}" destId="{A98AD735-84B9-4DF0-B9FC-1A1FC48B7992}" srcOrd="6" destOrd="0" presId="urn:microsoft.com/office/officeart/2005/8/layout/list1"/>
    <dgm:cxn modelId="{7540C06F-B8E5-472B-9A5A-C93A17C6CB95}" type="presParOf" srcId="{20D68DC7-33F5-46F4-AF2A-AFBD185ABE2C}" destId="{1C050FFA-C2F6-4C8E-835A-7BB2CCD7B7E9}" srcOrd="7" destOrd="0" presId="urn:microsoft.com/office/officeart/2005/8/layout/list1"/>
    <dgm:cxn modelId="{10432A9E-B5AD-4348-8510-139750ECF286}" type="presParOf" srcId="{20D68DC7-33F5-46F4-AF2A-AFBD185ABE2C}" destId="{049DCFD2-36EA-492E-9124-71D37D9D17AE}" srcOrd="8" destOrd="0" presId="urn:microsoft.com/office/officeart/2005/8/layout/list1"/>
    <dgm:cxn modelId="{7ED40D4D-4178-40CB-982F-D2EC474EADCA}" type="presParOf" srcId="{049DCFD2-36EA-492E-9124-71D37D9D17AE}" destId="{63F84C25-B6EA-47A6-9795-D652EB364A83}" srcOrd="0" destOrd="0" presId="urn:microsoft.com/office/officeart/2005/8/layout/list1"/>
    <dgm:cxn modelId="{CC5BD5E4-CD87-4DB7-AAA0-E5DBCA39E792}" type="presParOf" srcId="{049DCFD2-36EA-492E-9124-71D37D9D17AE}" destId="{6EF1EB4C-7CA0-49EE-BF7B-1F01C9F043E6}" srcOrd="1" destOrd="0" presId="urn:microsoft.com/office/officeart/2005/8/layout/list1"/>
    <dgm:cxn modelId="{B437F3B9-24F8-43E5-86D8-EA78D19EA5A1}" type="presParOf" srcId="{20D68DC7-33F5-46F4-AF2A-AFBD185ABE2C}" destId="{2D952325-D7D2-4578-865F-82B2F0573CA3}" srcOrd="9" destOrd="0" presId="urn:microsoft.com/office/officeart/2005/8/layout/list1"/>
    <dgm:cxn modelId="{283E911C-3C29-461B-9456-3B9FAE54A066}" type="presParOf" srcId="{20D68DC7-33F5-46F4-AF2A-AFBD185ABE2C}" destId="{40509BED-EDE2-4368-8FCF-1FADF1D0B104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9AF258E-115C-4C92-B7A2-B3C4747F8EFF}" type="doc">
      <dgm:prSet loTypeId="urn:microsoft.com/office/officeart/2005/8/layout/hProcess11" loCatId="process" qsTypeId="urn:microsoft.com/office/officeart/2005/8/quickstyle/simple1" qsCatId="simple" csTypeId="urn:microsoft.com/office/officeart/2005/8/colors/accent3_3" csCatId="accent3" phldr="1"/>
      <dgm:spPr/>
      <dgm:t>
        <a:bodyPr/>
        <a:lstStyle/>
        <a:p>
          <a:endParaRPr lang="zh-TW" altLang="en-US"/>
        </a:p>
      </dgm:t>
    </dgm:pt>
    <dgm:pt modelId="{35154242-4793-43BE-BA8A-9AF5639E143A}">
      <dgm:prSet phldrT="[文字]" custT="1"/>
      <dgm:spPr/>
      <dgm:t>
        <a:bodyPr/>
        <a:lstStyle/>
        <a:p>
          <a:r>
            <a:rPr lang="zh-TW" altLang="en-US" sz="2400" dirty="0" smtClean="0"/>
            <a:t>韓戰爆發</a:t>
          </a:r>
          <a:endParaRPr lang="zh-TW" altLang="en-US" sz="2400" dirty="0"/>
        </a:p>
      </dgm:t>
    </dgm:pt>
    <dgm:pt modelId="{D5BE5100-7642-45C5-ADF7-41EA66B7E7A9}" type="parTrans" cxnId="{2708F491-3B28-43D3-856C-4C530A0A97AB}">
      <dgm:prSet/>
      <dgm:spPr/>
      <dgm:t>
        <a:bodyPr/>
        <a:lstStyle/>
        <a:p>
          <a:endParaRPr lang="zh-TW" altLang="en-US"/>
        </a:p>
      </dgm:t>
    </dgm:pt>
    <dgm:pt modelId="{D6A98FC1-E9E4-4F07-8ABB-2FF85D0D1D8B}" type="sibTrans" cxnId="{2708F491-3B28-43D3-856C-4C530A0A97AB}">
      <dgm:prSet/>
      <dgm:spPr/>
      <dgm:t>
        <a:bodyPr/>
        <a:lstStyle/>
        <a:p>
          <a:endParaRPr lang="zh-TW" altLang="en-US"/>
        </a:p>
      </dgm:t>
    </dgm:pt>
    <dgm:pt modelId="{B15CB169-5C7A-4871-BAD7-81EC32D60DC5}">
      <dgm:prSet phldrT="[文字]" custT="1"/>
      <dgm:spPr/>
      <dgm:t>
        <a:bodyPr/>
        <a:lstStyle/>
        <a:p>
          <a:r>
            <a:rPr lang="zh-TW" sz="2400" dirty="0" smtClean="0"/>
            <a:t>《舊金山和約》</a:t>
          </a:r>
          <a:r>
            <a:rPr lang="en-US" altLang="zh-TW" sz="2400" dirty="0" smtClean="0"/>
            <a:t>&amp;</a:t>
          </a:r>
          <a:r>
            <a:rPr lang="zh-TW" sz="2400" dirty="0" smtClean="0"/>
            <a:t>《美日安全條約》</a:t>
          </a:r>
          <a:endParaRPr lang="zh-TW" altLang="en-US" sz="2400" dirty="0"/>
        </a:p>
      </dgm:t>
    </dgm:pt>
    <dgm:pt modelId="{EE339767-A943-41DF-8912-72498A45AB1D}" type="parTrans" cxnId="{E4E8719A-E181-4BCC-BCEC-5B07FEC12228}">
      <dgm:prSet/>
      <dgm:spPr/>
      <dgm:t>
        <a:bodyPr/>
        <a:lstStyle/>
        <a:p>
          <a:endParaRPr lang="zh-TW" altLang="en-US"/>
        </a:p>
      </dgm:t>
    </dgm:pt>
    <dgm:pt modelId="{9AD0F6B4-0CC7-486B-89B2-3B0D0D45289C}" type="sibTrans" cxnId="{E4E8719A-E181-4BCC-BCEC-5B07FEC12228}">
      <dgm:prSet/>
      <dgm:spPr/>
      <dgm:t>
        <a:bodyPr/>
        <a:lstStyle/>
        <a:p>
          <a:endParaRPr lang="zh-TW" altLang="en-US"/>
        </a:p>
      </dgm:t>
    </dgm:pt>
    <dgm:pt modelId="{C311B635-71D0-4ED3-8921-2BF1584114F5}">
      <dgm:prSet phldrT="[文字]" custT="1"/>
      <dgm:spPr/>
      <dgm:t>
        <a:bodyPr/>
        <a:lstStyle/>
        <a:p>
          <a:r>
            <a:rPr lang="zh-TW" altLang="en-US" sz="2400" dirty="0" smtClean="0"/>
            <a:t>史達林逝世、</a:t>
          </a:r>
          <a:endParaRPr lang="en-US" altLang="zh-TW" sz="2400" dirty="0" smtClean="0"/>
        </a:p>
        <a:p>
          <a:r>
            <a:rPr lang="zh-TW" altLang="en-US" sz="2400" dirty="0" smtClean="0"/>
            <a:t>韓戰</a:t>
          </a:r>
          <a:r>
            <a:rPr lang="en-US" altLang="zh-TW" sz="2400" dirty="0" smtClean="0"/>
            <a:t>《</a:t>
          </a:r>
          <a:r>
            <a:rPr lang="zh-TW" altLang="en-US" sz="2400" dirty="0" smtClean="0"/>
            <a:t>停戰協定</a:t>
          </a:r>
          <a:r>
            <a:rPr lang="en-US" altLang="zh-TW" sz="2400" dirty="0" smtClean="0"/>
            <a:t>》</a:t>
          </a:r>
          <a:r>
            <a:rPr lang="zh-TW" altLang="en-US" sz="2400" dirty="0" smtClean="0"/>
            <a:t>簽訂</a:t>
          </a:r>
          <a:endParaRPr lang="zh-TW" altLang="en-US" sz="2400" dirty="0"/>
        </a:p>
      </dgm:t>
    </dgm:pt>
    <dgm:pt modelId="{48895266-D83E-4324-9408-EB6F43A19645}" type="parTrans" cxnId="{198DCA16-E7A3-4070-B2CA-FCB8B4E990E8}">
      <dgm:prSet/>
      <dgm:spPr/>
      <dgm:t>
        <a:bodyPr/>
        <a:lstStyle/>
        <a:p>
          <a:endParaRPr lang="zh-TW" altLang="en-US"/>
        </a:p>
      </dgm:t>
    </dgm:pt>
    <dgm:pt modelId="{6B33E2F1-7321-4E22-BC5A-32CD6C088461}" type="sibTrans" cxnId="{198DCA16-E7A3-4070-B2CA-FCB8B4E990E8}">
      <dgm:prSet/>
      <dgm:spPr/>
      <dgm:t>
        <a:bodyPr/>
        <a:lstStyle/>
        <a:p>
          <a:endParaRPr lang="zh-TW" altLang="en-US"/>
        </a:p>
      </dgm:t>
    </dgm:pt>
    <dgm:pt modelId="{1B43AF97-C87A-4AEF-A1FD-B052FDBA3C99}">
      <dgm:prSet phldrT="[文字]" custT="1"/>
      <dgm:spPr/>
      <dgm:t>
        <a:bodyPr/>
        <a:lstStyle/>
        <a:p>
          <a:r>
            <a:rPr lang="zh-TW" altLang="en-US" sz="2400" dirty="0" smtClean="0"/>
            <a:t>日中</a:t>
          </a:r>
          <a:r>
            <a:rPr lang="zh-TW" sz="2400" dirty="0" smtClean="0"/>
            <a:t>簽定和平條約</a:t>
          </a:r>
          <a:endParaRPr lang="zh-TW" altLang="en-US" sz="2400" dirty="0"/>
        </a:p>
      </dgm:t>
    </dgm:pt>
    <dgm:pt modelId="{E765EAA6-E651-44B5-B092-B7CC14767BFD}" type="parTrans" cxnId="{5742D9D6-5D85-444C-A8CE-5925F08FF25E}">
      <dgm:prSet/>
      <dgm:spPr/>
      <dgm:t>
        <a:bodyPr/>
        <a:lstStyle/>
        <a:p>
          <a:endParaRPr lang="zh-TW" altLang="en-US"/>
        </a:p>
      </dgm:t>
    </dgm:pt>
    <dgm:pt modelId="{16871AE1-F240-41DA-B826-42FC807D879A}" type="sibTrans" cxnId="{5742D9D6-5D85-444C-A8CE-5925F08FF25E}">
      <dgm:prSet/>
      <dgm:spPr/>
      <dgm:t>
        <a:bodyPr/>
        <a:lstStyle/>
        <a:p>
          <a:endParaRPr lang="zh-TW" altLang="en-US"/>
        </a:p>
      </dgm:t>
    </dgm:pt>
    <dgm:pt modelId="{D0E135E8-4404-43B5-9191-5622ED1BB246}" type="pres">
      <dgm:prSet presAssocID="{29AF258E-115C-4C92-B7A2-B3C4747F8EFF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A10B79F7-3434-4099-B95A-345975EE41A4}" type="pres">
      <dgm:prSet presAssocID="{29AF258E-115C-4C92-B7A2-B3C4747F8EFF}" presName="arrow" presStyleLbl="bgShp" presStyleIdx="0" presStyleCnt="1"/>
      <dgm:spPr/>
    </dgm:pt>
    <dgm:pt modelId="{D650F983-77A8-42CE-9646-BD430B4F019D}" type="pres">
      <dgm:prSet presAssocID="{29AF258E-115C-4C92-B7A2-B3C4747F8EFF}" presName="points" presStyleCnt="0"/>
      <dgm:spPr/>
    </dgm:pt>
    <dgm:pt modelId="{8B4AE3D9-439B-44EE-99DF-C89F3B082802}" type="pres">
      <dgm:prSet presAssocID="{35154242-4793-43BE-BA8A-9AF5639E143A}" presName="compositeA" presStyleCnt="0"/>
      <dgm:spPr/>
    </dgm:pt>
    <dgm:pt modelId="{8A572E10-253C-4C80-A99E-1C9DF96C6898}" type="pres">
      <dgm:prSet presAssocID="{35154242-4793-43BE-BA8A-9AF5639E143A}" presName="textA" presStyleLbl="revTx" presStyleIdx="0" presStyleCnt="4" custScaleX="130641" custLinFactNeighborX="-408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B92A32B-80DC-40DA-B2A7-33E5D386E7D1}" type="pres">
      <dgm:prSet presAssocID="{35154242-4793-43BE-BA8A-9AF5639E143A}" presName="circleA" presStyleLbl="node1" presStyleIdx="0" presStyleCnt="4" custLinFactNeighborX="5976"/>
      <dgm:spPr/>
    </dgm:pt>
    <dgm:pt modelId="{9090F01A-A837-42D0-A8FC-FC1EE9D81652}" type="pres">
      <dgm:prSet presAssocID="{35154242-4793-43BE-BA8A-9AF5639E143A}" presName="spaceA" presStyleCnt="0"/>
      <dgm:spPr/>
    </dgm:pt>
    <dgm:pt modelId="{24EA42EA-4A52-4928-AAF2-C8234B3FD12D}" type="pres">
      <dgm:prSet presAssocID="{D6A98FC1-E9E4-4F07-8ABB-2FF85D0D1D8B}" presName="space" presStyleCnt="0"/>
      <dgm:spPr/>
    </dgm:pt>
    <dgm:pt modelId="{55FAE189-2E91-4974-8388-285F522E5C9D}" type="pres">
      <dgm:prSet presAssocID="{B15CB169-5C7A-4871-BAD7-81EC32D60DC5}" presName="compositeB" presStyleCnt="0"/>
      <dgm:spPr/>
    </dgm:pt>
    <dgm:pt modelId="{F2FDC934-AEAD-414C-8C9C-C0F70682C602}" type="pres">
      <dgm:prSet presAssocID="{B15CB169-5C7A-4871-BAD7-81EC32D60DC5}" presName="textB" presStyleLbl="revTx" presStyleIdx="1" presStyleCnt="4" custScaleX="174585" custLinFactNeighborX="979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6F0A852-3E96-49B6-B207-78381CC4962C}" type="pres">
      <dgm:prSet presAssocID="{B15CB169-5C7A-4871-BAD7-81EC32D60DC5}" presName="circleB" presStyleLbl="node1" presStyleIdx="1" presStyleCnt="4" custLinFactNeighborX="20579" custLinFactNeighborY="-726"/>
      <dgm:spPr/>
    </dgm:pt>
    <dgm:pt modelId="{446D648E-5DDE-4EB5-AEF4-3E09328A2CDC}" type="pres">
      <dgm:prSet presAssocID="{B15CB169-5C7A-4871-BAD7-81EC32D60DC5}" presName="spaceB" presStyleCnt="0"/>
      <dgm:spPr/>
    </dgm:pt>
    <dgm:pt modelId="{674459BC-486D-4BC1-9C55-E89C8C202DD0}" type="pres">
      <dgm:prSet presAssocID="{9AD0F6B4-0CC7-486B-89B2-3B0D0D45289C}" presName="space" presStyleCnt="0"/>
      <dgm:spPr/>
    </dgm:pt>
    <dgm:pt modelId="{63BCA40C-910E-4E77-830D-165DD98A4A91}" type="pres">
      <dgm:prSet presAssocID="{1B43AF97-C87A-4AEF-A1FD-B052FDBA3C99}" presName="compositeA" presStyleCnt="0"/>
      <dgm:spPr/>
    </dgm:pt>
    <dgm:pt modelId="{0ACDBC6A-16BB-461C-ACCE-7CE3AD16A267}" type="pres">
      <dgm:prSet presAssocID="{1B43AF97-C87A-4AEF-A1FD-B052FDBA3C99}" presName="textA" presStyleLbl="revTx" presStyleIdx="2" presStyleCnt="4" custScaleX="138378" custLinFactNeighborX="361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5923CD8-497A-4B60-8E12-DB98EA1EE34C}" type="pres">
      <dgm:prSet presAssocID="{1B43AF97-C87A-4AEF-A1FD-B052FDBA3C99}" presName="circleA" presStyleLbl="node1" presStyleIdx="2" presStyleCnt="4" custLinFactNeighborX="16195" custLinFactNeighborY="-726"/>
      <dgm:spPr/>
    </dgm:pt>
    <dgm:pt modelId="{2876F1E0-9015-4CC1-9A0A-05021F0AE8B7}" type="pres">
      <dgm:prSet presAssocID="{1B43AF97-C87A-4AEF-A1FD-B052FDBA3C99}" presName="spaceA" presStyleCnt="0"/>
      <dgm:spPr/>
    </dgm:pt>
    <dgm:pt modelId="{18AED9AE-7954-46DB-8739-431CC10FBD7E}" type="pres">
      <dgm:prSet presAssocID="{16871AE1-F240-41DA-B826-42FC807D879A}" presName="space" presStyleCnt="0"/>
      <dgm:spPr/>
    </dgm:pt>
    <dgm:pt modelId="{23C3C995-A854-4A89-B198-8C7AD10A8A61}" type="pres">
      <dgm:prSet presAssocID="{C311B635-71D0-4ED3-8921-2BF1584114F5}" presName="compositeB" presStyleCnt="0"/>
      <dgm:spPr/>
    </dgm:pt>
    <dgm:pt modelId="{8A32D346-1885-40B8-994C-FD81893C104F}" type="pres">
      <dgm:prSet presAssocID="{C311B635-71D0-4ED3-8921-2BF1584114F5}" presName="textB" presStyleLbl="revTx" presStyleIdx="3" presStyleCnt="4" custScaleX="153428" custLinFactNeighborX="2812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EE78A96-E185-4E42-A1E5-F65848E917B0}" type="pres">
      <dgm:prSet presAssocID="{C311B635-71D0-4ED3-8921-2BF1584114F5}" presName="circleB" presStyleLbl="node1" presStyleIdx="3" presStyleCnt="4" custLinFactNeighborX="38288"/>
      <dgm:spPr/>
    </dgm:pt>
    <dgm:pt modelId="{8A9ABE87-048E-4980-AD6C-0835E6E6897D}" type="pres">
      <dgm:prSet presAssocID="{C311B635-71D0-4ED3-8921-2BF1584114F5}" presName="spaceB" presStyleCnt="0"/>
      <dgm:spPr/>
    </dgm:pt>
  </dgm:ptLst>
  <dgm:cxnLst>
    <dgm:cxn modelId="{7C7A2CF7-BA46-4CB4-BBFC-B071ECCC32B1}" type="presOf" srcId="{35154242-4793-43BE-BA8A-9AF5639E143A}" destId="{8A572E10-253C-4C80-A99E-1C9DF96C6898}" srcOrd="0" destOrd="0" presId="urn:microsoft.com/office/officeart/2005/8/layout/hProcess11"/>
    <dgm:cxn modelId="{2708F491-3B28-43D3-856C-4C530A0A97AB}" srcId="{29AF258E-115C-4C92-B7A2-B3C4747F8EFF}" destId="{35154242-4793-43BE-BA8A-9AF5639E143A}" srcOrd="0" destOrd="0" parTransId="{D5BE5100-7642-45C5-ADF7-41EA66B7E7A9}" sibTransId="{D6A98FC1-E9E4-4F07-8ABB-2FF85D0D1D8B}"/>
    <dgm:cxn modelId="{E4E8719A-E181-4BCC-BCEC-5B07FEC12228}" srcId="{29AF258E-115C-4C92-B7A2-B3C4747F8EFF}" destId="{B15CB169-5C7A-4871-BAD7-81EC32D60DC5}" srcOrd="1" destOrd="0" parTransId="{EE339767-A943-41DF-8912-72498A45AB1D}" sibTransId="{9AD0F6B4-0CC7-486B-89B2-3B0D0D45289C}"/>
    <dgm:cxn modelId="{E65DE840-300E-43E4-89CC-F9E5FEC6D034}" type="presOf" srcId="{C311B635-71D0-4ED3-8921-2BF1584114F5}" destId="{8A32D346-1885-40B8-994C-FD81893C104F}" srcOrd="0" destOrd="0" presId="urn:microsoft.com/office/officeart/2005/8/layout/hProcess11"/>
    <dgm:cxn modelId="{6ABC9D5A-4095-41A4-8AC4-654DB4B7ACE7}" type="presOf" srcId="{1B43AF97-C87A-4AEF-A1FD-B052FDBA3C99}" destId="{0ACDBC6A-16BB-461C-ACCE-7CE3AD16A267}" srcOrd="0" destOrd="0" presId="urn:microsoft.com/office/officeart/2005/8/layout/hProcess11"/>
    <dgm:cxn modelId="{5742D9D6-5D85-444C-A8CE-5925F08FF25E}" srcId="{29AF258E-115C-4C92-B7A2-B3C4747F8EFF}" destId="{1B43AF97-C87A-4AEF-A1FD-B052FDBA3C99}" srcOrd="2" destOrd="0" parTransId="{E765EAA6-E651-44B5-B092-B7CC14767BFD}" sibTransId="{16871AE1-F240-41DA-B826-42FC807D879A}"/>
    <dgm:cxn modelId="{198DCA16-E7A3-4070-B2CA-FCB8B4E990E8}" srcId="{29AF258E-115C-4C92-B7A2-B3C4747F8EFF}" destId="{C311B635-71D0-4ED3-8921-2BF1584114F5}" srcOrd="3" destOrd="0" parTransId="{48895266-D83E-4324-9408-EB6F43A19645}" sibTransId="{6B33E2F1-7321-4E22-BC5A-32CD6C088461}"/>
    <dgm:cxn modelId="{978A2CAE-DD16-4D5C-A5FB-E16B0A095C68}" type="presOf" srcId="{29AF258E-115C-4C92-B7A2-B3C4747F8EFF}" destId="{D0E135E8-4404-43B5-9191-5622ED1BB246}" srcOrd="0" destOrd="0" presId="urn:microsoft.com/office/officeart/2005/8/layout/hProcess11"/>
    <dgm:cxn modelId="{63F7A60C-653B-45B0-8758-7C7856BE6CEC}" type="presOf" srcId="{B15CB169-5C7A-4871-BAD7-81EC32D60DC5}" destId="{F2FDC934-AEAD-414C-8C9C-C0F70682C602}" srcOrd="0" destOrd="0" presId="urn:microsoft.com/office/officeart/2005/8/layout/hProcess11"/>
    <dgm:cxn modelId="{4FE3BB8B-CFAD-4F43-96A9-82ECE80C9441}" type="presParOf" srcId="{D0E135E8-4404-43B5-9191-5622ED1BB246}" destId="{A10B79F7-3434-4099-B95A-345975EE41A4}" srcOrd="0" destOrd="0" presId="urn:microsoft.com/office/officeart/2005/8/layout/hProcess11"/>
    <dgm:cxn modelId="{091C8604-C728-48C4-9D6C-F69F20A7E074}" type="presParOf" srcId="{D0E135E8-4404-43B5-9191-5622ED1BB246}" destId="{D650F983-77A8-42CE-9646-BD430B4F019D}" srcOrd="1" destOrd="0" presId="urn:microsoft.com/office/officeart/2005/8/layout/hProcess11"/>
    <dgm:cxn modelId="{44446007-E7E3-49E2-99B8-C6A4B1BAAAFE}" type="presParOf" srcId="{D650F983-77A8-42CE-9646-BD430B4F019D}" destId="{8B4AE3D9-439B-44EE-99DF-C89F3B082802}" srcOrd="0" destOrd="0" presId="urn:microsoft.com/office/officeart/2005/8/layout/hProcess11"/>
    <dgm:cxn modelId="{DA3A636F-68B7-4892-A664-AAABA6326BA9}" type="presParOf" srcId="{8B4AE3D9-439B-44EE-99DF-C89F3B082802}" destId="{8A572E10-253C-4C80-A99E-1C9DF96C6898}" srcOrd="0" destOrd="0" presId="urn:microsoft.com/office/officeart/2005/8/layout/hProcess11"/>
    <dgm:cxn modelId="{11B573CD-DA26-4E9F-9F5C-6F8148F79CE0}" type="presParOf" srcId="{8B4AE3D9-439B-44EE-99DF-C89F3B082802}" destId="{4B92A32B-80DC-40DA-B2A7-33E5D386E7D1}" srcOrd="1" destOrd="0" presId="urn:microsoft.com/office/officeart/2005/8/layout/hProcess11"/>
    <dgm:cxn modelId="{770829E2-8677-4818-A617-33BD84E759DE}" type="presParOf" srcId="{8B4AE3D9-439B-44EE-99DF-C89F3B082802}" destId="{9090F01A-A837-42D0-A8FC-FC1EE9D81652}" srcOrd="2" destOrd="0" presId="urn:microsoft.com/office/officeart/2005/8/layout/hProcess11"/>
    <dgm:cxn modelId="{81B07189-AAF0-4B3D-96CB-B46DE0527DC5}" type="presParOf" srcId="{D650F983-77A8-42CE-9646-BD430B4F019D}" destId="{24EA42EA-4A52-4928-AAF2-C8234B3FD12D}" srcOrd="1" destOrd="0" presId="urn:microsoft.com/office/officeart/2005/8/layout/hProcess11"/>
    <dgm:cxn modelId="{D6D0DC87-BDC8-4AD0-BBB8-A7C294F85ACB}" type="presParOf" srcId="{D650F983-77A8-42CE-9646-BD430B4F019D}" destId="{55FAE189-2E91-4974-8388-285F522E5C9D}" srcOrd="2" destOrd="0" presId="urn:microsoft.com/office/officeart/2005/8/layout/hProcess11"/>
    <dgm:cxn modelId="{70A00F64-3C11-47B5-8952-1D8C5C283E08}" type="presParOf" srcId="{55FAE189-2E91-4974-8388-285F522E5C9D}" destId="{F2FDC934-AEAD-414C-8C9C-C0F70682C602}" srcOrd="0" destOrd="0" presId="urn:microsoft.com/office/officeart/2005/8/layout/hProcess11"/>
    <dgm:cxn modelId="{67367233-C679-4A7B-AF01-D1DF85589B7D}" type="presParOf" srcId="{55FAE189-2E91-4974-8388-285F522E5C9D}" destId="{66F0A852-3E96-49B6-B207-78381CC4962C}" srcOrd="1" destOrd="0" presId="urn:microsoft.com/office/officeart/2005/8/layout/hProcess11"/>
    <dgm:cxn modelId="{D07A089D-4AFA-4D4F-8C40-954A6FA58A15}" type="presParOf" srcId="{55FAE189-2E91-4974-8388-285F522E5C9D}" destId="{446D648E-5DDE-4EB5-AEF4-3E09328A2CDC}" srcOrd="2" destOrd="0" presId="urn:microsoft.com/office/officeart/2005/8/layout/hProcess11"/>
    <dgm:cxn modelId="{E21E8BA9-7982-4879-92AD-2327D6398E40}" type="presParOf" srcId="{D650F983-77A8-42CE-9646-BD430B4F019D}" destId="{674459BC-486D-4BC1-9C55-E89C8C202DD0}" srcOrd="3" destOrd="0" presId="urn:microsoft.com/office/officeart/2005/8/layout/hProcess11"/>
    <dgm:cxn modelId="{B61CC0B5-4C5A-4C9D-B79D-BD3B42B940CE}" type="presParOf" srcId="{D650F983-77A8-42CE-9646-BD430B4F019D}" destId="{63BCA40C-910E-4E77-830D-165DD98A4A91}" srcOrd="4" destOrd="0" presId="urn:microsoft.com/office/officeart/2005/8/layout/hProcess11"/>
    <dgm:cxn modelId="{E7852235-BDA6-4E6E-8ED0-81E2FC992E21}" type="presParOf" srcId="{63BCA40C-910E-4E77-830D-165DD98A4A91}" destId="{0ACDBC6A-16BB-461C-ACCE-7CE3AD16A267}" srcOrd="0" destOrd="0" presId="urn:microsoft.com/office/officeart/2005/8/layout/hProcess11"/>
    <dgm:cxn modelId="{F2E05B5E-29CC-4AC5-87DE-6B93CE12EC68}" type="presParOf" srcId="{63BCA40C-910E-4E77-830D-165DD98A4A91}" destId="{95923CD8-497A-4B60-8E12-DB98EA1EE34C}" srcOrd="1" destOrd="0" presId="urn:microsoft.com/office/officeart/2005/8/layout/hProcess11"/>
    <dgm:cxn modelId="{707E26E1-FAD8-419D-AC28-08E51972104B}" type="presParOf" srcId="{63BCA40C-910E-4E77-830D-165DD98A4A91}" destId="{2876F1E0-9015-4CC1-9A0A-05021F0AE8B7}" srcOrd="2" destOrd="0" presId="urn:microsoft.com/office/officeart/2005/8/layout/hProcess11"/>
    <dgm:cxn modelId="{1DBABA9F-652F-433D-A47F-A79086D48702}" type="presParOf" srcId="{D650F983-77A8-42CE-9646-BD430B4F019D}" destId="{18AED9AE-7954-46DB-8739-431CC10FBD7E}" srcOrd="5" destOrd="0" presId="urn:microsoft.com/office/officeart/2005/8/layout/hProcess11"/>
    <dgm:cxn modelId="{7F1F43F7-6E95-4F42-842A-EB6004A7499C}" type="presParOf" srcId="{D650F983-77A8-42CE-9646-BD430B4F019D}" destId="{23C3C995-A854-4A89-B198-8C7AD10A8A61}" srcOrd="6" destOrd="0" presId="urn:microsoft.com/office/officeart/2005/8/layout/hProcess11"/>
    <dgm:cxn modelId="{80F591D9-D600-48DC-A278-F1174C64FDBD}" type="presParOf" srcId="{23C3C995-A854-4A89-B198-8C7AD10A8A61}" destId="{8A32D346-1885-40B8-994C-FD81893C104F}" srcOrd="0" destOrd="0" presId="urn:microsoft.com/office/officeart/2005/8/layout/hProcess11"/>
    <dgm:cxn modelId="{9D31C5FD-E07D-4CCE-B6EE-CFECFBD53126}" type="presParOf" srcId="{23C3C995-A854-4A89-B198-8C7AD10A8A61}" destId="{AEE78A96-E185-4E42-A1E5-F65848E917B0}" srcOrd="1" destOrd="0" presId="urn:microsoft.com/office/officeart/2005/8/layout/hProcess11"/>
    <dgm:cxn modelId="{EE6F08C0-8FC2-4507-B3EF-AD01DF0E7A4C}" type="presParOf" srcId="{23C3C995-A854-4A89-B198-8C7AD10A8A61}" destId="{8A9ABE87-048E-4980-AD6C-0835E6E6897D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EE98D18-64D9-4166-B59F-0BDF793E47C5}" type="doc">
      <dgm:prSet loTypeId="urn:microsoft.com/office/officeart/2005/8/layout/radial1" loCatId="cycle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zh-TW" altLang="en-US"/>
        </a:p>
      </dgm:t>
    </dgm:pt>
    <dgm:pt modelId="{2D921FE1-4850-4129-802A-E579A9434175}">
      <dgm:prSet phldrT="[文字]" custT="1"/>
      <dgm:spPr/>
      <dgm:t>
        <a:bodyPr/>
        <a:lstStyle/>
        <a:p>
          <a:r>
            <a:rPr lang="zh-TW" altLang="en-US" sz="3200" dirty="0" smtClean="0"/>
            <a:t>韓戰爆發</a:t>
          </a:r>
          <a:endParaRPr lang="zh-TW" altLang="en-US" sz="3200" dirty="0"/>
        </a:p>
      </dgm:t>
    </dgm:pt>
    <dgm:pt modelId="{39D1F3A9-B1AB-4712-AE70-55CEF7C1626F}" type="parTrans" cxnId="{9E42BA87-B380-4546-82A5-4EDD7ED08C15}">
      <dgm:prSet/>
      <dgm:spPr/>
      <dgm:t>
        <a:bodyPr/>
        <a:lstStyle/>
        <a:p>
          <a:endParaRPr lang="zh-TW" altLang="en-US"/>
        </a:p>
      </dgm:t>
    </dgm:pt>
    <dgm:pt modelId="{6B05123E-2844-4FC1-B62E-24FBE8156435}" type="sibTrans" cxnId="{9E42BA87-B380-4546-82A5-4EDD7ED08C15}">
      <dgm:prSet/>
      <dgm:spPr/>
      <dgm:t>
        <a:bodyPr/>
        <a:lstStyle/>
        <a:p>
          <a:endParaRPr lang="zh-TW" altLang="en-US"/>
        </a:p>
      </dgm:t>
    </dgm:pt>
    <dgm:pt modelId="{6E16AF93-E516-4D08-8CFD-E8A576152724}">
      <dgm:prSet phldrT="[文字]" custT="1"/>
      <dgm:spPr/>
      <dgm:t>
        <a:bodyPr/>
        <a:lstStyle/>
        <a:p>
          <a:r>
            <a:rPr lang="zh-TW" altLang="en-US" sz="3200" dirty="0" smtClean="0"/>
            <a:t>軍需用品</a:t>
          </a:r>
          <a:endParaRPr lang="zh-TW" altLang="en-US" sz="3200" dirty="0"/>
        </a:p>
      </dgm:t>
    </dgm:pt>
    <dgm:pt modelId="{295F32A7-EB8E-4D7F-8784-CC6B8FC1D67A}" type="parTrans" cxnId="{CF9D4863-3DE6-4829-B076-B38047BA63A1}">
      <dgm:prSet/>
      <dgm:spPr/>
      <dgm:t>
        <a:bodyPr/>
        <a:lstStyle/>
        <a:p>
          <a:endParaRPr lang="zh-TW" altLang="en-US"/>
        </a:p>
      </dgm:t>
    </dgm:pt>
    <dgm:pt modelId="{F0AEFDFA-2AB1-463B-8184-110789F86AB4}" type="sibTrans" cxnId="{CF9D4863-3DE6-4829-B076-B38047BA63A1}">
      <dgm:prSet/>
      <dgm:spPr/>
      <dgm:t>
        <a:bodyPr/>
        <a:lstStyle/>
        <a:p>
          <a:endParaRPr lang="zh-TW" altLang="en-US"/>
        </a:p>
      </dgm:t>
    </dgm:pt>
    <dgm:pt modelId="{1CAB9186-8DA0-4CA7-B6B7-07738343F866}">
      <dgm:prSet phldrT="[文字]" custT="1"/>
      <dgm:spPr/>
      <dgm:t>
        <a:bodyPr/>
        <a:lstStyle/>
        <a:p>
          <a:r>
            <a:rPr lang="zh-TW" altLang="en-US" sz="3200" dirty="0" smtClean="0"/>
            <a:t>警察預備隊</a:t>
          </a:r>
          <a:endParaRPr lang="zh-TW" altLang="en-US" sz="3200" dirty="0"/>
        </a:p>
      </dgm:t>
    </dgm:pt>
    <dgm:pt modelId="{BAE7357C-D53B-4C84-B866-AF5C9D4DA5D4}" type="parTrans" cxnId="{19D39CB7-1613-4FBD-80DA-93F1137295FB}">
      <dgm:prSet/>
      <dgm:spPr/>
      <dgm:t>
        <a:bodyPr/>
        <a:lstStyle/>
        <a:p>
          <a:endParaRPr lang="zh-TW" altLang="en-US"/>
        </a:p>
      </dgm:t>
    </dgm:pt>
    <dgm:pt modelId="{43F8B35F-77F0-46DF-98FC-399D9E850B3C}" type="sibTrans" cxnId="{19D39CB7-1613-4FBD-80DA-93F1137295FB}">
      <dgm:prSet/>
      <dgm:spPr/>
      <dgm:t>
        <a:bodyPr/>
        <a:lstStyle/>
        <a:p>
          <a:endParaRPr lang="zh-TW" altLang="en-US"/>
        </a:p>
      </dgm:t>
    </dgm:pt>
    <dgm:pt modelId="{C32E1A58-A9D6-4358-ADEE-A1AD409C428E}">
      <dgm:prSet phldrT="[文字]" custT="1"/>
      <dgm:spPr/>
      <dgm:t>
        <a:bodyPr/>
        <a:lstStyle/>
        <a:p>
          <a:r>
            <a:rPr lang="zh-TW" altLang="en-US" sz="3200" dirty="0" smtClean="0"/>
            <a:t>舊金山和約</a:t>
          </a:r>
          <a:endParaRPr lang="zh-TW" altLang="en-US" sz="3200" dirty="0"/>
        </a:p>
      </dgm:t>
    </dgm:pt>
    <dgm:pt modelId="{6281F498-03DA-4255-ADB2-1DF4FC4706B1}" type="parTrans" cxnId="{0823F01A-BA92-4B12-83E3-CA2D00B50039}">
      <dgm:prSet/>
      <dgm:spPr/>
      <dgm:t>
        <a:bodyPr/>
        <a:lstStyle/>
        <a:p>
          <a:endParaRPr lang="zh-TW" altLang="en-US"/>
        </a:p>
      </dgm:t>
    </dgm:pt>
    <dgm:pt modelId="{2EF73C15-3160-4BA2-AA4B-C367EBAA5686}" type="sibTrans" cxnId="{0823F01A-BA92-4B12-83E3-CA2D00B50039}">
      <dgm:prSet/>
      <dgm:spPr/>
      <dgm:t>
        <a:bodyPr/>
        <a:lstStyle/>
        <a:p>
          <a:endParaRPr lang="zh-TW" altLang="en-US"/>
        </a:p>
      </dgm:t>
    </dgm:pt>
    <dgm:pt modelId="{EA76C9DD-D4EC-4397-8AFE-FA6606F47CFE}">
      <dgm:prSet phldrT="[文字]" custT="1"/>
      <dgm:spPr/>
      <dgm:t>
        <a:bodyPr/>
        <a:lstStyle/>
        <a:p>
          <a:r>
            <a:rPr lang="zh-TW" altLang="en-US" sz="3200" dirty="0" smtClean="0"/>
            <a:t>美日安全條約</a:t>
          </a:r>
          <a:endParaRPr lang="zh-TW" altLang="en-US" sz="3200" dirty="0"/>
        </a:p>
      </dgm:t>
    </dgm:pt>
    <dgm:pt modelId="{E280132A-A006-4DC9-8C68-F07C6DAAD0FC}" type="parTrans" cxnId="{5B0A1A4B-D839-4AC5-86AF-07D10F418B5A}">
      <dgm:prSet/>
      <dgm:spPr/>
      <dgm:t>
        <a:bodyPr/>
        <a:lstStyle/>
        <a:p>
          <a:endParaRPr lang="zh-TW" altLang="en-US"/>
        </a:p>
      </dgm:t>
    </dgm:pt>
    <dgm:pt modelId="{BD7D7C8B-592C-4DDF-8C03-5309F274F8E2}" type="sibTrans" cxnId="{5B0A1A4B-D839-4AC5-86AF-07D10F418B5A}">
      <dgm:prSet/>
      <dgm:spPr/>
      <dgm:t>
        <a:bodyPr/>
        <a:lstStyle/>
        <a:p>
          <a:endParaRPr lang="zh-TW" altLang="en-US"/>
        </a:p>
      </dgm:t>
    </dgm:pt>
    <dgm:pt modelId="{FD28B460-1E0E-44CA-B3A0-A2392E5A3AD2}" type="pres">
      <dgm:prSet presAssocID="{FEE98D18-64D9-4166-B59F-0BDF793E47C5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AC021DE1-E388-4182-AE66-F8C1475EF0CC}" type="pres">
      <dgm:prSet presAssocID="{2D921FE1-4850-4129-802A-E579A9434175}" presName="centerShape" presStyleLbl="node0" presStyleIdx="0" presStyleCnt="1" custScaleX="105649" custScaleY="110898"/>
      <dgm:spPr/>
      <dgm:t>
        <a:bodyPr/>
        <a:lstStyle/>
        <a:p>
          <a:endParaRPr lang="zh-TW" altLang="en-US"/>
        </a:p>
      </dgm:t>
    </dgm:pt>
    <dgm:pt modelId="{FEE691AB-FB4A-4A45-8A0B-122F5E15545F}" type="pres">
      <dgm:prSet presAssocID="{295F32A7-EB8E-4D7F-8784-CC6B8FC1D67A}" presName="Name9" presStyleLbl="parChTrans1D2" presStyleIdx="0" presStyleCnt="4"/>
      <dgm:spPr/>
      <dgm:t>
        <a:bodyPr/>
        <a:lstStyle/>
        <a:p>
          <a:endParaRPr lang="zh-TW" altLang="en-US"/>
        </a:p>
      </dgm:t>
    </dgm:pt>
    <dgm:pt modelId="{5164605E-7783-4F3A-B4CA-DDFA93EE61D6}" type="pres">
      <dgm:prSet presAssocID="{295F32A7-EB8E-4D7F-8784-CC6B8FC1D67A}" presName="connTx" presStyleLbl="parChTrans1D2" presStyleIdx="0" presStyleCnt="4"/>
      <dgm:spPr/>
      <dgm:t>
        <a:bodyPr/>
        <a:lstStyle/>
        <a:p>
          <a:endParaRPr lang="zh-TW" altLang="en-US"/>
        </a:p>
      </dgm:t>
    </dgm:pt>
    <dgm:pt modelId="{7358AB44-BCDE-485F-AA8F-241102885755}" type="pres">
      <dgm:prSet presAssocID="{6E16AF93-E516-4D08-8CFD-E8A576152724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2DB8233-CCA7-416C-9FD7-86BC7A98936E}" type="pres">
      <dgm:prSet presAssocID="{BAE7357C-D53B-4C84-B866-AF5C9D4DA5D4}" presName="Name9" presStyleLbl="parChTrans1D2" presStyleIdx="1" presStyleCnt="4"/>
      <dgm:spPr/>
      <dgm:t>
        <a:bodyPr/>
        <a:lstStyle/>
        <a:p>
          <a:endParaRPr lang="zh-TW" altLang="en-US"/>
        </a:p>
      </dgm:t>
    </dgm:pt>
    <dgm:pt modelId="{C8AADFDC-30D0-41B1-8219-58F927312A96}" type="pres">
      <dgm:prSet presAssocID="{BAE7357C-D53B-4C84-B866-AF5C9D4DA5D4}" presName="connTx" presStyleLbl="parChTrans1D2" presStyleIdx="1" presStyleCnt="4"/>
      <dgm:spPr/>
      <dgm:t>
        <a:bodyPr/>
        <a:lstStyle/>
        <a:p>
          <a:endParaRPr lang="zh-TW" altLang="en-US"/>
        </a:p>
      </dgm:t>
    </dgm:pt>
    <dgm:pt modelId="{3DE0D494-2A93-4D55-B217-B1B80AB12611}" type="pres">
      <dgm:prSet presAssocID="{1CAB9186-8DA0-4CA7-B6B7-07738343F866}" presName="node" presStyleLbl="node1" presStyleIdx="1" presStyleCnt="4" custScaleX="122320" custScaleY="117568" custRadScaleRad="11600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AAE7D0A-3D87-4086-8E6C-6201F27ADE06}" type="pres">
      <dgm:prSet presAssocID="{6281F498-03DA-4255-ADB2-1DF4FC4706B1}" presName="Name9" presStyleLbl="parChTrans1D2" presStyleIdx="2" presStyleCnt="4"/>
      <dgm:spPr/>
      <dgm:t>
        <a:bodyPr/>
        <a:lstStyle/>
        <a:p>
          <a:endParaRPr lang="zh-TW" altLang="en-US"/>
        </a:p>
      </dgm:t>
    </dgm:pt>
    <dgm:pt modelId="{08E31AA0-CF68-4CB3-B221-6A0362A5105D}" type="pres">
      <dgm:prSet presAssocID="{6281F498-03DA-4255-ADB2-1DF4FC4706B1}" presName="connTx" presStyleLbl="parChTrans1D2" presStyleIdx="2" presStyleCnt="4"/>
      <dgm:spPr/>
      <dgm:t>
        <a:bodyPr/>
        <a:lstStyle/>
        <a:p>
          <a:endParaRPr lang="zh-TW" altLang="en-US"/>
        </a:p>
      </dgm:t>
    </dgm:pt>
    <dgm:pt modelId="{94A3ECB6-E337-4132-8480-435327AC3ADA}" type="pres">
      <dgm:prSet presAssocID="{C32E1A58-A9D6-4358-ADEE-A1AD409C428E}" presName="node" presStyleLbl="node1" presStyleIdx="2" presStyleCnt="4" custScaleX="124762" custScaleY="11334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942708C-F82F-4980-95D5-6F2FF70205C8}" type="pres">
      <dgm:prSet presAssocID="{E280132A-A006-4DC9-8C68-F07C6DAAD0FC}" presName="Name9" presStyleLbl="parChTrans1D2" presStyleIdx="3" presStyleCnt="4"/>
      <dgm:spPr/>
      <dgm:t>
        <a:bodyPr/>
        <a:lstStyle/>
        <a:p>
          <a:endParaRPr lang="zh-TW" altLang="en-US"/>
        </a:p>
      </dgm:t>
    </dgm:pt>
    <dgm:pt modelId="{29DE5FD9-C546-4DD7-AAFC-632F9F45CD79}" type="pres">
      <dgm:prSet presAssocID="{E280132A-A006-4DC9-8C68-F07C6DAAD0FC}" presName="connTx" presStyleLbl="parChTrans1D2" presStyleIdx="3" presStyleCnt="4"/>
      <dgm:spPr/>
      <dgm:t>
        <a:bodyPr/>
        <a:lstStyle/>
        <a:p>
          <a:endParaRPr lang="zh-TW" altLang="en-US"/>
        </a:p>
      </dgm:t>
    </dgm:pt>
    <dgm:pt modelId="{0D5FF187-E2E3-4AAA-910D-F5A2B7A61CD2}" type="pres">
      <dgm:prSet presAssocID="{EA76C9DD-D4EC-4397-8AFE-FA6606F47CFE}" presName="node" presStyleLbl="node1" presStyleIdx="3" presStyleCnt="4" custScaleX="123923" custScaleY="117568" custRadScaleRad="11600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CF9D4863-3DE6-4829-B076-B38047BA63A1}" srcId="{2D921FE1-4850-4129-802A-E579A9434175}" destId="{6E16AF93-E516-4D08-8CFD-E8A576152724}" srcOrd="0" destOrd="0" parTransId="{295F32A7-EB8E-4D7F-8784-CC6B8FC1D67A}" sibTransId="{F0AEFDFA-2AB1-463B-8184-110789F86AB4}"/>
    <dgm:cxn modelId="{CE2F8DF1-EF84-45F9-8E9B-BE9FB11E5FF0}" type="presOf" srcId="{6281F498-03DA-4255-ADB2-1DF4FC4706B1}" destId="{6AAE7D0A-3D87-4086-8E6C-6201F27ADE06}" srcOrd="0" destOrd="0" presId="urn:microsoft.com/office/officeart/2005/8/layout/radial1"/>
    <dgm:cxn modelId="{0823F01A-BA92-4B12-83E3-CA2D00B50039}" srcId="{2D921FE1-4850-4129-802A-E579A9434175}" destId="{C32E1A58-A9D6-4358-ADEE-A1AD409C428E}" srcOrd="2" destOrd="0" parTransId="{6281F498-03DA-4255-ADB2-1DF4FC4706B1}" sibTransId="{2EF73C15-3160-4BA2-AA4B-C367EBAA5686}"/>
    <dgm:cxn modelId="{9E42BA87-B380-4546-82A5-4EDD7ED08C15}" srcId="{FEE98D18-64D9-4166-B59F-0BDF793E47C5}" destId="{2D921FE1-4850-4129-802A-E579A9434175}" srcOrd="0" destOrd="0" parTransId="{39D1F3A9-B1AB-4712-AE70-55CEF7C1626F}" sibTransId="{6B05123E-2844-4FC1-B62E-24FBE8156435}"/>
    <dgm:cxn modelId="{5B04D3CB-547C-4D67-803F-5FA7DBA9AFE5}" type="presOf" srcId="{295F32A7-EB8E-4D7F-8784-CC6B8FC1D67A}" destId="{FEE691AB-FB4A-4A45-8A0B-122F5E15545F}" srcOrd="0" destOrd="0" presId="urn:microsoft.com/office/officeart/2005/8/layout/radial1"/>
    <dgm:cxn modelId="{1623E24A-DBF4-4D04-8194-91E5BEEC4F20}" type="presOf" srcId="{6E16AF93-E516-4D08-8CFD-E8A576152724}" destId="{7358AB44-BCDE-485F-AA8F-241102885755}" srcOrd="0" destOrd="0" presId="urn:microsoft.com/office/officeart/2005/8/layout/radial1"/>
    <dgm:cxn modelId="{B34D3C65-0B45-48B1-90F2-C9EC506D1CE1}" type="presOf" srcId="{BAE7357C-D53B-4C84-B866-AF5C9D4DA5D4}" destId="{C8AADFDC-30D0-41B1-8219-58F927312A96}" srcOrd="1" destOrd="0" presId="urn:microsoft.com/office/officeart/2005/8/layout/radial1"/>
    <dgm:cxn modelId="{5B0A1A4B-D839-4AC5-86AF-07D10F418B5A}" srcId="{2D921FE1-4850-4129-802A-E579A9434175}" destId="{EA76C9DD-D4EC-4397-8AFE-FA6606F47CFE}" srcOrd="3" destOrd="0" parTransId="{E280132A-A006-4DC9-8C68-F07C6DAAD0FC}" sibTransId="{BD7D7C8B-592C-4DDF-8C03-5309F274F8E2}"/>
    <dgm:cxn modelId="{C68C003F-843C-458F-AC41-4F50818A68A8}" type="presOf" srcId="{6281F498-03DA-4255-ADB2-1DF4FC4706B1}" destId="{08E31AA0-CF68-4CB3-B221-6A0362A5105D}" srcOrd="1" destOrd="0" presId="urn:microsoft.com/office/officeart/2005/8/layout/radial1"/>
    <dgm:cxn modelId="{728F63DE-9CFF-491A-90FE-895CAF5C9152}" type="presOf" srcId="{2D921FE1-4850-4129-802A-E579A9434175}" destId="{AC021DE1-E388-4182-AE66-F8C1475EF0CC}" srcOrd="0" destOrd="0" presId="urn:microsoft.com/office/officeart/2005/8/layout/radial1"/>
    <dgm:cxn modelId="{E2F34F26-2D74-4FA3-9E86-92A076DC5325}" type="presOf" srcId="{1CAB9186-8DA0-4CA7-B6B7-07738343F866}" destId="{3DE0D494-2A93-4D55-B217-B1B80AB12611}" srcOrd="0" destOrd="0" presId="urn:microsoft.com/office/officeart/2005/8/layout/radial1"/>
    <dgm:cxn modelId="{D186D6B2-920E-4505-A870-985536314661}" type="presOf" srcId="{FEE98D18-64D9-4166-B59F-0BDF793E47C5}" destId="{FD28B460-1E0E-44CA-B3A0-A2392E5A3AD2}" srcOrd="0" destOrd="0" presId="urn:microsoft.com/office/officeart/2005/8/layout/radial1"/>
    <dgm:cxn modelId="{E65FCF3A-2F40-4348-8D9D-E3161BC27A42}" type="presOf" srcId="{295F32A7-EB8E-4D7F-8784-CC6B8FC1D67A}" destId="{5164605E-7783-4F3A-B4CA-DDFA93EE61D6}" srcOrd="1" destOrd="0" presId="urn:microsoft.com/office/officeart/2005/8/layout/radial1"/>
    <dgm:cxn modelId="{97B4E34A-185A-4CC7-98DE-0E7488926B76}" type="presOf" srcId="{C32E1A58-A9D6-4358-ADEE-A1AD409C428E}" destId="{94A3ECB6-E337-4132-8480-435327AC3ADA}" srcOrd="0" destOrd="0" presId="urn:microsoft.com/office/officeart/2005/8/layout/radial1"/>
    <dgm:cxn modelId="{7F1219D6-C9D7-4ED6-9FB1-3311794FCAB9}" type="presOf" srcId="{BAE7357C-D53B-4C84-B866-AF5C9D4DA5D4}" destId="{22DB8233-CCA7-416C-9FD7-86BC7A98936E}" srcOrd="0" destOrd="0" presId="urn:microsoft.com/office/officeart/2005/8/layout/radial1"/>
    <dgm:cxn modelId="{AEC3188A-C17B-462D-A4C2-AA144AFE472F}" type="presOf" srcId="{E280132A-A006-4DC9-8C68-F07C6DAAD0FC}" destId="{5942708C-F82F-4980-95D5-6F2FF70205C8}" srcOrd="0" destOrd="0" presId="urn:microsoft.com/office/officeart/2005/8/layout/radial1"/>
    <dgm:cxn modelId="{C6E4DE7D-0783-45A3-85FD-EFF4E557AF35}" type="presOf" srcId="{E280132A-A006-4DC9-8C68-F07C6DAAD0FC}" destId="{29DE5FD9-C546-4DD7-AAFC-632F9F45CD79}" srcOrd="1" destOrd="0" presId="urn:microsoft.com/office/officeart/2005/8/layout/radial1"/>
    <dgm:cxn modelId="{A40DFF05-0886-499D-9631-C9A1614EBC55}" type="presOf" srcId="{EA76C9DD-D4EC-4397-8AFE-FA6606F47CFE}" destId="{0D5FF187-E2E3-4AAA-910D-F5A2B7A61CD2}" srcOrd="0" destOrd="0" presId="urn:microsoft.com/office/officeart/2005/8/layout/radial1"/>
    <dgm:cxn modelId="{19D39CB7-1613-4FBD-80DA-93F1137295FB}" srcId="{2D921FE1-4850-4129-802A-E579A9434175}" destId="{1CAB9186-8DA0-4CA7-B6B7-07738343F866}" srcOrd="1" destOrd="0" parTransId="{BAE7357C-D53B-4C84-B866-AF5C9D4DA5D4}" sibTransId="{43F8B35F-77F0-46DF-98FC-399D9E850B3C}"/>
    <dgm:cxn modelId="{B18FA471-2FD3-4A76-95D5-26BB3CF42AEA}" type="presParOf" srcId="{FD28B460-1E0E-44CA-B3A0-A2392E5A3AD2}" destId="{AC021DE1-E388-4182-AE66-F8C1475EF0CC}" srcOrd="0" destOrd="0" presId="urn:microsoft.com/office/officeart/2005/8/layout/radial1"/>
    <dgm:cxn modelId="{464F015A-757F-48BA-9295-1973DFEE8820}" type="presParOf" srcId="{FD28B460-1E0E-44CA-B3A0-A2392E5A3AD2}" destId="{FEE691AB-FB4A-4A45-8A0B-122F5E15545F}" srcOrd="1" destOrd="0" presId="urn:microsoft.com/office/officeart/2005/8/layout/radial1"/>
    <dgm:cxn modelId="{19B01F32-C025-4E57-B552-BDD95CA77889}" type="presParOf" srcId="{FEE691AB-FB4A-4A45-8A0B-122F5E15545F}" destId="{5164605E-7783-4F3A-B4CA-DDFA93EE61D6}" srcOrd="0" destOrd="0" presId="urn:microsoft.com/office/officeart/2005/8/layout/radial1"/>
    <dgm:cxn modelId="{A112753C-3A6F-44CD-AEC8-504B3453CB08}" type="presParOf" srcId="{FD28B460-1E0E-44CA-B3A0-A2392E5A3AD2}" destId="{7358AB44-BCDE-485F-AA8F-241102885755}" srcOrd="2" destOrd="0" presId="urn:microsoft.com/office/officeart/2005/8/layout/radial1"/>
    <dgm:cxn modelId="{90904BA9-1B5E-4F70-BACD-838F103EB9BF}" type="presParOf" srcId="{FD28B460-1E0E-44CA-B3A0-A2392E5A3AD2}" destId="{22DB8233-CCA7-416C-9FD7-86BC7A98936E}" srcOrd="3" destOrd="0" presId="urn:microsoft.com/office/officeart/2005/8/layout/radial1"/>
    <dgm:cxn modelId="{29DBCF71-E320-4826-9B10-CF8CB4A1192B}" type="presParOf" srcId="{22DB8233-CCA7-416C-9FD7-86BC7A98936E}" destId="{C8AADFDC-30D0-41B1-8219-58F927312A96}" srcOrd="0" destOrd="0" presId="urn:microsoft.com/office/officeart/2005/8/layout/radial1"/>
    <dgm:cxn modelId="{E40E327C-7AA9-4F50-902A-58E8FAB70A40}" type="presParOf" srcId="{FD28B460-1E0E-44CA-B3A0-A2392E5A3AD2}" destId="{3DE0D494-2A93-4D55-B217-B1B80AB12611}" srcOrd="4" destOrd="0" presId="urn:microsoft.com/office/officeart/2005/8/layout/radial1"/>
    <dgm:cxn modelId="{5B9E4BA3-D527-4702-8CD5-C549E61A0062}" type="presParOf" srcId="{FD28B460-1E0E-44CA-B3A0-A2392E5A3AD2}" destId="{6AAE7D0A-3D87-4086-8E6C-6201F27ADE06}" srcOrd="5" destOrd="0" presId="urn:microsoft.com/office/officeart/2005/8/layout/radial1"/>
    <dgm:cxn modelId="{970BF9AF-4233-4DBB-8C9B-92979058A1F9}" type="presParOf" srcId="{6AAE7D0A-3D87-4086-8E6C-6201F27ADE06}" destId="{08E31AA0-CF68-4CB3-B221-6A0362A5105D}" srcOrd="0" destOrd="0" presId="urn:microsoft.com/office/officeart/2005/8/layout/radial1"/>
    <dgm:cxn modelId="{49B1FF20-91B5-4817-9F43-2484D43DF291}" type="presParOf" srcId="{FD28B460-1E0E-44CA-B3A0-A2392E5A3AD2}" destId="{94A3ECB6-E337-4132-8480-435327AC3ADA}" srcOrd="6" destOrd="0" presId="urn:microsoft.com/office/officeart/2005/8/layout/radial1"/>
    <dgm:cxn modelId="{E4D2547E-DC82-4856-9ECE-AB4CEA0A21DC}" type="presParOf" srcId="{FD28B460-1E0E-44CA-B3A0-A2392E5A3AD2}" destId="{5942708C-F82F-4980-95D5-6F2FF70205C8}" srcOrd="7" destOrd="0" presId="urn:microsoft.com/office/officeart/2005/8/layout/radial1"/>
    <dgm:cxn modelId="{A9502C99-4F3C-4C50-8BEC-0A71921C650F}" type="presParOf" srcId="{5942708C-F82F-4980-95D5-6F2FF70205C8}" destId="{29DE5FD9-C546-4DD7-AAFC-632F9F45CD79}" srcOrd="0" destOrd="0" presId="urn:microsoft.com/office/officeart/2005/8/layout/radial1"/>
    <dgm:cxn modelId="{42722056-1AFF-4766-9152-DBD748AF9F2F}" type="presParOf" srcId="{FD28B460-1E0E-44CA-B3A0-A2392E5A3AD2}" destId="{0D5FF187-E2E3-4AAA-910D-F5A2B7A61CD2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3202B17-F815-4B10-9CFE-1A28F0599B53}" type="doc">
      <dgm:prSet loTypeId="urn:microsoft.com/office/officeart/2008/layout/SquareAccentList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zh-TW" altLang="en-US"/>
        </a:p>
      </dgm:t>
    </dgm:pt>
    <dgm:pt modelId="{422D39B6-C44D-4965-B540-E4C0FA86FF8E}">
      <dgm:prSet phldrT="[文字]" custT="1"/>
      <dgm:spPr/>
      <dgm:t>
        <a:bodyPr/>
        <a:lstStyle/>
        <a:p>
          <a:r>
            <a:rPr lang="zh-TW" altLang="en-US" sz="3200" dirty="0" smtClean="0"/>
            <a:t>原因</a:t>
          </a:r>
          <a:endParaRPr lang="zh-TW" altLang="en-US" sz="3200" dirty="0"/>
        </a:p>
      </dgm:t>
    </dgm:pt>
    <dgm:pt modelId="{260DD450-0DF9-4427-BE3B-3E3BE8A4FEBC}" type="parTrans" cxnId="{CB6BBF51-EED1-4EC4-B431-14EB11559BCB}">
      <dgm:prSet/>
      <dgm:spPr/>
      <dgm:t>
        <a:bodyPr/>
        <a:lstStyle/>
        <a:p>
          <a:endParaRPr lang="zh-TW" altLang="en-US"/>
        </a:p>
      </dgm:t>
    </dgm:pt>
    <dgm:pt modelId="{80D9F9F2-AC38-40F3-A2A5-26C2C3E42229}" type="sibTrans" cxnId="{CB6BBF51-EED1-4EC4-B431-14EB11559BCB}">
      <dgm:prSet/>
      <dgm:spPr/>
      <dgm:t>
        <a:bodyPr/>
        <a:lstStyle/>
        <a:p>
          <a:endParaRPr lang="zh-TW" altLang="en-US"/>
        </a:p>
      </dgm:t>
    </dgm:pt>
    <dgm:pt modelId="{F2D46286-5DC2-4BCF-AF64-297FFDFEE844}">
      <dgm:prSet phldrT="[文字]" custT="1"/>
      <dgm:spPr/>
      <dgm:t>
        <a:bodyPr/>
        <a:lstStyle/>
        <a:p>
          <a:r>
            <a:rPr lang="zh-TW" altLang="en-US" sz="3200" dirty="0" smtClean="0"/>
            <a:t>史達林逝世</a:t>
          </a:r>
          <a:endParaRPr lang="zh-TW" altLang="en-US" sz="3200" dirty="0"/>
        </a:p>
      </dgm:t>
    </dgm:pt>
    <dgm:pt modelId="{70185C1A-D2D0-48B9-93F6-EA48EC3912B7}" type="parTrans" cxnId="{22291D06-FF12-4C4B-A19D-FE7D32367E9A}">
      <dgm:prSet/>
      <dgm:spPr/>
      <dgm:t>
        <a:bodyPr/>
        <a:lstStyle/>
        <a:p>
          <a:endParaRPr lang="zh-TW" altLang="en-US"/>
        </a:p>
      </dgm:t>
    </dgm:pt>
    <dgm:pt modelId="{6A119FBB-B4D1-4DC4-958F-6B1803CD2E77}" type="sibTrans" cxnId="{22291D06-FF12-4C4B-A19D-FE7D32367E9A}">
      <dgm:prSet/>
      <dgm:spPr/>
      <dgm:t>
        <a:bodyPr/>
        <a:lstStyle/>
        <a:p>
          <a:endParaRPr lang="zh-TW" altLang="en-US"/>
        </a:p>
      </dgm:t>
    </dgm:pt>
    <dgm:pt modelId="{C425BA24-5368-4770-873C-9344320F1AE1}">
      <dgm:prSet phldrT="[文字]" custT="1"/>
      <dgm:spPr/>
      <dgm:t>
        <a:bodyPr/>
        <a:lstStyle/>
        <a:p>
          <a:r>
            <a:rPr lang="zh-TW" altLang="en-US" sz="3200" dirty="0" smtClean="0"/>
            <a:t>韓戰</a:t>
          </a:r>
          <a:r>
            <a:rPr lang="en-US" altLang="en-US" sz="3200" dirty="0" smtClean="0"/>
            <a:t>《</a:t>
          </a:r>
          <a:r>
            <a:rPr lang="zh-TW" altLang="en-US" sz="3200" dirty="0" smtClean="0"/>
            <a:t>停戰協定</a:t>
          </a:r>
          <a:r>
            <a:rPr lang="en-US" altLang="en-US" sz="3200" dirty="0" smtClean="0"/>
            <a:t>》</a:t>
          </a:r>
          <a:endParaRPr lang="zh-TW" altLang="en-US" sz="3200" dirty="0"/>
        </a:p>
      </dgm:t>
    </dgm:pt>
    <dgm:pt modelId="{093ABF51-5A71-45AF-B874-BD4B5CCFC0DC}" type="parTrans" cxnId="{61D04226-FC8C-4ED4-98B6-FEF83DD88141}">
      <dgm:prSet/>
      <dgm:spPr/>
      <dgm:t>
        <a:bodyPr/>
        <a:lstStyle/>
        <a:p>
          <a:endParaRPr lang="zh-TW" altLang="en-US"/>
        </a:p>
      </dgm:t>
    </dgm:pt>
    <dgm:pt modelId="{23C20E8A-6623-4D5E-A986-D349963DAF96}" type="sibTrans" cxnId="{61D04226-FC8C-4ED4-98B6-FEF83DD88141}">
      <dgm:prSet/>
      <dgm:spPr/>
      <dgm:t>
        <a:bodyPr/>
        <a:lstStyle/>
        <a:p>
          <a:endParaRPr lang="zh-TW" altLang="en-US"/>
        </a:p>
      </dgm:t>
    </dgm:pt>
    <dgm:pt modelId="{F378993F-1DB1-4B46-9F45-6D57650CDF94}">
      <dgm:prSet phldrT="[文字]" custT="1"/>
      <dgm:spPr/>
      <dgm:t>
        <a:bodyPr/>
        <a:lstStyle/>
        <a:p>
          <a:r>
            <a:rPr lang="zh-TW" altLang="en-US" sz="3200" dirty="0" smtClean="0"/>
            <a:t>阻礙</a:t>
          </a:r>
          <a:endParaRPr lang="zh-TW" altLang="en-US" sz="3200" dirty="0"/>
        </a:p>
      </dgm:t>
    </dgm:pt>
    <dgm:pt modelId="{63B91004-089C-42D2-B771-2E82F72BE742}" type="parTrans" cxnId="{03620FFB-E03A-47FC-A131-7913BAA9EDA2}">
      <dgm:prSet/>
      <dgm:spPr/>
      <dgm:t>
        <a:bodyPr/>
        <a:lstStyle/>
        <a:p>
          <a:endParaRPr lang="zh-TW" altLang="en-US"/>
        </a:p>
      </dgm:t>
    </dgm:pt>
    <dgm:pt modelId="{0AE48A83-94C4-471B-BFA9-6566A5827835}" type="sibTrans" cxnId="{03620FFB-E03A-47FC-A131-7913BAA9EDA2}">
      <dgm:prSet/>
      <dgm:spPr/>
      <dgm:t>
        <a:bodyPr/>
        <a:lstStyle/>
        <a:p>
          <a:endParaRPr lang="zh-TW" altLang="en-US"/>
        </a:p>
      </dgm:t>
    </dgm:pt>
    <dgm:pt modelId="{2F77E668-8F87-4886-9161-2ADDBD444D7A}">
      <dgm:prSet phldrT="[文字]" custT="1"/>
      <dgm:spPr/>
      <dgm:t>
        <a:bodyPr/>
        <a:lstStyle/>
        <a:p>
          <a:r>
            <a:rPr lang="zh-TW" altLang="en-US" sz="3200" dirty="0" smtClean="0"/>
            <a:t>北方領土爭議</a:t>
          </a:r>
          <a:endParaRPr lang="zh-TW" altLang="en-US" sz="3200" dirty="0"/>
        </a:p>
      </dgm:t>
    </dgm:pt>
    <dgm:pt modelId="{4701CD40-083F-4C07-ABED-C1B2F3D21BFD}" type="parTrans" cxnId="{E99FCBCA-FB1B-460E-BBC0-A0F53E40F893}">
      <dgm:prSet/>
      <dgm:spPr/>
      <dgm:t>
        <a:bodyPr/>
        <a:lstStyle/>
        <a:p>
          <a:endParaRPr lang="zh-TW" altLang="en-US"/>
        </a:p>
      </dgm:t>
    </dgm:pt>
    <dgm:pt modelId="{BD6BEF31-F93F-472C-8FFF-EF9259C4A854}" type="sibTrans" cxnId="{E99FCBCA-FB1B-460E-BBC0-A0F53E40F893}">
      <dgm:prSet/>
      <dgm:spPr/>
      <dgm:t>
        <a:bodyPr/>
        <a:lstStyle/>
        <a:p>
          <a:endParaRPr lang="zh-TW" altLang="en-US"/>
        </a:p>
      </dgm:t>
    </dgm:pt>
    <dgm:pt modelId="{5E86A803-C9A6-4931-AD5F-03A5FF90660A}">
      <dgm:prSet phldrT="[文字]" custT="1"/>
      <dgm:spPr/>
      <dgm:t>
        <a:bodyPr/>
        <a:lstStyle/>
        <a:p>
          <a:r>
            <a:rPr lang="zh-TW" altLang="en-US" sz="3200" dirty="0" smtClean="0"/>
            <a:t>戰俘遣返問題</a:t>
          </a:r>
          <a:endParaRPr lang="zh-TW" altLang="en-US" sz="3200" dirty="0"/>
        </a:p>
      </dgm:t>
    </dgm:pt>
    <dgm:pt modelId="{D14B71FE-9968-4F7F-A8E2-5178D0F218FE}" type="parTrans" cxnId="{38A6B139-CAAC-4A3F-8CE6-CC5678A4B35E}">
      <dgm:prSet/>
      <dgm:spPr/>
      <dgm:t>
        <a:bodyPr/>
        <a:lstStyle/>
        <a:p>
          <a:endParaRPr lang="zh-TW" altLang="en-US"/>
        </a:p>
      </dgm:t>
    </dgm:pt>
    <dgm:pt modelId="{B8AF2AD5-3DC9-41F9-93E9-D545F87F78AE}" type="sibTrans" cxnId="{38A6B139-CAAC-4A3F-8CE6-CC5678A4B35E}">
      <dgm:prSet/>
      <dgm:spPr/>
      <dgm:t>
        <a:bodyPr/>
        <a:lstStyle/>
        <a:p>
          <a:endParaRPr lang="zh-TW" altLang="en-US"/>
        </a:p>
      </dgm:t>
    </dgm:pt>
    <dgm:pt modelId="{B25839A5-BC60-4A57-9851-7C0D8E31D18E}">
      <dgm:prSet phldrT="[文字]" custT="1"/>
      <dgm:spPr/>
      <dgm:t>
        <a:bodyPr/>
        <a:lstStyle/>
        <a:p>
          <a:r>
            <a:rPr lang="zh-TW" altLang="en-US" sz="3200" dirty="0" smtClean="0"/>
            <a:t>美方態度</a:t>
          </a:r>
          <a:endParaRPr lang="zh-TW" altLang="en-US" sz="3200" dirty="0"/>
        </a:p>
      </dgm:t>
    </dgm:pt>
    <dgm:pt modelId="{B3F2D59B-B5EA-40C8-B3D2-A114E2948147}" type="parTrans" cxnId="{2F13EF08-9512-4B7D-931B-ADDC700FCC12}">
      <dgm:prSet/>
      <dgm:spPr/>
      <dgm:t>
        <a:bodyPr/>
        <a:lstStyle/>
        <a:p>
          <a:endParaRPr lang="zh-TW" altLang="en-US"/>
        </a:p>
      </dgm:t>
    </dgm:pt>
    <dgm:pt modelId="{53365234-2030-4BC4-8CE7-5B5C9F884C64}" type="sibTrans" cxnId="{2F13EF08-9512-4B7D-931B-ADDC700FCC12}">
      <dgm:prSet/>
      <dgm:spPr/>
      <dgm:t>
        <a:bodyPr/>
        <a:lstStyle/>
        <a:p>
          <a:endParaRPr lang="zh-TW" altLang="en-US"/>
        </a:p>
      </dgm:t>
    </dgm:pt>
    <dgm:pt modelId="{916163D5-BCC8-409C-A881-BDD3EE3FEE60}" type="pres">
      <dgm:prSet presAssocID="{83202B17-F815-4B10-9CFE-1A28F0599B53}" presName="layout" presStyleCnt="0">
        <dgm:presLayoutVars>
          <dgm:chMax/>
          <dgm:chPref/>
          <dgm:dir/>
          <dgm:resizeHandles/>
        </dgm:presLayoutVars>
      </dgm:prSet>
      <dgm:spPr/>
      <dgm:t>
        <a:bodyPr/>
        <a:lstStyle/>
        <a:p>
          <a:endParaRPr lang="zh-TW" altLang="en-US"/>
        </a:p>
      </dgm:t>
    </dgm:pt>
    <dgm:pt modelId="{44B0EF09-7C74-42E5-94B5-297DD4AB0E2E}" type="pres">
      <dgm:prSet presAssocID="{422D39B6-C44D-4965-B540-E4C0FA86FF8E}" presName="root" presStyleCnt="0">
        <dgm:presLayoutVars>
          <dgm:chMax/>
          <dgm:chPref/>
        </dgm:presLayoutVars>
      </dgm:prSet>
      <dgm:spPr/>
    </dgm:pt>
    <dgm:pt modelId="{5D55D108-E51C-47D1-AA13-800587B7F4B2}" type="pres">
      <dgm:prSet presAssocID="{422D39B6-C44D-4965-B540-E4C0FA86FF8E}" presName="rootComposite" presStyleCnt="0">
        <dgm:presLayoutVars/>
      </dgm:prSet>
      <dgm:spPr/>
    </dgm:pt>
    <dgm:pt modelId="{F6CB82EE-C3CB-471D-90C2-1CDD4F3C51CE}" type="pres">
      <dgm:prSet presAssocID="{422D39B6-C44D-4965-B540-E4C0FA86FF8E}" presName="ParentAccent" presStyleLbl="alignNode1" presStyleIdx="0" presStyleCnt="2"/>
      <dgm:spPr/>
    </dgm:pt>
    <dgm:pt modelId="{5C96D4DB-6EED-4743-B5D8-B8FD90472DA7}" type="pres">
      <dgm:prSet presAssocID="{422D39B6-C44D-4965-B540-E4C0FA86FF8E}" presName="ParentSmallAccent" presStyleLbl="fgAcc1" presStyleIdx="0" presStyleCnt="2"/>
      <dgm:spPr/>
    </dgm:pt>
    <dgm:pt modelId="{D6DFA1CF-D232-4B9F-B3F5-23561F8E8721}" type="pres">
      <dgm:prSet presAssocID="{422D39B6-C44D-4965-B540-E4C0FA86FF8E}" presName="Parent" presStyleLbl="revTx" presStyleIdx="0" presStyleCnt="7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897B44F-73EE-4223-96F9-2C9D5683C0DC}" type="pres">
      <dgm:prSet presAssocID="{422D39B6-C44D-4965-B540-E4C0FA86FF8E}" presName="childShape" presStyleCnt="0">
        <dgm:presLayoutVars>
          <dgm:chMax val="0"/>
          <dgm:chPref val="0"/>
        </dgm:presLayoutVars>
      </dgm:prSet>
      <dgm:spPr/>
    </dgm:pt>
    <dgm:pt modelId="{19695F7D-FF68-4B26-B282-658C540DD567}" type="pres">
      <dgm:prSet presAssocID="{F2D46286-5DC2-4BCF-AF64-297FFDFEE844}" presName="childComposite" presStyleCnt="0">
        <dgm:presLayoutVars>
          <dgm:chMax val="0"/>
          <dgm:chPref val="0"/>
        </dgm:presLayoutVars>
      </dgm:prSet>
      <dgm:spPr/>
    </dgm:pt>
    <dgm:pt modelId="{CDA3AA0D-9050-43C5-94AC-4FCD69D09A42}" type="pres">
      <dgm:prSet presAssocID="{F2D46286-5DC2-4BCF-AF64-297FFDFEE844}" presName="ChildAccent" presStyleLbl="solidFgAcc1" presStyleIdx="0" presStyleCnt="5"/>
      <dgm:spPr/>
    </dgm:pt>
    <dgm:pt modelId="{2955ED88-BC54-4CA4-811D-AE9F4585FD22}" type="pres">
      <dgm:prSet presAssocID="{F2D46286-5DC2-4BCF-AF64-297FFDFEE844}" presName="Child" presStyleLbl="revTx" presStyleIdx="1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CE07CCD-A104-4BDD-BE93-18B533D54668}" type="pres">
      <dgm:prSet presAssocID="{C425BA24-5368-4770-873C-9344320F1AE1}" presName="childComposite" presStyleCnt="0">
        <dgm:presLayoutVars>
          <dgm:chMax val="0"/>
          <dgm:chPref val="0"/>
        </dgm:presLayoutVars>
      </dgm:prSet>
      <dgm:spPr/>
    </dgm:pt>
    <dgm:pt modelId="{77A74E00-542F-45EA-BF6B-376ED6D12F07}" type="pres">
      <dgm:prSet presAssocID="{C425BA24-5368-4770-873C-9344320F1AE1}" presName="ChildAccent" presStyleLbl="solidFgAcc1" presStyleIdx="1" presStyleCnt="5"/>
      <dgm:spPr/>
    </dgm:pt>
    <dgm:pt modelId="{E8C92A3B-6E33-4A0F-9A0D-3EE616DF2248}" type="pres">
      <dgm:prSet presAssocID="{C425BA24-5368-4770-873C-9344320F1AE1}" presName="Child" presStyleLbl="revTx" presStyleIdx="2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47854F2-F04A-49CB-9E62-DDF65D246599}" type="pres">
      <dgm:prSet presAssocID="{F378993F-1DB1-4B46-9F45-6D57650CDF94}" presName="root" presStyleCnt="0">
        <dgm:presLayoutVars>
          <dgm:chMax/>
          <dgm:chPref/>
        </dgm:presLayoutVars>
      </dgm:prSet>
      <dgm:spPr/>
    </dgm:pt>
    <dgm:pt modelId="{FC81CBAB-A319-482F-B18C-72547B371F9A}" type="pres">
      <dgm:prSet presAssocID="{F378993F-1DB1-4B46-9F45-6D57650CDF94}" presName="rootComposite" presStyleCnt="0">
        <dgm:presLayoutVars/>
      </dgm:prSet>
      <dgm:spPr/>
    </dgm:pt>
    <dgm:pt modelId="{BB41F594-D22C-4739-AAA4-560893CE58E1}" type="pres">
      <dgm:prSet presAssocID="{F378993F-1DB1-4B46-9F45-6D57650CDF94}" presName="ParentAccent" presStyleLbl="alignNode1" presStyleIdx="1" presStyleCnt="2"/>
      <dgm:spPr/>
    </dgm:pt>
    <dgm:pt modelId="{AB7B6646-F1DB-4B33-8467-82FA30C47FBE}" type="pres">
      <dgm:prSet presAssocID="{F378993F-1DB1-4B46-9F45-6D57650CDF94}" presName="ParentSmallAccent" presStyleLbl="fgAcc1" presStyleIdx="1" presStyleCnt="2"/>
      <dgm:spPr/>
    </dgm:pt>
    <dgm:pt modelId="{1E001F06-EC31-4F45-9DF4-1CFE427D4D0B}" type="pres">
      <dgm:prSet presAssocID="{F378993F-1DB1-4B46-9F45-6D57650CDF94}" presName="Parent" presStyleLbl="revTx" presStyleIdx="3" presStyleCnt="7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2E46A0A-1408-492B-A32D-B263EC920362}" type="pres">
      <dgm:prSet presAssocID="{F378993F-1DB1-4B46-9F45-6D57650CDF94}" presName="childShape" presStyleCnt="0">
        <dgm:presLayoutVars>
          <dgm:chMax val="0"/>
          <dgm:chPref val="0"/>
        </dgm:presLayoutVars>
      </dgm:prSet>
      <dgm:spPr/>
    </dgm:pt>
    <dgm:pt modelId="{511B6CA8-6ECC-4C8B-8256-002A1F7DB78F}" type="pres">
      <dgm:prSet presAssocID="{2F77E668-8F87-4886-9161-2ADDBD444D7A}" presName="childComposite" presStyleCnt="0">
        <dgm:presLayoutVars>
          <dgm:chMax val="0"/>
          <dgm:chPref val="0"/>
        </dgm:presLayoutVars>
      </dgm:prSet>
      <dgm:spPr/>
    </dgm:pt>
    <dgm:pt modelId="{801BD880-257C-4E47-BFB2-71D4A28D2963}" type="pres">
      <dgm:prSet presAssocID="{2F77E668-8F87-4886-9161-2ADDBD444D7A}" presName="ChildAccent" presStyleLbl="solidFgAcc1" presStyleIdx="2" presStyleCnt="5"/>
      <dgm:spPr/>
    </dgm:pt>
    <dgm:pt modelId="{B23D31A6-1AEC-4A32-869B-B8ACABEF9DED}" type="pres">
      <dgm:prSet presAssocID="{2F77E668-8F87-4886-9161-2ADDBD444D7A}" presName="Child" presStyleLbl="revTx" presStyleIdx="4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2FDBF01-C276-49D2-B6EC-D8019903B186}" type="pres">
      <dgm:prSet presAssocID="{5E86A803-C9A6-4931-AD5F-03A5FF90660A}" presName="childComposite" presStyleCnt="0">
        <dgm:presLayoutVars>
          <dgm:chMax val="0"/>
          <dgm:chPref val="0"/>
        </dgm:presLayoutVars>
      </dgm:prSet>
      <dgm:spPr/>
    </dgm:pt>
    <dgm:pt modelId="{6B39D6F3-CEBD-4A97-A237-E66A3B31938D}" type="pres">
      <dgm:prSet presAssocID="{5E86A803-C9A6-4931-AD5F-03A5FF90660A}" presName="ChildAccent" presStyleLbl="solidFgAcc1" presStyleIdx="3" presStyleCnt="5"/>
      <dgm:spPr/>
    </dgm:pt>
    <dgm:pt modelId="{3381595E-FADE-415F-A9EE-E7709DC4B82B}" type="pres">
      <dgm:prSet presAssocID="{5E86A803-C9A6-4931-AD5F-03A5FF90660A}" presName="Child" presStyleLbl="revTx" presStyleIdx="5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3D98B04-8BBB-4995-8903-B42ECC982976}" type="pres">
      <dgm:prSet presAssocID="{B25839A5-BC60-4A57-9851-7C0D8E31D18E}" presName="childComposite" presStyleCnt="0">
        <dgm:presLayoutVars>
          <dgm:chMax val="0"/>
          <dgm:chPref val="0"/>
        </dgm:presLayoutVars>
      </dgm:prSet>
      <dgm:spPr/>
    </dgm:pt>
    <dgm:pt modelId="{A1ADCC50-1200-44B1-9A91-96836E553A6C}" type="pres">
      <dgm:prSet presAssocID="{B25839A5-BC60-4A57-9851-7C0D8E31D18E}" presName="ChildAccent" presStyleLbl="solidFgAcc1" presStyleIdx="4" presStyleCnt="5"/>
      <dgm:spPr/>
    </dgm:pt>
    <dgm:pt modelId="{AD0EBFD2-94DD-4BD1-AAFC-04B32DAB66FF}" type="pres">
      <dgm:prSet presAssocID="{B25839A5-BC60-4A57-9851-7C0D8E31D18E}" presName="Child" presStyleLbl="revTx" presStyleIdx="6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B06182A6-66BE-45D3-BF70-599A64717E26}" type="presOf" srcId="{422D39B6-C44D-4965-B540-E4C0FA86FF8E}" destId="{D6DFA1CF-D232-4B9F-B3F5-23561F8E8721}" srcOrd="0" destOrd="0" presId="urn:microsoft.com/office/officeart/2008/layout/SquareAccentList"/>
    <dgm:cxn modelId="{2F13EF08-9512-4B7D-931B-ADDC700FCC12}" srcId="{F378993F-1DB1-4B46-9F45-6D57650CDF94}" destId="{B25839A5-BC60-4A57-9851-7C0D8E31D18E}" srcOrd="2" destOrd="0" parTransId="{B3F2D59B-B5EA-40C8-B3D2-A114E2948147}" sibTransId="{53365234-2030-4BC4-8CE7-5B5C9F884C64}"/>
    <dgm:cxn modelId="{61D04226-FC8C-4ED4-98B6-FEF83DD88141}" srcId="{422D39B6-C44D-4965-B540-E4C0FA86FF8E}" destId="{C425BA24-5368-4770-873C-9344320F1AE1}" srcOrd="1" destOrd="0" parTransId="{093ABF51-5A71-45AF-B874-BD4B5CCFC0DC}" sibTransId="{23C20E8A-6623-4D5E-A986-D349963DAF96}"/>
    <dgm:cxn modelId="{38A6B139-CAAC-4A3F-8CE6-CC5678A4B35E}" srcId="{F378993F-1DB1-4B46-9F45-6D57650CDF94}" destId="{5E86A803-C9A6-4931-AD5F-03A5FF90660A}" srcOrd="1" destOrd="0" parTransId="{D14B71FE-9968-4F7F-A8E2-5178D0F218FE}" sibTransId="{B8AF2AD5-3DC9-41F9-93E9-D545F87F78AE}"/>
    <dgm:cxn modelId="{CB6BBF51-EED1-4EC4-B431-14EB11559BCB}" srcId="{83202B17-F815-4B10-9CFE-1A28F0599B53}" destId="{422D39B6-C44D-4965-B540-E4C0FA86FF8E}" srcOrd="0" destOrd="0" parTransId="{260DD450-0DF9-4427-BE3B-3E3BE8A4FEBC}" sibTransId="{80D9F9F2-AC38-40F3-A2A5-26C2C3E42229}"/>
    <dgm:cxn modelId="{22291D06-FF12-4C4B-A19D-FE7D32367E9A}" srcId="{422D39B6-C44D-4965-B540-E4C0FA86FF8E}" destId="{F2D46286-5DC2-4BCF-AF64-297FFDFEE844}" srcOrd="0" destOrd="0" parTransId="{70185C1A-D2D0-48B9-93F6-EA48EC3912B7}" sibTransId="{6A119FBB-B4D1-4DC4-958F-6B1803CD2E77}"/>
    <dgm:cxn modelId="{FA2D44A6-9D78-472C-80D7-4B71DADDB9E3}" type="presOf" srcId="{F378993F-1DB1-4B46-9F45-6D57650CDF94}" destId="{1E001F06-EC31-4F45-9DF4-1CFE427D4D0B}" srcOrd="0" destOrd="0" presId="urn:microsoft.com/office/officeart/2008/layout/SquareAccentList"/>
    <dgm:cxn modelId="{312CCD2F-B5C3-4AC3-AF94-51E90B2B0B10}" type="presOf" srcId="{F2D46286-5DC2-4BCF-AF64-297FFDFEE844}" destId="{2955ED88-BC54-4CA4-811D-AE9F4585FD22}" srcOrd="0" destOrd="0" presId="urn:microsoft.com/office/officeart/2008/layout/SquareAccentList"/>
    <dgm:cxn modelId="{847D7D0C-5161-41C5-8B18-2F801CF0F8FF}" type="presOf" srcId="{2F77E668-8F87-4886-9161-2ADDBD444D7A}" destId="{B23D31A6-1AEC-4A32-869B-B8ACABEF9DED}" srcOrd="0" destOrd="0" presId="urn:microsoft.com/office/officeart/2008/layout/SquareAccentList"/>
    <dgm:cxn modelId="{4CFB408F-5578-49D0-A603-9F42C328CE66}" type="presOf" srcId="{5E86A803-C9A6-4931-AD5F-03A5FF90660A}" destId="{3381595E-FADE-415F-A9EE-E7709DC4B82B}" srcOrd="0" destOrd="0" presId="urn:microsoft.com/office/officeart/2008/layout/SquareAccentList"/>
    <dgm:cxn modelId="{C31AB44F-7435-4FAF-9C95-4FCF577DE39C}" type="presOf" srcId="{C425BA24-5368-4770-873C-9344320F1AE1}" destId="{E8C92A3B-6E33-4A0F-9A0D-3EE616DF2248}" srcOrd="0" destOrd="0" presId="urn:microsoft.com/office/officeart/2008/layout/SquareAccentList"/>
    <dgm:cxn modelId="{3E0FC223-7553-47F8-9843-15002EB02A30}" type="presOf" srcId="{83202B17-F815-4B10-9CFE-1A28F0599B53}" destId="{916163D5-BCC8-409C-A881-BDD3EE3FEE60}" srcOrd="0" destOrd="0" presId="urn:microsoft.com/office/officeart/2008/layout/SquareAccentList"/>
    <dgm:cxn modelId="{03620FFB-E03A-47FC-A131-7913BAA9EDA2}" srcId="{83202B17-F815-4B10-9CFE-1A28F0599B53}" destId="{F378993F-1DB1-4B46-9F45-6D57650CDF94}" srcOrd="1" destOrd="0" parTransId="{63B91004-089C-42D2-B771-2E82F72BE742}" sibTransId="{0AE48A83-94C4-471B-BFA9-6566A5827835}"/>
    <dgm:cxn modelId="{E99FCBCA-FB1B-460E-BBC0-A0F53E40F893}" srcId="{F378993F-1DB1-4B46-9F45-6D57650CDF94}" destId="{2F77E668-8F87-4886-9161-2ADDBD444D7A}" srcOrd="0" destOrd="0" parTransId="{4701CD40-083F-4C07-ABED-C1B2F3D21BFD}" sibTransId="{BD6BEF31-F93F-472C-8FFF-EF9259C4A854}"/>
    <dgm:cxn modelId="{C97E3786-492D-4149-A6E7-A1358980487E}" type="presOf" srcId="{B25839A5-BC60-4A57-9851-7C0D8E31D18E}" destId="{AD0EBFD2-94DD-4BD1-AAFC-04B32DAB66FF}" srcOrd="0" destOrd="0" presId="urn:microsoft.com/office/officeart/2008/layout/SquareAccentList"/>
    <dgm:cxn modelId="{5197F1E2-C486-4C27-BE60-3E71A738E4AF}" type="presParOf" srcId="{916163D5-BCC8-409C-A881-BDD3EE3FEE60}" destId="{44B0EF09-7C74-42E5-94B5-297DD4AB0E2E}" srcOrd="0" destOrd="0" presId="urn:microsoft.com/office/officeart/2008/layout/SquareAccentList"/>
    <dgm:cxn modelId="{20B6C4A3-031D-41A8-838E-1193231B79A7}" type="presParOf" srcId="{44B0EF09-7C74-42E5-94B5-297DD4AB0E2E}" destId="{5D55D108-E51C-47D1-AA13-800587B7F4B2}" srcOrd="0" destOrd="0" presId="urn:microsoft.com/office/officeart/2008/layout/SquareAccentList"/>
    <dgm:cxn modelId="{BD4A9707-F4B7-49BD-ABA2-24EF0D703E2B}" type="presParOf" srcId="{5D55D108-E51C-47D1-AA13-800587B7F4B2}" destId="{F6CB82EE-C3CB-471D-90C2-1CDD4F3C51CE}" srcOrd="0" destOrd="0" presId="urn:microsoft.com/office/officeart/2008/layout/SquareAccentList"/>
    <dgm:cxn modelId="{41E443FF-0BAC-4482-BB8D-1AB45756166F}" type="presParOf" srcId="{5D55D108-E51C-47D1-AA13-800587B7F4B2}" destId="{5C96D4DB-6EED-4743-B5D8-B8FD90472DA7}" srcOrd="1" destOrd="0" presId="urn:microsoft.com/office/officeart/2008/layout/SquareAccentList"/>
    <dgm:cxn modelId="{C27471BA-16C1-415C-8C89-FAD2630FF3E4}" type="presParOf" srcId="{5D55D108-E51C-47D1-AA13-800587B7F4B2}" destId="{D6DFA1CF-D232-4B9F-B3F5-23561F8E8721}" srcOrd="2" destOrd="0" presId="urn:microsoft.com/office/officeart/2008/layout/SquareAccentList"/>
    <dgm:cxn modelId="{7E40C57C-D434-4602-BD30-61E27BED39BC}" type="presParOf" srcId="{44B0EF09-7C74-42E5-94B5-297DD4AB0E2E}" destId="{C897B44F-73EE-4223-96F9-2C9D5683C0DC}" srcOrd="1" destOrd="0" presId="urn:microsoft.com/office/officeart/2008/layout/SquareAccentList"/>
    <dgm:cxn modelId="{1122DD59-498E-4C3B-B88A-53D20EC91705}" type="presParOf" srcId="{C897B44F-73EE-4223-96F9-2C9D5683C0DC}" destId="{19695F7D-FF68-4B26-B282-658C540DD567}" srcOrd="0" destOrd="0" presId="urn:microsoft.com/office/officeart/2008/layout/SquareAccentList"/>
    <dgm:cxn modelId="{32BED916-7E7E-4952-BF82-41F9BD6E540B}" type="presParOf" srcId="{19695F7D-FF68-4B26-B282-658C540DD567}" destId="{CDA3AA0D-9050-43C5-94AC-4FCD69D09A42}" srcOrd="0" destOrd="0" presId="urn:microsoft.com/office/officeart/2008/layout/SquareAccentList"/>
    <dgm:cxn modelId="{473A17AB-D1E7-4EF8-B7E7-9576AAEC6839}" type="presParOf" srcId="{19695F7D-FF68-4B26-B282-658C540DD567}" destId="{2955ED88-BC54-4CA4-811D-AE9F4585FD22}" srcOrd="1" destOrd="0" presId="urn:microsoft.com/office/officeart/2008/layout/SquareAccentList"/>
    <dgm:cxn modelId="{C0EC2F1E-5F33-4A58-931D-6E4C8960A789}" type="presParOf" srcId="{C897B44F-73EE-4223-96F9-2C9D5683C0DC}" destId="{DCE07CCD-A104-4BDD-BE93-18B533D54668}" srcOrd="1" destOrd="0" presId="urn:microsoft.com/office/officeart/2008/layout/SquareAccentList"/>
    <dgm:cxn modelId="{A57A3144-FE80-4046-A3DE-9CFC4922346A}" type="presParOf" srcId="{DCE07CCD-A104-4BDD-BE93-18B533D54668}" destId="{77A74E00-542F-45EA-BF6B-376ED6D12F07}" srcOrd="0" destOrd="0" presId="urn:microsoft.com/office/officeart/2008/layout/SquareAccentList"/>
    <dgm:cxn modelId="{690990D2-5F1F-4654-94FE-D531A80B38D8}" type="presParOf" srcId="{DCE07CCD-A104-4BDD-BE93-18B533D54668}" destId="{E8C92A3B-6E33-4A0F-9A0D-3EE616DF2248}" srcOrd="1" destOrd="0" presId="urn:microsoft.com/office/officeart/2008/layout/SquareAccentList"/>
    <dgm:cxn modelId="{00549E29-F430-499F-8232-A353DDA3CD56}" type="presParOf" srcId="{916163D5-BCC8-409C-A881-BDD3EE3FEE60}" destId="{747854F2-F04A-49CB-9E62-DDF65D246599}" srcOrd="1" destOrd="0" presId="urn:microsoft.com/office/officeart/2008/layout/SquareAccentList"/>
    <dgm:cxn modelId="{8E006CDA-6211-4DAC-BF06-F4E2DCD5D051}" type="presParOf" srcId="{747854F2-F04A-49CB-9E62-DDF65D246599}" destId="{FC81CBAB-A319-482F-B18C-72547B371F9A}" srcOrd="0" destOrd="0" presId="urn:microsoft.com/office/officeart/2008/layout/SquareAccentList"/>
    <dgm:cxn modelId="{F9DE9A60-1CBF-4393-ABB3-534331A13A88}" type="presParOf" srcId="{FC81CBAB-A319-482F-B18C-72547B371F9A}" destId="{BB41F594-D22C-4739-AAA4-560893CE58E1}" srcOrd="0" destOrd="0" presId="urn:microsoft.com/office/officeart/2008/layout/SquareAccentList"/>
    <dgm:cxn modelId="{93DD469E-A14B-4561-BE60-E27FADC245FB}" type="presParOf" srcId="{FC81CBAB-A319-482F-B18C-72547B371F9A}" destId="{AB7B6646-F1DB-4B33-8467-82FA30C47FBE}" srcOrd="1" destOrd="0" presId="urn:microsoft.com/office/officeart/2008/layout/SquareAccentList"/>
    <dgm:cxn modelId="{7495412F-A028-48C2-8B6A-CFC9C2331B7A}" type="presParOf" srcId="{FC81CBAB-A319-482F-B18C-72547B371F9A}" destId="{1E001F06-EC31-4F45-9DF4-1CFE427D4D0B}" srcOrd="2" destOrd="0" presId="urn:microsoft.com/office/officeart/2008/layout/SquareAccentList"/>
    <dgm:cxn modelId="{1BD6F768-8620-4C15-AEF8-3A4E76B7754B}" type="presParOf" srcId="{747854F2-F04A-49CB-9E62-DDF65D246599}" destId="{02E46A0A-1408-492B-A32D-B263EC920362}" srcOrd="1" destOrd="0" presId="urn:microsoft.com/office/officeart/2008/layout/SquareAccentList"/>
    <dgm:cxn modelId="{62B07BAB-AEF9-4AB4-B832-D37774D55653}" type="presParOf" srcId="{02E46A0A-1408-492B-A32D-B263EC920362}" destId="{511B6CA8-6ECC-4C8B-8256-002A1F7DB78F}" srcOrd="0" destOrd="0" presId="urn:microsoft.com/office/officeart/2008/layout/SquareAccentList"/>
    <dgm:cxn modelId="{F86F7BAC-4F09-4ABE-959B-E0213D1B1978}" type="presParOf" srcId="{511B6CA8-6ECC-4C8B-8256-002A1F7DB78F}" destId="{801BD880-257C-4E47-BFB2-71D4A28D2963}" srcOrd="0" destOrd="0" presId="urn:microsoft.com/office/officeart/2008/layout/SquareAccentList"/>
    <dgm:cxn modelId="{ADAFB8EB-209C-4197-B6BC-4CA8192A1749}" type="presParOf" srcId="{511B6CA8-6ECC-4C8B-8256-002A1F7DB78F}" destId="{B23D31A6-1AEC-4A32-869B-B8ACABEF9DED}" srcOrd="1" destOrd="0" presId="urn:microsoft.com/office/officeart/2008/layout/SquareAccentList"/>
    <dgm:cxn modelId="{A68BFEDE-74E9-45A9-982A-33C2D3564C89}" type="presParOf" srcId="{02E46A0A-1408-492B-A32D-B263EC920362}" destId="{32FDBF01-C276-49D2-B6EC-D8019903B186}" srcOrd="1" destOrd="0" presId="urn:microsoft.com/office/officeart/2008/layout/SquareAccentList"/>
    <dgm:cxn modelId="{EB8EAA94-41FF-48C6-B8A6-FB0E7EB0B575}" type="presParOf" srcId="{32FDBF01-C276-49D2-B6EC-D8019903B186}" destId="{6B39D6F3-CEBD-4A97-A237-E66A3B31938D}" srcOrd="0" destOrd="0" presId="urn:microsoft.com/office/officeart/2008/layout/SquareAccentList"/>
    <dgm:cxn modelId="{904765E6-2050-4FF1-9AF2-92FA5A8DF641}" type="presParOf" srcId="{32FDBF01-C276-49D2-B6EC-D8019903B186}" destId="{3381595E-FADE-415F-A9EE-E7709DC4B82B}" srcOrd="1" destOrd="0" presId="urn:microsoft.com/office/officeart/2008/layout/SquareAccentList"/>
    <dgm:cxn modelId="{FB6D49EE-2098-45CB-AFBA-B4EBE9C7F286}" type="presParOf" srcId="{02E46A0A-1408-492B-A32D-B263EC920362}" destId="{E3D98B04-8BBB-4995-8903-B42ECC982976}" srcOrd="2" destOrd="0" presId="urn:microsoft.com/office/officeart/2008/layout/SquareAccentList"/>
    <dgm:cxn modelId="{5F0FCD6A-DFFE-42BA-A448-1A2D50FDA614}" type="presParOf" srcId="{E3D98B04-8BBB-4995-8903-B42ECC982976}" destId="{A1ADCC50-1200-44B1-9A91-96836E553A6C}" srcOrd="0" destOrd="0" presId="urn:microsoft.com/office/officeart/2008/layout/SquareAccentList"/>
    <dgm:cxn modelId="{41E28D3E-14DE-4478-900F-A358C8BA42FD}" type="presParOf" srcId="{E3D98B04-8BBB-4995-8903-B42ECC982976}" destId="{AD0EBFD2-94DD-4BD1-AAFC-04B32DAB66FF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2AA9C75-7581-4C9C-A813-8251C7FC983A}" type="doc">
      <dgm:prSet loTypeId="urn:microsoft.com/office/officeart/2005/8/layout/list1" loCatId="list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zh-TW" altLang="en-US"/>
        </a:p>
      </dgm:t>
    </dgm:pt>
    <dgm:pt modelId="{FCD7002E-1666-4A6D-B6E8-47151DF3256A}">
      <dgm:prSet phldrT="[文字]" custT="1"/>
      <dgm:spPr/>
      <dgm:t>
        <a:bodyPr/>
        <a:lstStyle/>
        <a:p>
          <a:r>
            <a:rPr lang="zh-TW" altLang="en-US" sz="2800" dirty="0" smtClean="0"/>
            <a:t>北方領土爭議</a:t>
          </a:r>
          <a:endParaRPr lang="zh-TW" altLang="en-US" sz="2800" dirty="0"/>
        </a:p>
      </dgm:t>
    </dgm:pt>
    <dgm:pt modelId="{907E4970-0E49-4983-8B87-A32F962D1AE2}" type="parTrans" cxnId="{537D042C-02E1-48AB-A4A8-6C86B2373BE6}">
      <dgm:prSet/>
      <dgm:spPr/>
      <dgm:t>
        <a:bodyPr/>
        <a:lstStyle/>
        <a:p>
          <a:endParaRPr lang="zh-TW" altLang="en-US"/>
        </a:p>
      </dgm:t>
    </dgm:pt>
    <dgm:pt modelId="{3E6E34B4-830D-46E5-A2E8-294453445E12}" type="sibTrans" cxnId="{537D042C-02E1-48AB-A4A8-6C86B2373BE6}">
      <dgm:prSet/>
      <dgm:spPr/>
      <dgm:t>
        <a:bodyPr/>
        <a:lstStyle/>
        <a:p>
          <a:endParaRPr lang="zh-TW" altLang="en-US"/>
        </a:p>
      </dgm:t>
    </dgm:pt>
    <dgm:pt modelId="{6162AD5F-766E-4A47-8C27-033DBD988194}">
      <dgm:prSet phldrT="[文字]" custT="1"/>
      <dgm:spPr/>
      <dgm:t>
        <a:bodyPr/>
        <a:lstStyle/>
        <a:p>
          <a:r>
            <a:rPr lang="zh-TW" altLang="en-US" sz="2800" dirty="0" smtClean="0"/>
            <a:t>戰俘遣返</a:t>
          </a:r>
          <a:endParaRPr lang="zh-TW" altLang="en-US" sz="2800" dirty="0"/>
        </a:p>
      </dgm:t>
    </dgm:pt>
    <dgm:pt modelId="{E4C81D86-4574-4567-9C5D-7A6FF07C73F8}" type="parTrans" cxnId="{82B12B1D-97F7-4A88-AD1E-0B93D503FCF9}">
      <dgm:prSet/>
      <dgm:spPr/>
      <dgm:t>
        <a:bodyPr/>
        <a:lstStyle/>
        <a:p>
          <a:endParaRPr lang="zh-TW" altLang="en-US"/>
        </a:p>
      </dgm:t>
    </dgm:pt>
    <dgm:pt modelId="{40579D46-9839-4D0A-9338-50E778D56C6E}" type="sibTrans" cxnId="{82B12B1D-97F7-4A88-AD1E-0B93D503FCF9}">
      <dgm:prSet/>
      <dgm:spPr/>
      <dgm:t>
        <a:bodyPr/>
        <a:lstStyle/>
        <a:p>
          <a:endParaRPr lang="zh-TW" altLang="en-US"/>
        </a:p>
      </dgm:t>
    </dgm:pt>
    <dgm:pt modelId="{7A8DDCB3-0F0E-4AF1-9E9C-F83A77D185D2}">
      <dgm:prSet phldrT="[文字]" custT="1"/>
      <dgm:spPr/>
      <dgm:t>
        <a:bodyPr/>
        <a:lstStyle/>
        <a:p>
          <a:r>
            <a:rPr lang="zh-TW" altLang="en-US" sz="2800" dirty="0" smtClean="0"/>
            <a:t>美方態度</a:t>
          </a:r>
          <a:endParaRPr lang="zh-TW" altLang="en-US" sz="2800" dirty="0"/>
        </a:p>
      </dgm:t>
    </dgm:pt>
    <dgm:pt modelId="{4384666F-C8D6-4E35-BEDD-B7202100AF8A}" type="parTrans" cxnId="{7D4DC4A0-25BA-4DC6-9FD4-7586D04B921C}">
      <dgm:prSet/>
      <dgm:spPr/>
      <dgm:t>
        <a:bodyPr/>
        <a:lstStyle/>
        <a:p>
          <a:endParaRPr lang="zh-TW" altLang="en-US"/>
        </a:p>
      </dgm:t>
    </dgm:pt>
    <dgm:pt modelId="{314C9855-915F-4A0B-A1E5-5D253C69DCE7}" type="sibTrans" cxnId="{7D4DC4A0-25BA-4DC6-9FD4-7586D04B921C}">
      <dgm:prSet/>
      <dgm:spPr/>
      <dgm:t>
        <a:bodyPr/>
        <a:lstStyle/>
        <a:p>
          <a:endParaRPr lang="zh-TW" altLang="en-US"/>
        </a:p>
      </dgm:t>
    </dgm:pt>
    <dgm:pt modelId="{CBBC5408-AEA5-417A-B54F-1296A827BB8B}">
      <dgm:prSet phldrT="[文字]" custT="1"/>
      <dgm:spPr/>
      <dgm:t>
        <a:bodyPr/>
        <a:lstStyle/>
        <a:p>
          <a:r>
            <a:rPr lang="zh-TW" altLang="en-US" sz="2400" dirty="0" smtClean="0"/>
            <a:t>日本：國後、擇捉、齒舞、色丹島為日本固有領土</a:t>
          </a:r>
          <a:endParaRPr lang="zh-TW" altLang="en-US" sz="2400" dirty="0"/>
        </a:p>
      </dgm:t>
    </dgm:pt>
    <dgm:pt modelId="{A9C89998-2F81-481D-988F-CEC149FAF5F6}" type="parTrans" cxnId="{EFECDBF2-12A4-4BD6-B630-11BF5EC10FE3}">
      <dgm:prSet/>
      <dgm:spPr/>
      <dgm:t>
        <a:bodyPr/>
        <a:lstStyle/>
        <a:p>
          <a:endParaRPr lang="zh-TW" altLang="en-US"/>
        </a:p>
      </dgm:t>
    </dgm:pt>
    <dgm:pt modelId="{99896614-977C-4D33-AA9E-DDD7393006E0}" type="sibTrans" cxnId="{EFECDBF2-12A4-4BD6-B630-11BF5EC10FE3}">
      <dgm:prSet/>
      <dgm:spPr/>
      <dgm:t>
        <a:bodyPr/>
        <a:lstStyle/>
        <a:p>
          <a:endParaRPr lang="zh-TW" altLang="en-US"/>
        </a:p>
      </dgm:t>
    </dgm:pt>
    <dgm:pt modelId="{82ADBDBF-3EA6-4630-A162-07A947A99F64}">
      <dgm:prSet phldrT="[文字]" custT="1"/>
      <dgm:spPr/>
      <dgm:t>
        <a:bodyPr/>
        <a:lstStyle/>
        <a:p>
          <a:r>
            <a:rPr lang="zh-TW" altLang="en-US" sz="2400" dirty="0" smtClean="0"/>
            <a:t>蘇聯：根據</a:t>
          </a:r>
          <a:r>
            <a:rPr lang="en-US" altLang="zh-TW" sz="2400" dirty="0" smtClean="0"/>
            <a:t>《</a:t>
          </a:r>
          <a:r>
            <a:rPr lang="zh-TW" altLang="en-US" sz="2400" dirty="0" smtClean="0"/>
            <a:t>雅爾達密約</a:t>
          </a:r>
          <a:r>
            <a:rPr lang="en-US" altLang="zh-TW" sz="2400" dirty="0" smtClean="0"/>
            <a:t>》</a:t>
          </a:r>
          <a:r>
            <a:rPr lang="zh-TW" altLang="en-US" sz="2400" dirty="0" smtClean="0"/>
            <a:t>及</a:t>
          </a:r>
          <a:r>
            <a:rPr lang="en-US" altLang="zh-TW" sz="2400" dirty="0" smtClean="0"/>
            <a:t>《</a:t>
          </a:r>
          <a:r>
            <a:rPr lang="zh-TW" altLang="en-US" sz="2400" dirty="0" smtClean="0"/>
            <a:t>舊金山和約</a:t>
          </a:r>
          <a:r>
            <a:rPr lang="en-US" altLang="zh-TW" sz="2400" dirty="0" smtClean="0"/>
            <a:t>》</a:t>
          </a:r>
          <a:r>
            <a:rPr lang="zh-TW" altLang="en-US" sz="2400" dirty="0" smtClean="0"/>
            <a:t>，已歸  入蘇聯領土</a:t>
          </a:r>
          <a:endParaRPr lang="zh-TW" altLang="en-US" sz="2400" dirty="0"/>
        </a:p>
      </dgm:t>
    </dgm:pt>
    <dgm:pt modelId="{2EF26009-0B47-40F4-A006-00F3BD77D4EA}" type="parTrans" cxnId="{FF5460A6-6679-4549-9F11-2F316FCA798A}">
      <dgm:prSet/>
      <dgm:spPr/>
      <dgm:t>
        <a:bodyPr/>
        <a:lstStyle/>
        <a:p>
          <a:endParaRPr lang="zh-TW" altLang="en-US"/>
        </a:p>
      </dgm:t>
    </dgm:pt>
    <dgm:pt modelId="{A522151F-EE12-4B41-B07E-110A7AC9097D}" type="sibTrans" cxnId="{FF5460A6-6679-4549-9F11-2F316FCA798A}">
      <dgm:prSet/>
      <dgm:spPr/>
      <dgm:t>
        <a:bodyPr/>
        <a:lstStyle/>
        <a:p>
          <a:endParaRPr lang="zh-TW" altLang="en-US"/>
        </a:p>
      </dgm:t>
    </dgm:pt>
    <dgm:pt modelId="{B9FDF205-E2AF-4716-BCDD-40DDB215DB87}">
      <dgm:prSet phldrT="[文字]" custT="1"/>
      <dgm:spPr/>
      <dgm:t>
        <a:bodyPr/>
        <a:lstStyle/>
        <a:p>
          <a:r>
            <a:rPr lang="zh-TW" altLang="en-US" sz="2400" dirty="0" smtClean="0"/>
            <a:t>日本：應以人道主義為原則，盡速遣返</a:t>
          </a:r>
          <a:endParaRPr lang="zh-TW" altLang="en-US" sz="2400" dirty="0"/>
        </a:p>
      </dgm:t>
    </dgm:pt>
    <dgm:pt modelId="{55F694F6-3A52-4A8B-85E2-8370F17728A0}" type="parTrans" cxnId="{E2E6F57F-4BE6-4061-8838-599F86542B18}">
      <dgm:prSet/>
      <dgm:spPr/>
      <dgm:t>
        <a:bodyPr/>
        <a:lstStyle/>
        <a:p>
          <a:endParaRPr lang="zh-TW" altLang="en-US"/>
        </a:p>
      </dgm:t>
    </dgm:pt>
    <dgm:pt modelId="{8DE1A8C5-C780-4C02-895F-654FA74C17B0}" type="sibTrans" cxnId="{E2E6F57F-4BE6-4061-8838-599F86542B18}">
      <dgm:prSet/>
      <dgm:spPr/>
      <dgm:t>
        <a:bodyPr/>
        <a:lstStyle/>
        <a:p>
          <a:endParaRPr lang="zh-TW" altLang="en-US"/>
        </a:p>
      </dgm:t>
    </dgm:pt>
    <dgm:pt modelId="{4D0562F6-516D-4F88-BD02-3E86D24CCD2A}">
      <dgm:prSet phldrT="[文字]" custT="1"/>
      <dgm:spPr/>
      <dgm:t>
        <a:bodyPr/>
        <a:lstStyle/>
        <a:p>
          <a:r>
            <a:rPr lang="zh-TW" altLang="en-US" sz="2400" dirty="0" smtClean="0"/>
            <a:t>蘇聯：應先恢復邦交，才能遣返</a:t>
          </a:r>
          <a:endParaRPr lang="zh-TW" altLang="en-US" sz="2400" dirty="0"/>
        </a:p>
      </dgm:t>
    </dgm:pt>
    <dgm:pt modelId="{7C262DA6-D9C7-4BA0-BC2B-73A9A69DA407}" type="parTrans" cxnId="{2CDF0CD7-B53E-4310-BF38-48954D413274}">
      <dgm:prSet/>
      <dgm:spPr/>
      <dgm:t>
        <a:bodyPr/>
        <a:lstStyle/>
        <a:p>
          <a:endParaRPr lang="zh-TW" altLang="en-US"/>
        </a:p>
      </dgm:t>
    </dgm:pt>
    <dgm:pt modelId="{FA85E99B-CB43-488B-B022-2F67B9B2BD10}" type="sibTrans" cxnId="{2CDF0CD7-B53E-4310-BF38-48954D413274}">
      <dgm:prSet/>
      <dgm:spPr/>
      <dgm:t>
        <a:bodyPr/>
        <a:lstStyle/>
        <a:p>
          <a:endParaRPr lang="zh-TW" altLang="en-US"/>
        </a:p>
      </dgm:t>
    </dgm:pt>
    <dgm:pt modelId="{B0FB32BE-BAB0-40C2-A426-A3D05D4E3D90}">
      <dgm:prSet phldrT="[文字]" custT="1"/>
      <dgm:spPr/>
      <dgm:t>
        <a:bodyPr/>
        <a:lstStyle/>
        <a:p>
          <a:r>
            <a:rPr lang="zh-TW" altLang="en-US" sz="2400" dirty="0" smtClean="0"/>
            <a:t>不願日蘇復交速度過快</a:t>
          </a:r>
          <a:endParaRPr lang="zh-TW" altLang="en-US" sz="2400" dirty="0"/>
        </a:p>
      </dgm:t>
    </dgm:pt>
    <dgm:pt modelId="{7E469B1E-3162-4319-9108-AE7A561D265E}" type="parTrans" cxnId="{E8802803-90D6-45C5-8582-AEBB2F6228A8}">
      <dgm:prSet/>
      <dgm:spPr/>
      <dgm:t>
        <a:bodyPr/>
        <a:lstStyle/>
        <a:p>
          <a:endParaRPr lang="zh-TW" altLang="en-US"/>
        </a:p>
      </dgm:t>
    </dgm:pt>
    <dgm:pt modelId="{DCE41E10-5175-4EF4-8F40-1B99B8FF9046}" type="sibTrans" cxnId="{E8802803-90D6-45C5-8582-AEBB2F6228A8}">
      <dgm:prSet/>
      <dgm:spPr/>
      <dgm:t>
        <a:bodyPr/>
        <a:lstStyle/>
        <a:p>
          <a:endParaRPr lang="zh-TW" altLang="en-US"/>
        </a:p>
      </dgm:t>
    </dgm:pt>
    <dgm:pt modelId="{D276B503-AB69-436D-A4B6-C3F53C39DC60}" type="pres">
      <dgm:prSet presAssocID="{42AA9C75-7581-4C9C-A813-8251C7FC983A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D6C9E2D7-9102-4ADE-ABA7-829F9197118B}" type="pres">
      <dgm:prSet presAssocID="{FCD7002E-1666-4A6D-B6E8-47151DF3256A}" presName="parentLin" presStyleCnt="0"/>
      <dgm:spPr/>
    </dgm:pt>
    <dgm:pt modelId="{F8923FB9-FBFB-491D-BADB-FD78F72B210B}" type="pres">
      <dgm:prSet presAssocID="{FCD7002E-1666-4A6D-B6E8-47151DF3256A}" presName="parentLeftMargin" presStyleLbl="node1" presStyleIdx="0" presStyleCnt="3"/>
      <dgm:spPr/>
      <dgm:t>
        <a:bodyPr/>
        <a:lstStyle/>
        <a:p>
          <a:endParaRPr lang="zh-TW" altLang="en-US"/>
        </a:p>
      </dgm:t>
    </dgm:pt>
    <dgm:pt modelId="{012CAFD5-E0FF-493D-A9F6-E69A7C881D52}" type="pres">
      <dgm:prSet presAssocID="{FCD7002E-1666-4A6D-B6E8-47151DF3256A}" presName="parentText" presStyleLbl="node1" presStyleIdx="0" presStyleCnt="3" custScaleY="132055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10C3528-B6A9-4D5A-9DCB-5F3DA5297A02}" type="pres">
      <dgm:prSet presAssocID="{FCD7002E-1666-4A6D-B6E8-47151DF3256A}" presName="negativeSpace" presStyleCnt="0"/>
      <dgm:spPr/>
    </dgm:pt>
    <dgm:pt modelId="{70A5D95F-E642-4B74-8602-8294108203B7}" type="pres">
      <dgm:prSet presAssocID="{FCD7002E-1666-4A6D-B6E8-47151DF3256A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CD29C79-D281-4B74-AA7B-0FE048D85A12}" type="pres">
      <dgm:prSet presAssocID="{3E6E34B4-830D-46E5-A2E8-294453445E12}" presName="spaceBetweenRectangles" presStyleCnt="0"/>
      <dgm:spPr/>
    </dgm:pt>
    <dgm:pt modelId="{15A9619E-3633-4761-AED0-1572354B8773}" type="pres">
      <dgm:prSet presAssocID="{6162AD5F-766E-4A47-8C27-033DBD988194}" presName="parentLin" presStyleCnt="0"/>
      <dgm:spPr/>
    </dgm:pt>
    <dgm:pt modelId="{91BC3E54-E2AC-44B4-9B33-03B3311EB18F}" type="pres">
      <dgm:prSet presAssocID="{6162AD5F-766E-4A47-8C27-033DBD988194}" presName="parentLeftMargin" presStyleLbl="node1" presStyleIdx="0" presStyleCnt="3"/>
      <dgm:spPr/>
      <dgm:t>
        <a:bodyPr/>
        <a:lstStyle/>
        <a:p>
          <a:endParaRPr lang="zh-TW" altLang="en-US"/>
        </a:p>
      </dgm:t>
    </dgm:pt>
    <dgm:pt modelId="{ABEA5776-66C0-4836-9F29-430AD7ADC92E}" type="pres">
      <dgm:prSet presAssocID="{6162AD5F-766E-4A47-8C27-033DBD988194}" presName="parentText" presStyleLbl="node1" presStyleIdx="1" presStyleCnt="3" custScaleY="139443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E6BA1FB-6A8E-4C35-914F-2015C9FAFD8B}" type="pres">
      <dgm:prSet presAssocID="{6162AD5F-766E-4A47-8C27-033DBD988194}" presName="negativeSpace" presStyleCnt="0"/>
      <dgm:spPr/>
    </dgm:pt>
    <dgm:pt modelId="{72776BC8-02BB-4BA5-89B4-1C177604A550}" type="pres">
      <dgm:prSet presAssocID="{6162AD5F-766E-4A47-8C27-033DBD988194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B713F61-BB84-4420-A3C6-813134F28522}" type="pres">
      <dgm:prSet presAssocID="{40579D46-9839-4D0A-9338-50E778D56C6E}" presName="spaceBetweenRectangles" presStyleCnt="0"/>
      <dgm:spPr/>
    </dgm:pt>
    <dgm:pt modelId="{E91BAF08-3D28-41FC-84AE-FF3E1C9CD7E4}" type="pres">
      <dgm:prSet presAssocID="{7A8DDCB3-0F0E-4AF1-9E9C-F83A77D185D2}" presName="parentLin" presStyleCnt="0"/>
      <dgm:spPr/>
    </dgm:pt>
    <dgm:pt modelId="{48805904-7819-4DFE-87D5-AEBE5CE85579}" type="pres">
      <dgm:prSet presAssocID="{7A8DDCB3-0F0E-4AF1-9E9C-F83A77D185D2}" presName="parentLeftMargin" presStyleLbl="node1" presStyleIdx="1" presStyleCnt="3"/>
      <dgm:spPr/>
      <dgm:t>
        <a:bodyPr/>
        <a:lstStyle/>
        <a:p>
          <a:endParaRPr lang="zh-TW" altLang="en-US"/>
        </a:p>
      </dgm:t>
    </dgm:pt>
    <dgm:pt modelId="{FBFB7A91-1DDF-42A6-A484-912415521322}" type="pres">
      <dgm:prSet presAssocID="{7A8DDCB3-0F0E-4AF1-9E9C-F83A77D185D2}" presName="parentText" presStyleLbl="node1" presStyleIdx="2" presStyleCnt="3" custScaleY="131484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F9130DC-C0A6-45D5-A904-30D7C164D74B}" type="pres">
      <dgm:prSet presAssocID="{7A8DDCB3-0F0E-4AF1-9E9C-F83A77D185D2}" presName="negativeSpace" presStyleCnt="0"/>
      <dgm:spPr/>
    </dgm:pt>
    <dgm:pt modelId="{C948BF52-7B25-4ED7-98C2-3490745BF203}" type="pres">
      <dgm:prSet presAssocID="{7A8DDCB3-0F0E-4AF1-9E9C-F83A77D185D2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C7052AC2-A75D-4F14-A12A-2BACBDA1BA86}" type="presOf" srcId="{CBBC5408-AEA5-417A-B54F-1296A827BB8B}" destId="{70A5D95F-E642-4B74-8602-8294108203B7}" srcOrd="0" destOrd="0" presId="urn:microsoft.com/office/officeart/2005/8/layout/list1"/>
    <dgm:cxn modelId="{2CDF0CD7-B53E-4310-BF38-48954D413274}" srcId="{6162AD5F-766E-4A47-8C27-033DBD988194}" destId="{4D0562F6-516D-4F88-BD02-3E86D24CCD2A}" srcOrd="1" destOrd="0" parTransId="{7C262DA6-D9C7-4BA0-BC2B-73A9A69DA407}" sibTransId="{FA85E99B-CB43-488B-B022-2F67B9B2BD10}"/>
    <dgm:cxn modelId="{5F709E70-B93F-48EE-9C00-D2EC768CC727}" type="presOf" srcId="{4D0562F6-516D-4F88-BD02-3E86D24CCD2A}" destId="{72776BC8-02BB-4BA5-89B4-1C177604A550}" srcOrd="0" destOrd="1" presId="urn:microsoft.com/office/officeart/2005/8/layout/list1"/>
    <dgm:cxn modelId="{537D042C-02E1-48AB-A4A8-6C86B2373BE6}" srcId="{42AA9C75-7581-4C9C-A813-8251C7FC983A}" destId="{FCD7002E-1666-4A6D-B6E8-47151DF3256A}" srcOrd="0" destOrd="0" parTransId="{907E4970-0E49-4983-8B87-A32F962D1AE2}" sibTransId="{3E6E34B4-830D-46E5-A2E8-294453445E12}"/>
    <dgm:cxn modelId="{D538B72F-43C4-4A1A-B171-512DE4C2FC50}" type="presOf" srcId="{7A8DDCB3-0F0E-4AF1-9E9C-F83A77D185D2}" destId="{48805904-7819-4DFE-87D5-AEBE5CE85579}" srcOrd="0" destOrd="0" presId="urn:microsoft.com/office/officeart/2005/8/layout/list1"/>
    <dgm:cxn modelId="{718EF493-C7AC-4344-9250-956DD0FFF218}" type="presOf" srcId="{82ADBDBF-3EA6-4630-A162-07A947A99F64}" destId="{70A5D95F-E642-4B74-8602-8294108203B7}" srcOrd="0" destOrd="1" presId="urn:microsoft.com/office/officeart/2005/8/layout/list1"/>
    <dgm:cxn modelId="{66CAF57F-5A5F-484E-922D-62EEBE405416}" type="presOf" srcId="{B0FB32BE-BAB0-40C2-A426-A3D05D4E3D90}" destId="{C948BF52-7B25-4ED7-98C2-3490745BF203}" srcOrd="0" destOrd="0" presId="urn:microsoft.com/office/officeart/2005/8/layout/list1"/>
    <dgm:cxn modelId="{7D4DC4A0-25BA-4DC6-9FD4-7586D04B921C}" srcId="{42AA9C75-7581-4C9C-A813-8251C7FC983A}" destId="{7A8DDCB3-0F0E-4AF1-9E9C-F83A77D185D2}" srcOrd="2" destOrd="0" parTransId="{4384666F-C8D6-4E35-BEDD-B7202100AF8A}" sibTransId="{314C9855-915F-4A0B-A1E5-5D253C69DCE7}"/>
    <dgm:cxn modelId="{BE1E1CBC-31E3-4345-B0B2-CD095BA67703}" type="presOf" srcId="{42AA9C75-7581-4C9C-A813-8251C7FC983A}" destId="{D276B503-AB69-436D-A4B6-C3F53C39DC60}" srcOrd="0" destOrd="0" presId="urn:microsoft.com/office/officeart/2005/8/layout/list1"/>
    <dgm:cxn modelId="{CA40F0E5-2544-437F-A315-9FCE53EF5D45}" type="presOf" srcId="{7A8DDCB3-0F0E-4AF1-9E9C-F83A77D185D2}" destId="{FBFB7A91-1DDF-42A6-A484-912415521322}" srcOrd="1" destOrd="0" presId="urn:microsoft.com/office/officeart/2005/8/layout/list1"/>
    <dgm:cxn modelId="{D3164325-E31B-4881-B495-9ED6F5D3CA35}" type="presOf" srcId="{FCD7002E-1666-4A6D-B6E8-47151DF3256A}" destId="{012CAFD5-E0FF-493D-A9F6-E69A7C881D52}" srcOrd="1" destOrd="0" presId="urn:microsoft.com/office/officeart/2005/8/layout/list1"/>
    <dgm:cxn modelId="{285603DF-7130-4344-8A90-7FF770889CEF}" type="presOf" srcId="{FCD7002E-1666-4A6D-B6E8-47151DF3256A}" destId="{F8923FB9-FBFB-491D-BADB-FD78F72B210B}" srcOrd="0" destOrd="0" presId="urn:microsoft.com/office/officeart/2005/8/layout/list1"/>
    <dgm:cxn modelId="{DDFB0547-5517-4642-A314-E5F41AE12699}" type="presOf" srcId="{6162AD5F-766E-4A47-8C27-033DBD988194}" destId="{91BC3E54-E2AC-44B4-9B33-03B3311EB18F}" srcOrd="0" destOrd="0" presId="urn:microsoft.com/office/officeart/2005/8/layout/list1"/>
    <dgm:cxn modelId="{FF5460A6-6679-4549-9F11-2F316FCA798A}" srcId="{FCD7002E-1666-4A6D-B6E8-47151DF3256A}" destId="{82ADBDBF-3EA6-4630-A162-07A947A99F64}" srcOrd="1" destOrd="0" parTransId="{2EF26009-0B47-40F4-A006-00F3BD77D4EA}" sibTransId="{A522151F-EE12-4B41-B07E-110A7AC9097D}"/>
    <dgm:cxn modelId="{E446B0FC-4BC1-4EE6-90C6-644E055B1534}" type="presOf" srcId="{B9FDF205-E2AF-4716-BCDD-40DDB215DB87}" destId="{72776BC8-02BB-4BA5-89B4-1C177604A550}" srcOrd="0" destOrd="0" presId="urn:microsoft.com/office/officeart/2005/8/layout/list1"/>
    <dgm:cxn modelId="{E2E6F57F-4BE6-4061-8838-599F86542B18}" srcId="{6162AD5F-766E-4A47-8C27-033DBD988194}" destId="{B9FDF205-E2AF-4716-BCDD-40DDB215DB87}" srcOrd="0" destOrd="0" parTransId="{55F694F6-3A52-4A8B-85E2-8370F17728A0}" sibTransId="{8DE1A8C5-C780-4C02-895F-654FA74C17B0}"/>
    <dgm:cxn modelId="{5B69211A-1B61-4984-87C5-718596C37A60}" type="presOf" srcId="{6162AD5F-766E-4A47-8C27-033DBD988194}" destId="{ABEA5776-66C0-4836-9F29-430AD7ADC92E}" srcOrd="1" destOrd="0" presId="urn:microsoft.com/office/officeart/2005/8/layout/list1"/>
    <dgm:cxn modelId="{EFECDBF2-12A4-4BD6-B630-11BF5EC10FE3}" srcId="{FCD7002E-1666-4A6D-B6E8-47151DF3256A}" destId="{CBBC5408-AEA5-417A-B54F-1296A827BB8B}" srcOrd="0" destOrd="0" parTransId="{A9C89998-2F81-481D-988F-CEC149FAF5F6}" sibTransId="{99896614-977C-4D33-AA9E-DDD7393006E0}"/>
    <dgm:cxn modelId="{E8802803-90D6-45C5-8582-AEBB2F6228A8}" srcId="{7A8DDCB3-0F0E-4AF1-9E9C-F83A77D185D2}" destId="{B0FB32BE-BAB0-40C2-A426-A3D05D4E3D90}" srcOrd="0" destOrd="0" parTransId="{7E469B1E-3162-4319-9108-AE7A561D265E}" sibTransId="{DCE41E10-5175-4EF4-8F40-1B99B8FF9046}"/>
    <dgm:cxn modelId="{82B12B1D-97F7-4A88-AD1E-0B93D503FCF9}" srcId="{42AA9C75-7581-4C9C-A813-8251C7FC983A}" destId="{6162AD5F-766E-4A47-8C27-033DBD988194}" srcOrd="1" destOrd="0" parTransId="{E4C81D86-4574-4567-9C5D-7A6FF07C73F8}" sibTransId="{40579D46-9839-4D0A-9338-50E778D56C6E}"/>
    <dgm:cxn modelId="{3B596922-F6CD-4338-BE07-B9E56932B66B}" type="presParOf" srcId="{D276B503-AB69-436D-A4B6-C3F53C39DC60}" destId="{D6C9E2D7-9102-4ADE-ABA7-829F9197118B}" srcOrd="0" destOrd="0" presId="urn:microsoft.com/office/officeart/2005/8/layout/list1"/>
    <dgm:cxn modelId="{9107A9DC-779B-4663-840F-94D98FF2D5FC}" type="presParOf" srcId="{D6C9E2D7-9102-4ADE-ABA7-829F9197118B}" destId="{F8923FB9-FBFB-491D-BADB-FD78F72B210B}" srcOrd="0" destOrd="0" presId="urn:microsoft.com/office/officeart/2005/8/layout/list1"/>
    <dgm:cxn modelId="{E3B6A7DF-E98F-42DE-A26D-B13B1A2376A2}" type="presParOf" srcId="{D6C9E2D7-9102-4ADE-ABA7-829F9197118B}" destId="{012CAFD5-E0FF-493D-A9F6-E69A7C881D52}" srcOrd="1" destOrd="0" presId="urn:microsoft.com/office/officeart/2005/8/layout/list1"/>
    <dgm:cxn modelId="{918CC10E-B6C5-410C-AC9C-693170F720C9}" type="presParOf" srcId="{D276B503-AB69-436D-A4B6-C3F53C39DC60}" destId="{610C3528-B6A9-4D5A-9DCB-5F3DA5297A02}" srcOrd="1" destOrd="0" presId="urn:microsoft.com/office/officeart/2005/8/layout/list1"/>
    <dgm:cxn modelId="{1DA8BF2B-0E98-4266-A032-CF80442527EF}" type="presParOf" srcId="{D276B503-AB69-436D-A4B6-C3F53C39DC60}" destId="{70A5D95F-E642-4B74-8602-8294108203B7}" srcOrd="2" destOrd="0" presId="urn:microsoft.com/office/officeart/2005/8/layout/list1"/>
    <dgm:cxn modelId="{BC55F7B7-060A-4419-9A3E-FD17FBA3C3EA}" type="presParOf" srcId="{D276B503-AB69-436D-A4B6-C3F53C39DC60}" destId="{6CD29C79-D281-4B74-AA7B-0FE048D85A12}" srcOrd="3" destOrd="0" presId="urn:microsoft.com/office/officeart/2005/8/layout/list1"/>
    <dgm:cxn modelId="{330E3EFD-136A-492E-BE65-59E810BA763D}" type="presParOf" srcId="{D276B503-AB69-436D-A4B6-C3F53C39DC60}" destId="{15A9619E-3633-4761-AED0-1572354B8773}" srcOrd="4" destOrd="0" presId="urn:microsoft.com/office/officeart/2005/8/layout/list1"/>
    <dgm:cxn modelId="{D7529394-3EB9-4945-B362-12EA61310255}" type="presParOf" srcId="{15A9619E-3633-4761-AED0-1572354B8773}" destId="{91BC3E54-E2AC-44B4-9B33-03B3311EB18F}" srcOrd="0" destOrd="0" presId="urn:microsoft.com/office/officeart/2005/8/layout/list1"/>
    <dgm:cxn modelId="{3A826E79-86C9-4C15-948D-1515F9EC974E}" type="presParOf" srcId="{15A9619E-3633-4761-AED0-1572354B8773}" destId="{ABEA5776-66C0-4836-9F29-430AD7ADC92E}" srcOrd="1" destOrd="0" presId="urn:microsoft.com/office/officeart/2005/8/layout/list1"/>
    <dgm:cxn modelId="{25F8E0E8-FA47-4DDC-B9EA-81CA15CFA328}" type="presParOf" srcId="{D276B503-AB69-436D-A4B6-C3F53C39DC60}" destId="{7E6BA1FB-6A8E-4C35-914F-2015C9FAFD8B}" srcOrd="5" destOrd="0" presId="urn:microsoft.com/office/officeart/2005/8/layout/list1"/>
    <dgm:cxn modelId="{64E84880-FD0F-4480-9FD5-B3FA74C54BBA}" type="presParOf" srcId="{D276B503-AB69-436D-A4B6-C3F53C39DC60}" destId="{72776BC8-02BB-4BA5-89B4-1C177604A550}" srcOrd="6" destOrd="0" presId="urn:microsoft.com/office/officeart/2005/8/layout/list1"/>
    <dgm:cxn modelId="{7EC0C28F-4192-4C5E-9905-50F4E0AFB2CA}" type="presParOf" srcId="{D276B503-AB69-436D-A4B6-C3F53C39DC60}" destId="{7B713F61-BB84-4420-A3C6-813134F28522}" srcOrd="7" destOrd="0" presId="urn:microsoft.com/office/officeart/2005/8/layout/list1"/>
    <dgm:cxn modelId="{3A2D7178-200F-4759-AA9E-36E00537B0AE}" type="presParOf" srcId="{D276B503-AB69-436D-A4B6-C3F53C39DC60}" destId="{E91BAF08-3D28-41FC-84AE-FF3E1C9CD7E4}" srcOrd="8" destOrd="0" presId="urn:microsoft.com/office/officeart/2005/8/layout/list1"/>
    <dgm:cxn modelId="{C2EB6888-B760-4617-B013-CB3057423084}" type="presParOf" srcId="{E91BAF08-3D28-41FC-84AE-FF3E1C9CD7E4}" destId="{48805904-7819-4DFE-87D5-AEBE5CE85579}" srcOrd="0" destOrd="0" presId="urn:microsoft.com/office/officeart/2005/8/layout/list1"/>
    <dgm:cxn modelId="{13DDD836-23C9-4F3C-A573-F972288AA191}" type="presParOf" srcId="{E91BAF08-3D28-41FC-84AE-FF3E1C9CD7E4}" destId="{FBFB7A91-1DDF-42A6-A484-912415521322}" srcOrd="1" destOrd="0" presId="urn:microsoft.com/office/officeart/2005/8/layout/list1"/>
    <dgm:cxn modelId="{31A16132-CA2D-4907-8479-2F5659E441DF}" type="presParOf" srcId="{D276B503-AB69-436D-A4B6-C3F53C39DC60}" destId="{FF9130DC-C0A6-45D5-A904-30D7C164D74B}" srcOrd="9" destOrd="0" presId="urn:microsoft.com/office/officeart/2005/8/layout/list1"/>
    <dgm:cxn modelId="{E56E4685-5BA4-4362-980B-B0471BC3DBE8}" type="presParOf" srcId="{D276B503-AB69-436D-A4B6-C3F53C39DC60}" destId="{C948BF52-7B25-4ED7-98C2-3490745BF203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FB0CA19C-D14E-48B0-A97D-6889B90935A2}" type="doc">
      <dgm:prSet loTypeId="urn:microsoft.com/office/officeart/2005/8/layout/vList2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zh-TW" altLang="en-US"/>
        </a:p>
      </dgm:t>
    </dgm:pt>
    <dgm:pt modelId="{49AF1C8C-05BB-4A34-B2DE-863A98961ADE}">
      <dgm:prSet phldrT="[文字]" custT="1"/>
      <dgm:spPr/>
      <dgm:t>
        <a:bodyPr/>
        <a:lstStyle/>
        <a:p>
          <a:r>
            <a:rPr lang="zh-TW" altLang="en-US" sz="3200" dirty="0" smtClean="0"/>
            <a:t>「政經分離的外交原則」</a:t>
          </a:r>
          <a:endParaRPr lang="zh-TW" altLang="en-US" sz="3200" dirty="0"/>
        </a:p>
      </dgm:t>
    </dgm:pt>
    <dgm:pt modelId="{1B4172CE-3D2D-4957-923E-DDBA76421525}" type="parTrans" cxnId="{A0EB4D97-6F6C-4870-9B7C-48BB06B46110}">
      <dgm:prSet/>
      <dgm:spPr/>
      <dgm:t>
        <a:bodyPr/>
        <a:lstStyle/>
        <a:p>
          <a:endParaRPr lang="zh-TW" altLang="en-US"/>
        </a:p>
      </dgm:t>
    </dgm:pt>
    <dgm:pt modelId="{38E53260-3FAB-421D-8CF5-86CAB16F1F8D}" type="sibTrans" cxnId="{A0EB4D97-6F6C-4870-9B7C-48BB06B46110}">
      <dgm:prSet/>
      <dgm:spPr/>
      <dgm:t>
        <a:bodyPr/>
        <a:lstStyle/>
        <a:p>
          <a:endParaRPr lang="zh-TW" altLang="en-US"/>
        </a:p>
      </dgm:t>
    </dgm:pt>
    <dgm:pt modelId="{51A39676-1CF8-4226-B0E7-5A7F4C2E452E}">
      <dgm:prSet phldrT="[文字]" custT="1"/>
      <dgm:spPr/>
      <dgm:t>
        <a:bodyPr/>
        <a:lstStyle/>
        <a:p>
          <a:r>
            <a:rPr lang="zh-TW" altLang="en-US" sz="3200" dirty="0" smtClean="0"/>
            <a:t>受冷戰情勢與美國限制，只被允許和中華民國政府建交</a:t>
          </a:r>
          <a:endParaRPr lang="zh-TW" altLang="en-US" sz="3200" dirty="0"/>
        </a:p>
      </dgm:t>
    </dgm:pt>
    <dgm:pt modelId="{0B8DEB40-FA8F-4F84-877C-E6A6C41CEAAC}" type="parTrans" cxnId="{5CB73B49-6EF2-494C-978A-2595B33D8524}">
      <dgm:prSet/>
      <dgm:spPr/>
      <dgm:t>
        <a:bodyPr/>
        <a:lstStyle/>
        <a:p>
          <a:endParaRPr lang="zh-TW" altLang="en-US"/>
        </a:p>
      </dgm:t>
    </dgm:pt>
    <dgm:pt modelId="{348C4F42-B67C-460B-9073-B1B91999D7B9}" type="sibTrans" cxnId="{5CB73B49-6EF2-494C-978A-2595B33D8524}">
      <dgm:prSet/>
      <dgm:spPr/>
      <dgm:t>
        <a:bodyPr/>
        <a:lstStyle/>
        <a:p>
          <a:endParaRPr lang="zh-TW" altLang="en-US"/>
        </a:p>
      </dgm:t>
    </dgm:pt>
    <dgm:pt modelId="{EB3CC850-54F2-4508-8FE7-82A5F2A2CF8D}">
      <dgm:prSet phldrT="[文字]" custT="1"/>
      <dgm:spPr/>
      <dgm:t>
        <a:bodyPr/>
        <a:lstStyle/>
        <a:p>
          <a:r>
            <a:rPr lang="zh-TW" altLang="en-US" sz="3200" dirty="0" smtClean="0"/>
            <a:t>未建立與中華人民共和國的正式外交關係，但極力發展雙邊經貿</a:t>
          </a:r>
          <a:endParaRPr lang="zh-TW" altLang="en-US" sz="3200" dirty="0"/>
        </a:p>
      </dgm:t>
    </dgm:pt>
    <dgm:pt modelId="{812D6D40-FD9C-49DE-B1FC-CE5C8ADD54FD}" type="parTrans" cxnId="{AD175D13-65A4-44CA-90BD-D7A1DD1FBD49}">
      <dgm:prSet/>
      <dgm:spPr/>
      <dgm:t>
        <a:bodyPr/>
        <a:lstStyle/>
        <a:p>
          <a:endParaRPr lang="zh-TW" altLang="en-US"/>
        </a:p>
      </dgm:t>
    </dgm:pt>
    <dgm:pt modelId="{07A68848-23CB-4F5D-AF0D-5A77E3EFDD77}" type="sibTrans" cxnId="{AD175D13-65A4-44CA-90BD-D7A1DD1FBD49}">
      <dgm:prSet/>
      <dgm:spPr/>
      <dgm:t>
        <a:bodyPr/>
        <a:lstStyle/>
        <a:p>
          <a:endParaRPr lang="zh-TW" altLang="en-US"/>
        </a:p>
      </dgm:t>
    </dgm:pt>
    <dgm:pt modelId="{4973DA00-B9E4-440F-B980-D3197B633286}" type="pres">
      <dgm:prSet presAssocID="{FB0CA19C-D14E-48B0-A97D-6889B90935A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B012A11A-AC09-457B-B10E-D3F6AC3F23DA}" type="pres">
      <dgm:prSet presAssocID="{49AF1C8C-05BB-4A34-B2DE-863A98961ADE}" presName="parentText" presStyleLbl="node1" presStyleIdx="0" presStyleCnt="1" custScaleY="75413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7372D8A-BC3F-4AA2-B35A-C03D1DB5321D}" type="pres">
      <dgm:prSet presAssocID="{49AF1C8C-05BB-4A34-B2DE-863A98961ADE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417E2F68-D72A-4E54-84EA-2336D30CC4D4}" type="presOf" srcId="{FB0CA19C-D14E-48B0-A97D-6889B90935A2}" destId="{4973DA00-B9E4-440F-B980-D3197B633286}" srcOrd="0" destOrd="0" presId="urn:microsoft.com/office/officeart/2005/8/layout/vList2"/>
    <dgm:cxn modelId="{AD175D13-65A4-44CA-90BD-D7A1DD1FBD49}" srcId="{49AF1C8C-05BB-4A34-B2DE-863A98961ADE}" destId="{EB3CC850-54F2-4508-8FE7-82A5F2A2CF8D}" srcOrd="1" destOrd="0" parTransId="{812D6D40-FD9C-49DE-B1FC-CE5C8ADD54FD}" sibTransId="{07A68848-23CB-4F5D-AF0D-5A77E3EFDD77}"/>
    <dgm:cxn modelId="{383C36A3-9CCE-422D-BCD3-100CEF01862F}" type="presOf" srcId="{51A39676-1CF8-4226-B0E7-5A7F4C2E452E}" destId="{47372D8A-BC3F-4AA2-B35A-C03D1DB5321D}" srcOrd="0" destOrd="0" presId="urn:microsoft.com/office/officeart/2005/8/layout/vList2"/>
    <dgm:cxn modelId="{75D0FACE-F086-442C-8B33-B16107BC7AB2}" type="presOf" srcId="{49AF1C8C-05BB-4A34-B2DE-863A98961ADE}" destId="{B012A11A-AC09-457B-B10E-D3F6AC3F23DA}" srcOrd="0" destOrd="0" presId="urn:microsoft.com/office/officeart/2005/8/layout/vList2"/>
    <dgm:cxn modelId="{A0EB4D97-6F6C-4870-9B7C-48BB06B46110}" srcId="{FB0CA19C-D14E-48B0-A97D-6889B90935A2}" destId="{49AF1C8C-05BB-4A34-B2DE-863A98961ADE}" srcOrd="0" destOrd="0" parTransId="{1B4172CE-3D2D-4957-923E-DDBA76421525}" sibTransId="{38E53260-3FAB-421D-8CF5-86CAB16F1F8D}"/>
    <dgm:cxn modelId="{5CB73B49-6EF2-494C-978A-2595B33D8524}" srcId="{49AF1C8C-05BB-4A34-B2DE-863A98961ADE}" destId="{51A39676-1CF8-4226-B0E7-5A7F4C2E452E}" srcOrd="0" destOrd="0" parTransId="{0B8DEB40-FA8F-4F84-877C-E6A6C41CEAAC}" sibTransId="{348C4F42-B67C-460B-9073-B1B91999D7B9}"/>
    <dgm:cxn modelId="{93396513-169C-488B-8E5B-0613AB75A662}" type="presOf" srcId="{EB3CC850-54F2-4508-8FE7-82A5F2A2CF8D}" destId="{47372D8A-BC3F-4AA2-B35A-C03D1DB5321D}" srcOrd="0" destOrd="1" presId="urn:microsoft.com/office/officeart/2005/8/layout/vList2"/>
    <dgm:cxn modelId="{B4D3DDC5-F9DE-4E33-A110-27DDB3485565}" type="presParOf" srcId="{4973DA00-B9E4-440F-B980-D3197B633286}" destId="{B012A11A-AC09-457B-B10E-D3F6AC3F23DA}" srcOrd="0" destOrd="0" presId="urn:microsoft.com/office/officeart/2005/8/layout/vList2"/>
    <dgm:cxn modelId="{E85B7031-B95F-4BE9-9635-DAE0857041B0}" type="presParOf" srcId="{4973DA00-B9E4-440F-B980-D3197B633286}" destId="{47372D8A-BC3F-4AA2-B35A-C03D1DB5321D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D13CE0-61A7-4052-95D8-CC397DD73217}">
      <dsp:nvSpPr>
        <dsp:cNvPr id="0" name=""/>
        <dsp:cNvSpPr/>
      </dsp:nvSpPr>
      <dsp:spPr>
        <a:xfrm>
          <a:off x="0" y="0"/>
          <a:ext cx="734481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73C1F5-8290-48E5-B8B8-D7CAFF58BC7D}">
      <dsp:nvSpPr>
        <dsp:cNvPr id="0" name=""/>
        <dsp:cNvSpPr/>
      </dsp:nvSpPr>
      <dsp:spPr>
        <a:xfrm>
          <a:off x="0" y="0"/>
          <a:ext cx="1123330" cy="51845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0" tIns="209550" rIns="209550" bIns="209550" numCol="1" spcCol="1270" anchor="t" anchorCtr="0">
          <a:noAutofit/>
        </a:bodyPr>
        <a:lstStyle/>
        <a:p>
          <a:pPr lvl="0" algn="l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5500" kern="1200" dirty="0" smtClean="0"/>
            <a:t>冷戰時期</a:t>
          </a:r>
          <a:endParaRPr lang="zh-TW" altLang="en-US" sz="5500" kern="1200" dirty="0"/>
        </a:p>
      </dsp:txBody>
      <dsp:txXfrm>
        <a:off x="0" y="0"/>
        <a:ext cx="1123330" cy="5184576"/>
      </dsp:txXfrm>
    </dsp:sp>
    <dsp:sp modelId="{6958E17B-9EE1-4EF7-B44F-791A671B1187}">
      <dsp:nvSpPr>
        <dsp:cNvPr id="0" name=""/>
        <dsp:cNvSpPr/>
      </dsp:nvSpPr>
      <dsp:spPr>
        <a:xfrm>
          <a:off x="1233503" y="30663"/>
          <a:ext cx="5765680" cy="6132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100" b="1" kern="1200" dirty="0" smtClean="0"/>
            <a:t>1. </a:t>
          </a:r>
          <a:r>
            <a:rPr lang="zh-TW" sz="2100" b="1" kern="1200" dirty="0" smtClean="0"/>
            <a:t>前言</a:t>
          </a:r>
          <a:endParaRPr lang="zh-TW" altLang="en-US" sz="2100" kern="1200" dirty="0"/>
        </a:p>
      </dsp:txBody>
      <dsp:txXfrm>
        <a:off x="1233503" y="30663"/>
        <a:ext cx="5765680" cy="613263"/>
      </dsp:txXfrm>
    </dsp:sp>
    <dsp:sp modelId="{64C0520F-E179-4BF1-B26E-9E349C686C80}">
      <dsp:nvSpPr>
        <dsp:cNvPr id="0" name=""/>
        <dsp:cNvSpPr/>
      </dsp:nvSpPr>
      <dsp:spPr>
        <a:xfrm>
          <a:off x="1123330" y="643926"/>
          <a:ext cx="587585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BCC238-0C88-4E05-B26B-0603BDE93D01}">
      <dsp:nvSpPr>
        <dsp:cNvPr id="0" name=""/>
        <dsp:cNvSpPr/>
      </dsp:nvSpPr>
      <dsp:spPr>
        <a:xfrm>
          <a:off x="1233503" y="674589"/>
          <a:ext cx="5765680" cy="6132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100" b="1" kern="1200" dirty="0" smtClean="0"/>
            <a:t>2. </a:t>
          </a:r>
          <a:r>
            <a:rPr lang="zh-TW" sz="2100" b="1" kern="1200" dirty="0" smtClean="0"/>
            <a:t>韓戰與《舊金山和約》</a:t>
          </a:r>
          <a:endParaRPr lang="zh-TW" altLang="en-US" sz="2100" kern="1200" dirty="0"/>
        </a:p>
      </dsp:txBody>
      <dsp:txXfrm>
        <a:off x="1233503" y="674589"/>
        <a:ext cx="5765680" cy="613263"/>
      </dsp:txXfrm>
    </dsp:sp>
    <dsp:sp modelId="{9CB07C58-7210-4A37-988C-C1EF0C52E774}">
      <dsp:nvSpPr>
        <dsp:cNvPr id="0" name=""/>
        <dsp:cNvSpPr/>
      </dsp:nvSpPr>
      <dsp:spPr>
        <a:xfrm>
          <a:off x="1123330" y="1287853"/>
          <a:ext cx="587585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A51824-B30C-4A9A-A6E2-91DDA4F8B72F}">
      <dsp:nvSpPr>
        <dsp:cNvPr id="0" name=""/>
        <dsp:cNvSpPr/>
      </dsp:nvSpPr>
      <dsp:spPr>
        <a:xfrm>
          <a:off x="1233503" y="1318516"/>
          <a:ext cx="5765680" cy="6132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100" b="1" kern="1200" dirty="0" smtClean="0"/>
            <a:t>3. </a:t>
          </a:r>
          <a:r>
            <a:rPr lang="zh-TW" sz="2100" b="1" kern="1200" dirty="0" smtClean="0"/>
            <a:t>吉田茂與鳩山一郎</a:t>
          </a:r>
          <a:endParaRPr lang="zh-TW" altLang="en-US" sz="2100" kern="1200" dirty="0"/>
        </a:p>
      </dsp:txBody>
      <dsp:txXfrm>
        <a:off x="1233503" y="1318516"/>
        <a:ext cx="5765680" cy="613263"/>
      </dsp:txXfrm>
    </dsp:sp>
    <dsp:sp modelId="{3C770F3C-58A2-499D-AC84-08ED6516D035}">
      <dsp:nvSpPr>
        <dsp:cNvPr id="0" name=""/>
        <dsp:cNvSpPr/>
      </dsp:nvSpPr>
      <dsp:spPr>
        <a:xfrm>
          <a:off x="1123330" y="1931779"/>
          <a:ext cx="587585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179296-ACF9-4678-92AF-0FEDAF82CA55}">
      <dsp:nvSpPr>
        <dsp:cNvPr id="0" name=""/>
        <dsp:cNvSpPr/>
      </dsp:nvSpPr>
      <dsp:spPr>
        <a:xfrm>
          <a:off x="1233503" y="1962443"/>
          <a:ext cx="5765680" cy="6132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100" b="1" kern="1200" dirty="0" smtClean="0"/>
            <a:t>4. </a:t>
          </a:r>
          <a:r>
            <a:rPr lang="zh-TW" sz="2100" b="1" kern="1200" dirty="0" smtClean="0"/>
            <a:t>岸信介與《日美共同合作和安全保障條約》</a:t>
          </a:r>
          <a:endParaRPr lang="zh-TW" altLang="en-US" sz="2100" kern="1200" dirty="0"/>
        </a:p>
      </dsp:txBody>
      <dsp:txXfrm>
        <a:off x="1233503" y="1962443"/>
        <a:ext cx="5765680" cy="613263"/>
      </dsp:txXfrm>
    </dsp:sp>
    <dsp:sp modelId="{F9F8B219-37A9-4DAD-A413-C89509475991}">
      <dsp:nvSpPr>
        <dsp:cNvPr id="0" name=""/>
        <dsp:cNvSpPr/>
      </dsp:nvSpPr>
      <dsp:spPr>
        <a:xfrm>
          <a:off x="1123330" y="2575706"/>
          <a:ext cx="587585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105AAF-2BCC-4243-BDD9-31A704F0D04C}">
      <dsp:nvSpPr>
        <dsp:cNvPr id="0" name=""/>
        <dsp:cNvSpPr/>
      </dsp:nvSpPr>
      <dsp:spPr>
        <a:xfrm>
          <a:off x="1233503" y="2606369"/>
          <a:ext cx="5765680" cy="6132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100" b="1" kern="1200" dirty="0" smtClean="0"/>
            <a:t>5. </a:t>
          </a:r>
          <a:r>
            <a:rPr lang="zh-TW" sz="2100" b="1" kern="1200" dirty="0" smtClean="0"/>
            <a:t>池田勇人的經濟外交</a:t>
          </a:r>
          <a:endParaRPr lang="zh-TW" altLang="en-US" sz="2100" kern="1200" dirty="0"/>
        </a:p>
      </dsp:txBody>
      <dsp:txXfrm>
        <a:off x="1233503" y="2606369"/>
        <a:ext cx="5765680" cy="613263"/>
      </dsp:txXfrm>
    </dsp:sp>
    <dsp:sp modelId="{B7DE8274-8CE2-4D7D-970A-779A3037C685}">
      <dsp:nvSpPr>
        <dsp:cNvPr id="0" name=""/>
        <dsp:cNvSpPr/>
      </dsp:nvSpPr>
      <dsp:spPr>
        <a:xfrm>
          <a:off x="1123330" y="3219633"/>
          <a:ext cx="587585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9B1489-4938-4D34-B3E6-75314E90CB5C}">
      <dsp:nvSpPr>
        <dsp:cNvPr id="0" name=""/>
        <dsp:cNvSpPr/>
      </dsp:nvSpPr>
      <dsp:spPr>
        <a:xfrm>
          <a:off x="1233503" y="3250296"/>
          <a:ext cx="5765680" cy="6132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100" b="1" kern="1200" dirty="0" smtClean="0"/>
            <a:t>6. </a:t>
          </a:r>
          <a:r>
            <a:rPr lang="zh-TW" sz="2100" b="1" kern="1200" dirty="0" smtClean="0"/>
            <a:t>佐藤榮作與沖繩的歸還</a:t>
          </a:r>
          <a:endParaRPr lang="zh-TW" altLang="en-US" sz="2100" kern="1200" dirty="0"/>
        </a:p>
      </dsp:txBody>
      <dsp:txXfrm>
        <a:off x="1233503" y="3250296"/>
        <a:ext cx="5765680" cy="613263"/>
      </dsp:txXfrm>
    </dsp:sp>
    <dsp:sp modelId="{305B1DE9-1073-4555-A6C8-D7324C8D5EA0}">
      <dsp:nvSpPr>
        <dsp:cNvPr id="0" name=""/>
        <dsp:cNvSpPr/>
      </dsp:nvSpPr>
      <dsp:spPr>
        <a:xfrm>
          <a:off x="1123330" y="3863559"/>
          <a:ext cx="587585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189161-4AB6-4074-AA23-9E0A2FE51A5B}">
      <dsp:nvSpPr>
        <dsp:cNvPr id="0" name=""/>
        <dsp:cNvSpPr/>
      </dsp:nvSpPr>
      <dsp:spPr>
        <a:xfrm>
          <a:off x="1233503" y="3894222"/>
          <a:ext cx="5765680" cy="6132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100" b="1" kern="1200" dirty="0" smtClean="0"/>
            <a:t>7. </a:t>
          </a:r>
          <a:r>
            <a:rPr lang="zh-TW" sz="2100" b="1" kern="1200" dirty="0" smtClean="0"/>
            <a:t>田中角榮到福田赳夫的「全方位外交」</a:t>
          </a:r>
          <a:endParaRPr lang="zh-TW" altLang="en-US" sz="2100" kern="1200" dirty="0"/>
        </a:p>
      </dsp:txBody>
      <dsp:txXfrm>
        <a:off x="1233503" y="3894222"/>
        <a:ext cx="5765680" cy="613263"/>
      </dsp:txXfrm>
    </dsp:sp>
    <dsp:sp modelId="{C06E89C6-7FF0-4B5E-BEE4-4ED737767D76}">
      <dsp:nvSpPr>
        <dsp:cNvPr id="0" name=""/>
        <dsp:cNvSpPr/>
      </dsp:nvSpPr>
      <dsp:spPr>
        <a:xfrm>
          <a:off x="1123330" y="4507486"/>
          <a:ext cx="587585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28D4B2E-E2E7-4848-A8AE-19960BCF842F}">
      <dsp:nvSpPr>
        <dsp:cNvPr id="0" name=""/>
        <dsp:cNvSpPr/>
      </dsp:nvSpPr>
      <dsp:spPr>
        <a:xfrm>
          <a:off x="1233503" y="4538149"/>
          <a:ext cx="5765680" cy="6132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100" b="1" kern="1200" dirty="0" smtClean="0"/>
            <a:t>8. </a:t>
          </a:r>
          <a:r>
            <a:rPr lang="zh-TW" sz="2100" b="1" kern="1200" dirty="0" smtClean="0"/>
            <a:t>大平正芳到竹下登的「大國外交」</a:t>
          </a:r>
          <a:endParaRPr lang="zh-TW" altLang="en-US" sz="2100" kern="1200" dirty="0"/>
        </a:p>
      </dsp:txBody>
      <dsp:txXfrm>
        <a:off x="1233503" y="4538149"/>
        <a:ext cx="5765680" cy="613263"/>
      </dsp:txXfrm>
    </dsp:sp>
    <dsp:sp modelId="{9602DB6A-292A-487A-91D6-0447FCB9FF51}">
      <dsp:nvSpPr>
        <dsp:cNvPr id="0" name=""/>
        <dsp:cNvSpPr/>
      </dsp:nvSpPr>
      <dsp:spPr>
        <a:xfrm>
          <a:off x="1123330" y="5151412"/>
          <a:ext cx="587585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2DAECC-0D94-448B-9352-B51159083FA6}">
      <dsp:nvSpPr>
        <dsp:cNvPr id="0" name=""/>
        <dsp:cNvSpPr/>
      </dsp:nvSpPr>
      <dsp:spPr>
        <a:xfrm>
          <a:off x="40051" y="0"/>
          <a:ext cx="780288" cy="780288"/>
        </a:xfrm>
        <a:prstGeom prst="ellipse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52C810-881B-407A-B5E8-FC6672C3F284}">
      <dsp:nvSpPr>
        <dsp:cNvPr id="0" name=""/>
        <dsp:cNvSpPr/>
      </dsp:nvSpPr>
      <dsp:spPr>
        <a:xfrm>
          <a:off x="118080" y="78028"/>
          <a:ext cx="624230" cy="624230"/>
        </a:xfrm>
        <a:prstGeom prst="chord">
          <a:avLst>
            <a:gd name="adj1" fmla="val 0"/>
            <a:gd name="adj2" fmla="val 1080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4BCD4E-44C8-4A66-BD87-6EBECDE295C5}">
      <dsp:nvSpPr>
        <dsp:cNvPr id="0" name=""/>
        <dsp:cNvSpPr/>
      </dsp:nvSpPr>
      <dsp:spPr>
        <a:xfrm>
          <a:off x="949220" y="780288"/>
          <a:ext cx="2375709" cy="32837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800" kern="1200" dirty="0" smtClean="0"/>
            <a:t>《</a:t>
          </a:r>
          <a:r>
            <a:rPr lang="zh-TW" altLang="en-US" sz="2800" kern="1200" dirty="0" smtClean="0"/>
            <a:t>美日共同防禦援助條約</a:t>
          </a:r>
          <a:r>
            <a:rPr lang="en-US" altLang="zh-TW" sz="2800" kern="1200" dirty="0" smtClean="0"/>
            <a:t>》</a:t>
          </a:r>
          <a:endParaRPr lang="zh-TW" altLang="en-US" sz="2800" kern="1200" dirty="0"/>
        </a:p>
      </dsp:txBody>
      <dsp:txXfrm>
        <a:off x="949220" y="780288"/>
        <a:ext cx="2375709" cy="3283712"/>
      </dsp:txXfrm>
    </dsp:sp>
    <dsp:sp modelId="{832EBF54-FCE6-473C-8825-850250EE762D}">
      <dsp:nvSpPr>
        <dsp:cNvPr id="0" name=""/>
        <dsp:cNvSpPr/>
      </dsp:nvSpPr>
      <dsp:spPr>
        <a:xfrm>
          <a:off x="982899" y="0"/>
          <a:ext cx="2308352" cy="7802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b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800" kern="1200" dirty="0" smtClean="0"/>
            <a:t>1954</a:t>
          </a:r>
          <a:endParaRPr lang="zh-TW" altLang="en-US" sz="2800" kern="1200" dirty="0"/>
        </a:p>
      </dsp:txBody>
      <dsp:txXfrm>
        <a:off x="982899" y="0"/>
        <a:ext cx="2308352" cy="780288"/>
      </dsp:txXfrm>
    </dsp:sp>
    <dsp:sp modelId="{689A61B6-40AB-4EA1-9FB6-3F5E43D1A03F}">
      <dsp:nvSpPr>
        <dsp:cNvPr id="0" name=""/>
        <dsp:cNvSpPr/>
      </dsp:nvSpPr>
      <dsp:spPr>
        <a:xfrm>
          <a:off x="3487490" y="0"/>
          <a:ext cx="780288" cy="780288"/>
        </a:xfrm>
        <a:prstGeom prst="ellipse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E95F21-0521-4731-A7A3-FEA9E4A61206}">
      <dsp:nvSpPr>
        <dsp:cNvPr id="0" name=""/>
        <dsp:cNvSpPr/>
      </dsp:nvSpPr>
      <dsp:spPr>
        <a:xfrm>
          <a:off x="3565519" y="78028"/>
          <a:ext cx="624230" cy="624230"/>
        </a:xfrm>
        <a:prstGeom prst="chord">
          <a:avLst>
            <a:gd name="adj1" fmla="val 16200000"/>
            <a:gd name="adj2" fmla="val 1620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24CBC0-819C-42C4-ADD6-F3FDEEDFA1E3}">
      <dsp:nvSpPr>
        <dsp:cNvPr id="0" name=""/>
        <dsp:cNvSpPr/>
      </dsp:nvSpPr>
      <dsp:spPr>
        <a:xfrm>
          <a:off x="4080288" y="780288"/>
          <a:ext cx="3008452" cy="32837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800" kern="1200" dirty="0" smtClean="0"/>
            <a:t>《</a:t>
          </a:r>
          <a:r>
            <a:rPr lang="zh-TW" altLang="en-US" sz="2800" kern="1200" dirty="0" smtClean="0"/>
            <a:t>日蘇聯合宣言</a:t>
          </a:r>
          <a:r>
            <a:rPr lang="en-US" altLang="zh-TW" sz="2800" kern="1200" dirty="0" smtClean="0"/>
            <a:t>》</a:t>
          </a:r>
          <a:endParaRPr lang="zh-TW" altLang="en-US" sz="2800" kern="1200" dirty="0"/>
        </a:p>
      </dsp:txBody>
      <dsp:txXfrm>
        <a:off x="4080288" y="780288"/>
        <a:ext cx="3008452" cy="3283712"/>
      </dsp:txXfrm>
    </dsp:sp>
    <dsp:sp modelId="{8D217200-5E6D-45EF-B480-2F38847B7AB7}">
      <dsp:nvSpPr>
        <dsp:cNvPr id="0" name=""/>
        <dsp:cNvSpPr/>
      </dsp:nvSpPr>
      <dsp:spPr>
        <a:xfrm>
          <a:off x="4430338" y="0"/>
          <a:ext cx="2308352" cy="7802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b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800" kern="1200" dirty="0" smtClean="0"/>
            <a:t>1956</a:t>
          </a:r>
          <a:endParaRPr lang="zh-TW" altLang="en-US" sz="2800" kern="1200" dirty="0"/>
        </a:p>
      </dsp:txBody>
      <dsp:txXfrm>
        <a:off x="4430338" y="0"/>
        <a:ext cx="2308352" cy="780288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1544F4-9D69-40CC-A4A8-FFA5D0196949}">
      <dsp:nvSpPr>
        <dsp:cNvPr id="0" name=""/>
        <dsp:cNvSpPr/>
      </dsp:nvSpPr>
      <dsp:spPr>
        <a:xfrm>
          <a:off x="3174662" y="5215002"/>
          <a:ext cx="502085" cy="34829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36134" y="0"/>
              </a:lnTo>
              <a:lnTo>
                <a:pt x="236134" y="348292"/>
              </a:lnTo>
              <a:lnTo>
                <a:pt x="502085" y="348292"/>
              </a:lnTo>
            </a:path>
          </a:pathLst>
        </a:custGeom>
        <a:noFill/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F5D034-5B51-41F0-BB8B-64A087C14FDC}">
      <dsp:nvSpPr>
        <dsp:cNvPr id="0" name=""/>
        <dsp:cNvSpPr/>
      </dsp:nvSpPr>
      <dsp:spPr>
        <a:xfrm>
          <a:off x="2764960" y="2726178"/>
          <a:ext cx="547407" cy="6638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81456" y="0"/>
              </a:lnTo>
              <a:lnTo>
                <a:pt x="281456" y="663857"/>
              </a:lnTo>
              <a:lnTo>
                <a:pt x="547407" y="663857"/>
              </a:lnTo>
            </a:path>
          </a:pathLst>
        </a:custGeom>
        <a:noFill/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57A2F4-D6E7-45C9-9C30-119D95A6E240}">
      <dsp:nvSpPr>
        <dsp:cNvPr id="0" name=""/>
        <dsp:cNvSpPr/>
      </dsp:nvSpPr>
      <dsp:spPr>
        <a:xfrm>
          <a:off x="5971882" y="1404157"/>
          <a:ext cx="516397" cy="10896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0446" y="0"/>
              </a:lnTo>
              <a:lnTo>
                <a:pt x="250446" y="1089651"/>
              </a:lnTo>
              <a:lnTo>
                <a:pt x="516397" y="1089651"/>
              </a:lnTo>
            </a:path>
          </a:pathLst>
        </a:custGeom>
        <a:noFill/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7E0B86-AF80-4C1F-9817-9BDEE984D40F}">
      <dsp:nvSpPr>
        <dsp:cNvPr id="0" name=""/>
        <dsp:cNvSpPr/>
      </dsp:nvSpPr>
      <dsp:spPr>
        <a:xfrm>
          <a:off x="5971882" y="1272378"/>
          <a:ext cx="516397" cy="131778"/>
        </a:xfrm>
        <a:custGeom>
          <a:avLst/>
          <a:gdLst/>
          <a:ahLst/>
          <a:cxnLst/>
          <a:rect l="0" t="0" r="0" b="0"/>
          <a:pathLst>
            <a:path>
              <a:moveTo>
                <a:pt x="0" y="131778"/>
              </a:moveTo>
              <a:lnTo>
                <a:pt x="250446" y="131778"/>
              </a:lnTo>
              <a:lnTo>
                <a:pt x="250446" y="0"/>
              </a:lnTo>
              <a:lnTo>
                <a:pt x="516397" y="0"/>
              </a:lnTo>
            </a:path>
          </a:pathLst>
        </a:custGeom>
        <a:noFill/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02DDB7-2F9C-4ACB-9301-9993BC520403}">
      <dsp:nvSpPr>
        <dsp:cNvPr id="0" name=""/>
        <dsp:cNvSpPr/>
      </dsp:nvSpPr>
      <dsp:spPr>
        <a:xfrm>
          <a:off x="2764960" y="1404157"/>
          <a:ext cx="547407" cy="1322021"/>
        </a:xfrm>
        <a:custGeom>
          <a:avLst/>
          <a:gdLst/>
          <a:ahLst/>
          <a:cxnLst/>
          <a:rect l="0" t="0" r="0" b="0"/>
          <a:pathLst>
            <a:path>
              <a:moveTo>
                <a:pt x="0" y="1322021"/>
              </a:moveTo>
              <a:lnTo>
                <a:pt x="281456" y="1322021"/>
              </a:lnTo>
              <a:lnTo>
                <a:pt x="281456" y="0"/>
              </a:lnTo>
              <a:lnTo>
                <a:pt x="547407" y="0"/>
              </a:lnTo>
            </a:path>
          </a:pathLst>
        </a:custGeom>
        <a:noFill/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8072BB-BDA6-4F19-9238-C0A5A8C44CF2}">
      <dsp:nvSpPr>
        <dsp:cNvPr id="0" name=""/>
        <dsp:cNvSpPr/>
      </dsp:nvSpPr>
      <dsp:spPr>
        <a:xfrm>
          <a:off x="4437" y="2070889"/>
          <a:ext cx="2760522" cy="13105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7625" cap="flat" cmpd="dbl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800" kern="1200" dirty="0" smtClean="0"/>
            <a:t>《</a:t>
          </a:r>
          <a:r>
            <a:rPr lang="zh-TW" altLang="zh-TW" sz="2800" kern="1200" dirty="0" smtClean="0"/>
            <a:t>防衛廳設置法</a:t>
          </a:r>
          <a:r>
            <a:rPr lang="en-US" altLang="zh-TW" sz="2800" kern="1200" dirty="0" smtClean="0"/>
            <a:t>》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800" kern="1200" dirty="0" smtClean="0"/>
            <a:t>《</a:t>
          </a:r>
          <a:r>
            <a:rPr lang="zh-TW" altLang="zh-TW" sz="2800" kern="1200" dirty="0" smtClean="0"/>
            <a:t>自衛隊法</a:t>
          </a:r>
          <a:r>
            <a:rPr lang="en-US" altLang="zh-TW" sz="2800" kern="1200" dirty="0" smtClean="0"/>
            <a:t>》</a:t>
          </a:r>
          <a:endParaRPr lang="zh-TW" altLang="en-US" sz="2800" kern="1200" dirty="0"/>
        </a:p>
      </dsp:txBody>
      <dsp:txXfrm>
        <a:off x="4437" y="2070889"/>
        <a:ext cx="2760522" cy="1310578"/>
      </dsp:txXfrm>
    </dsp:sp>
    <dsp:sp modelId="{1784CAB8-72A3-4F57-8A44-FB32E3FFE60E}">
      <dsp:nvSpPr>
        <dsp:cNvPr id="0" name=""/>
        <dsp:cNvSpPr/>
      </dsp:nvSpPr>
      <dsp:spPr>
        <a:xfrm>
          <a:off x="3312367" y="1029887"/>
          <a:ext cx="2659514" cy="74853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47625" cap="flat" cmpd="dbl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800" kern="1200" dirty="0" smtClean="0"/>
            <a:t>保安隊改組</a:t>
          </a:r>
          <a:endParaRPr lang="zh-TW" altLang="en-US" sz="2800" kern="1200" dirty="0"/>
        </a:p>
      </dsp:txBody>
      <dsp:txXfrm>
        <a:off x="3312367" y="1029887"/>
        <a:ext cx="2659514" cy="748539"/>
      </dsp:txXfrm>
    </dsp:sp>
    <dsp:sp modelId="{63BAC6A3-AB82-47F0-AE75-003FF6C1AD39}">
      <dsp:nvSpPr>
        <dsp:cNvPr id="0" name=""/>
        <dsp:cNvSpPr/>
      </dsp:nvSpPr>
      <dsp:spPr>
        <a:xfrm>
          <a:off x="6488279" y="866802"/>
          <a:ext cx="2436274" cy="81115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47625" cap="flat" cmpd="dbl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/>
            <a:t>陸上自衛隊</a:t>
          </a:r>
          <a:endParaRPr lang="zh-TW" altLang="en-US" sz="2800" kern="1200" dirty="0"/>
        </a:p>
      </dsp:txBody>
      <dsp:txXfrm>
        <a:off x="6488279" y="866802"/>
        <a:ext cx="2436274" cy="811151"/>
      </dsp:txXfrm>
    </dsp:sp>
    <dsp:sp modelId="{02F8C550-D101-428D-A8E0-D823552AF7F3}">
      <dsp:nvSpPr>
        <dsp:cNvPr id="0" name=""/>
        <dsp:cNvSpPr/>
      </dsp:nvSpPr>
      <dsp:spPr>
        <a:xfrm>
          <a:off x="6488279" y="2088232"/>
          <a:ext cx="2436274" cy="81115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47625" cap="flat" cmpd="dbl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/>
            <a:t>海上自衛隊</a:t>
          </a:r>
          <a:endParaRPr lang="zh-TW" altLang="en-US" sz="2800" kern="1200" dirty="0"/>
        </a:p>
      </dsp:txBody>
      <dsp:txXfrm>
        <a:off x="6488279" y="2088232"/>
        <a:ext cx="2436274" cy="811151"/>
      </dsp:txXfrm>
    </dsp:sp>
    <dsp:sp modelId="{6CA62AD9-6E54-4022-963F-5317B16A495E}">
      <dsp:nvSpPr>
        <dsp:cNvPr id="0" name=""/>
        <dsp:cNvSpPr/>
      </dsp:nvSpPr>
      <dsp:spPr>
        <a:xfrm>
          <a:off x="3312367" y="2049315"/>
          <a:ext cx="2659514" cy="268144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47625" cap="flat" cmpd="dbl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800" kern="1200" dirty="0" smtClean="0"/>
            <a:t>航空自衛隊</a:t>
          </a:r>
          <a:r>
            <a:rPr lang="zh-TW" altLang="en-US" sz="2800" kern="1200" dirty="0" smtClean="0"/>
            <a:t>、</a:t>
          </a:r>
          <a:endParaRPr lang="en-US" altLang="zh-TW" sz="2800" kern="1200" dirty="0" smtClean="0"/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800" kern="1200" dirty="0" smtClean="0"/>
            <a:t>陸海空聯合參謀本部</a:t>
          </a:r>
          <a:r>
            <a:rPr lang="zh-TW" altLang="en-US" sz="2800" kern="1200" dirty="0" smtClean="0"/>
            <a:t>、</a:t>
          </a:r>
          <a:endParaRPr lang="en-US" altLang="zh-TW" sz="2800" kern="1200" dirty="0" smtClean="0"/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800" kern="1200" dirty="0" smtClean="0"/>
            <a:t>防衛大學</a:t>
          </a:r>
          <a:endParaRPr lang="zh-TW" altLang="en-US" sz="2800" kern="1200" dirty="0"/>
        </a:p>
      </dsp:txBody>
      <dsp:txXfrm>
        <a:off x="3312367" y="2049315"/>
        <a:ext cx="2659514" cy="2681440"/>
      </dsp:txXfrm>
    </dsp:sp>
    <dsp:sp modelId="{A43564A0-308C-4A04-961C-E7C1D4442284}">
      <dsp:nvSpPr>
        <dsp:cNvPr id="0" name=""/>
        <dsp:cNvSpPr/>
      </dsp:nvSpPr>
      <dsp:spPr>
        <a:xfrm>
          <a:off x="0" y="4163555"/>
          <a:ext cx="3174662" cy="21028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7625" cap="flat" cmpd="dbl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800" kern="1200" dirty="0" smtClean="0"/>
            <a:t>《購買農產品協定》</a:t>
          </a:r>
          <a:endParaRPr lang="en-US" altLang="zh-TW" sz="2800" kern="1200" dirty="0" smtClean="0"/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800" kern="1200" dirty="0" smtClean="0"/>
            <a:t>《經濟措施協定》</a:t>
          </a:r>
          <a:endParaRPr lang="en-US" altLang="zh-TW" sz="2800" kern="1200" dirty="0" smtClean="0"/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800" kern="1200" dirty="0" smtClean="0"/>
            <a:t>《保障投資協定》</a:t>
          </a:r>
          <a:endParaRPr lang="zh-TW" altLang="en-US" sz="2800" kern="1200" dirty="0"/>
        </a:p>
      </dsp:txBody>
      <dsp:txXfrm>
        <a:off x="0" y="4163555"/>
        <a:ext cx="3174662" cy="2102894"/>
      </dsp:txXfrm>
    </dsp:sp>
    <dsp:sp modelId="{AD5317E6-50B8-4EB6-B106-AB5C19403366}">
      <dsp:nvSpPr>
        <dsp:cNvPr id="0" name=""/>
        <dsp:cNvSpPr/>
      </dsp:nvSpPr>
      <dsp:spPr>
        <a:xfrm>
          <a:off x="3676747" y="4955677"/>
          <a:ext cx="3537765" cy="121523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47625" cap="flat" cmpd="dbl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800" kern="1200" dirty="0" smtClean="0"/>
            <a:t>用日元購買美國的剩餘農產品</a:t>
          </a:r>
          <a:endParaRPr lang="zh-TW" altLang="en-US" sz="2800" kern="1200" dirty="0"/>
        </a:p>
      </dsp:txBody>
      <dsp:txXfrm>
        <a:off x="3676747" y="4955677"/>
        <a:ext cx="3537765" cy="1215235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CB84FE-920F-434F-9964-FD6C473DA903}">
      <dsp:nvSpPr>
        <dsp:cNvPr id="0" name=""/>
        <dsp:cNvSpPr/>
      </dsp:nvSpPr>
      <dsp:spPr>
        <a:xfrm>
          <a:off x="1152115" y="327055"/>
          <a:ext cx="2715278" cy="112888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800" kern="1200" dirty="0" smtClean="0"/>
            <a:t>《</a:t>
          </a:r>
          <a:r>
            <a:rPr lang="zh-TW" altLang="en-US" sz="2800" kern="1200" dirty="0" smtClean="0"/>
            <a:t>舊金山和約</a:t>
          </a:r>
          <a:r>
            <a:rPr lang="en-US" altLang="zh-TW" sz="2800" kern="1200" dirty="0" smtClean="0"/>
            <a:t>》</a:t>
          </a:r>
          <a:endParaRPr lang="zh-TW" altLang="en-US" sz="2800" kern="1200" dirty="0"/>
        </a:p>
      </dsp:txBody>
      <dsp:txXfrm>
        <a:off x="1185179" y="360119"/>
        <a:ext cx="2649150" cy="1062754"/>
      </dsp:txXfrm>
    </dsp:sp>
    <dsp:sp modelId="{001260E4-F095-4569-AF30-FCA4A5A275A4}">
      <dsp:nvSpPr>
        <dsp:cNvPr id="0" name=""/>
        <dsp:cNvSpPr/>
      </dsp:nvSpPr>
      <dsp:spPr>
        <a:xfrm>
          <a:off x="4260236" y="554801"/>
          <a:ext cx="946393" cy="673389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3200" kern="1200"/>
        </a:p>
      </dsp:txBody>
      <dsp:txXfrm>
        <a:off x="4260236" y="689479"/>
        <a:ext cx="744376" cy="404033"/>
      </dsp:txXfrm>
    </dsp:sp>
    <dsp:sp modelId="{C7787BC0-DFDA-47FF-889E-C5176DFDA9A3}">
      <dsp:nvSpPr>
        <dsp:cNvPr id="0" name=""/>
        <dsp:cNvSpPr/>
      </dsp:nvSpPr>
      <dsp:spPr>
        <a:xfrm>
          <a:off x="5653042" y="327055"/>
          <a:ext cx="3128163" cy="1128882"/>
        </a:xfrm>
        <a:prstGeom prst="roundRect">
          <a:avLst>
            <a:gd name="adj" fmla="val 10000"/>
          </a:avLst>
        </a:prstGeom>
        <a:solidFill>
          <a:schemeClr val="accent4">
            <a:hueOff val="2494993"/>
            <a:satOff val="-13796"/>
            <a:lumOff val="-1176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800" kern="1200" dirty="0" smtClean="0"/>
            <a:t>《</a:t>
          </a:r>
          <a:r>
            <a:rPr lang="zh-TW" altLang="en-US" sz="2800" kern="1200" dirty="0" smtClean="0"/>
            <a:t>美日安全條約</a:t>
          </a:r>
          <a:r>
            <a:rPr lang="en-US" altLang="zh-TW" sz="2800" kern="1200" dirty="0" smtClean="0"/>
            <a:t>》</a:t>
          </a:r>
          <a:endParaRPr lang="zh-TW" altLang="en-US" sz="2800" kern="1200" dirty="0"/>
        </a:p>
      </dsp:txBody>
      <dsp:txXfrm>
        <a:off x="5686106" y="360119"/>
        <a:ext cx="3062035" cy="1062754"/>
      </dsp:txXfrm>
    </dsp:sp>
    <dsp:sp modelId="{92F4D277-815F-456A-8CB5-2837CA382F7E}">
      <dsp:nvSpPr>
        <dsp:cNvPr id="0" name=""/>
        <dsp:cNvSpPr/>
      </dsp:nvSpPr>
      <dsp:spPr>
        <a:xfrm rot="5446619">
          <a:off x="7033450" y="1433560"/>
          <a:ext cx="343512" cy="673389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3742489"/>
            <a:satOff val="-20694"/>
            <a:lumOff val="-176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900" kern="1200"/>
        </a:p>
      </dsp:txBody>
      <dsp:txXfrm rot="-5400000">
        <a:off x="7003889" y="1598503"/>
        <a:ext cx="404033" cy="240458"/>
      </dsp:txXfrm>
    </dsp:sp>
    <dsp:sp modelId="{63FC7C7E-A3F1-4481-992F-EC615A3F58D9}">
      <dsp:nvSpPr>
        <dsp:cNvPr id="0" name=""/>
        <dsp:cNvSpPr/>
      </dsp:nvSpPr>
      <dsp:spPr>
        <a:xfrm>
          <a:off x="5603950" y="2104014"/>
          <a:ext cx="3177255" cy="1194896"/>
        </a:xfrm>
        <a:prstGeom prst="roundRect">
          <a:avLst>
            <a:gd name="adj" fmla="val 10000"/>
          </a:avLst>
        </a:prstGeom>
        <a:solidFill>
          <a:schemeClr val="accent4">
            <a:hueOff val="4989986"/>
            <a:satOff val="-27591"/>
            <a:lumOff val="-235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800" kern="1200" dirty="0" smtClean="0"/>
            <a:t>《</a:t>
          </a:r>
          <a:r>
            <a:rPr lang="zh-TW" altLang="en-US" sz="2800" kern="1200" dirty="0" smtClean="0"/>
            <a:t>美日行政協定</a:t>
          </a:r>
          <a:r>
            <a:rPr lang="en-US" altLang="zh-TW" sz="2800" kern="1200" dirty="0" smtClean="0"/>
            <a:t>》</a:t>
          </a:r>
          <a:endParaRPr lang="zh-TW" altLang="en-US" sz="2800" kern="1200" dirty="0"/>
        </a:p>
      </dsp:txBody>
      <dsp:txXfrm>
        <a:off x="5638947" y="2139011"/>
        <a:ext cx="3107261" cy="1124902"/>
      </dsp:txXfrm>
    </dsp:sp>
    <dsp:sp modelId="{BB5F68D3-BD79-4655-AF2B-A28282013D7A}">
      <dsp:nvSpPr>
        <dsp:cNvPr id="0" name=""/>
        <dsp:cNvSpPr/>
      </dsp:nvSpPr>
      <dsp:spPr>
        <a:xfrm rot="10800000">
          <a:off x="4789366" y="2364768"/>
          <a:ext cx="575638" cy="673389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7484979"/>
            <a:satOff val="-41387"/>
            <a:lumOff val="-352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3200" kern="1200"/>
        </a:p>
      </dsp:txBody>
      <dsp:txXfrm rot="10800000">
        <a:off x="4962057" y="2499446"/>
        <a:ext cx="402947" cy="404033"/>
      </dsp:txXfrm>
    </dsp:sp>
    <dsp:sp modelId="{AB540311-59EF-4D0F-9B4B-69491840E831}">
      <dsp:nvSpPr>
        <dsp:cNvPr id="0" name=""/>
        <dsp:cNvSpPr/>
      </dsp:nvSpPr>
      <dsp:spPr>
        <a:xfrm>
          <a:off x="3770" y="2104014"/>
          <a:ext cx="4514068" cy="1194896"/>
        </a:xfrm>
        <a:prstGeom prst="roundRect">
          <a:avLst>
            <a:gd name="adj" fmla="val 10000"/>
          </a:avLst>
        </a:prstGeom>
        <a:solidFill>
          <a:schemeClr val="accent4">
            <a:hueOff val="7484979"/>
            <a:satOff val="-41387"/>
            <a:lumOff val="-352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800" kern="1200" dirty="0" smtClean="0"/>
            <a:t>《</a:t>
          </a:r>
          <a:r>
            <a:rPr lang="zh-TW" altLang="en-US" sz="2800" kern="1200" dirty="0" smtClean="0"/>
            <a:t>美日共同防禦援助條約</a:t>
          </a:r>
          <a:r>
            <a:rPr lang="en-US" altLang="zh-TW" sz="2800" kern="1200" dirty="0" smtClean="0"/>
            <a:t>》</a:t>
          </a:r>
          <a:endParaRPr lang="zh-TW" altLang="en-US" sz="2800" kern="1200" dirty="0"/>
        </a:p>
      </dsp:txBody>
      <dsp:txXfrm>
        <a:off x="38767" y="2139011"/>
        <a:ext cx="4444074" cy="1124902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96A0AE-A086-4733-8E4A-CFEEDE99A71E}">
      <dsp:nvSpPr>
        <dsp:cNvPr id="0" name=""/>
        <dsp:cNvSpPr/>
      </dsp:nvSpPr>
      <dsp:spPr>
        <a:xfrm>
          <a:off x="-6319964" y="-967438"/>
          <a:ext cx="7522738" cy="7522738"/>
        </a:xfrm>
        <a:prstGeom prst="blockArc">
          <a:avLst>
            <a:gd name="adj1" fmla="val 18900000"/>
            <a:gd name="adj2" fmla="val 2700000"/>
            <a:gd name="adj3" fmla="val 287"/>
          </a:avLst>
        </a:pr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68FBA28-8344-452B-9D90-CE57C1B9C069}">
      <dsp:nvSpPr>
        <dsp:cNvPr id="0" name=""/>
        <dsp:cNvSpPr/>
      </dsp:nvSpPr>
      <dsp:spPr>
        <a:xfrm>
          <a:off x="447789" y="293640"/>
          <a:ext cx="8509430" cy="58843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7070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/>
            <a:t>結束兩國間的戰爭狀態，重新建立雙方和平友好關係</a:t>
          </a:r>
          <a:endParaRPr lang="zh-TW" altLang="en-US" sz="2400" kern="1200" dirty="0"/>
        </a:p>
      </dsp:txBody>
      <dsp:txXfrm>
        <a:off x="447789" y="293640"/>
        <a:ext cx="8509430" cy="588435"/>
      </dsp:txXfrm>
    </dsp:sp>
    <dsp:sp modelId="{7668AC3E-02ED-42B0-A756-B117C975D25C}">
      <dsp:nvSpPr>
        <dsp:cNvPr id="0" name=""/>
        <dsp:cNvSpPr/>
      </dsp:nvSpPr>
      <dsp:spPr>
        <a:xfrm>
          <a:off x="80017" y="220085"/>
          <a:ext cx="735543" cy="73554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DB2355-6E31-4A62-BB4F-8C1044F764AF}">
      <dsp:nvSpPr>
        <dsp:cNvPr id="0" name=""/>
        <dsp:cNvSpPr/>
      </dsp:nvSpPr>
      <dsp:spPr>
        <a:xfrm>
          <a:off x="931817" y="1176181"/>
          <a:ext cx="8025402" cy="588435"/>
        </a:xfrm>
        <a:prstGeom prst="rect">
          <a:avLst/>
        </a:prstGeom>
        <a:solidFill>
          <a:schemeClr val="accent4">
            <a:hueOff val="1496996"/>
            <a:satOff val="-8277"/>
            <a:lumOff val="-706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7070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/>
            <a:t>恢復外交關係，互派大使級外交使節</a:t>
          </a:r>
          <a:endParaRPr lang="zh-TW" altLang="en-US" sz="2400" kern="1200" dirty="0"/>
        </a:p>
      </dsp:txBody>
      <dsp:txXfrm>
        <a:off x="931817" y="1176181"/>
        <a:ext cx="8025402" cy="588435"/>
      </dsp:txXfrm>
    </dsp:sp>
    <dsp:sp modelId="{0413885A-0A8E-4058-80FC-5542B403A471}">
      <dsp:nvSpPr>
        <dsp:cNvPr id="0" name=""/>
        <dsp:cNvSpPr/>
      </dsp:nvSpPr>
      <dsp:spPr>
        <a:xfrm>
          <a:off x="564045" y="1102626"/>
          <a:ext cx="735543" cy="73554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1496996"/>
              <a:satOff val="-8277"/>
              <a:lumOff val="-70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4B6D6D-2907-49F1-A1DB-30A97EEB86FE}">
      <dsp:nvSpPr>
        <dsp:cNvPr id="0" name=""/>
        <dsp:cNvSpPr/>
      </dsp:nvSpPr>
      <dsp:spPr>
        <a:xfrm>
          <a:off x="1153151" y="2058722"/>
          <a:ext cx="7804068" cy="588435"/>
        </a:xfrm>
        <a:prstGeom prst="rect">
          <a:avLst/>
        </a:prstGeom>
        <a:solidFill>
          <a:schemeClr val="accent4">
            <a:hueOff val="2993992"/>
            <a:satOff val="-16555"/>
            <a:lumOff val="-1412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7070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/>
            <a:t>蘇聯支持日本加入聯合國的申請</a:t>
          </a:r>
          <a:endParaRPr lang="zh-TW" altLang="en-US" sz="2400" kern="1200" dirty="0"/>
        </a:p>
      </dsp:txBody>
      <dsp:txXfrm>
        <a:off x="1153151" y="2058722"/>
        <a:ext cx="7804068" cy="588435"/>
      </dsp:txXfrm>
    </dsp:sp>
    <dsp:sp modelId="{3736DD02-F485-43DD-8675-95429F204C68}">
      <dsp:nvSpPr>
        <dsp:cNvPr id="0" name=""/>
        <dsp:cNvSpPr/>
      </dsp:nvSpPr>
      <dsp:spPr>
        <a:xfrm>
          <a:off x="785379" y="1985167"/>
          <a:ext cx="735543" cy="73554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2993992"/>
              <a:satOff val="-16555"/>
              <a:lumOff val="-141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E5ACAF-DB4A-4F52-852B-74E51CDA5E61}">
      <dsp:nvSpPr>
        <dsp:cNvPr id="0" name=""/>
        <dsp:cNvSpPr/>
      </dsp:nvSpPr>
      <dsp:spPr>
        <a:xfrm>
          <a:off x="1153151" y="2768960"/>
          <a:ext cx="7804068" cy="931922"/>
        </a:xfrm>
        <a:prstGeom prst="rect">
          <a:avLst/>
        </a:prstGeom>
        <a:solidFill>
          <a:schemeClr val="accent4">
            <a:hueOff val="4490988"/>
            <a:satOff val="-24832"/>
            <a:lumOff val="-211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7070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/>
            <a:t>蘇聯釋放並遣返全部日本戰俘，並繼續調查失蹤的被俘人員</a:t>
          </a:r>
          <a:endParaRPr lang="zh-TW" altLang="en-US" sz="2400" kern="1200" dirty="0"/>
        </a:p>
      </dsp:txBody>
      <dsp:txXfrm>
        <a:off x="1153151" y="2768960"/>
        <a:ext cx="7804068" cy="931922"/>
      </dsp:txXfrm>
    </dsp:sp>
    <dsp:sp modelId="{43E8BB29-A50B-4CA5-BB1C-DAF0445E009D}">
      <dsp:nvSpPr>
        <dsp:cNvPr id="0" name=""/>
        <dsp:cNvSpPr/>
      </dsp:nvSpPr>
      <dsp:spPr>
        <a:xfrm>
          <a:off x="785379" y="2867149"/>
          <a:ext cx="735543" cy="73554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4490988"/>
              <a:satOff val="-24832"/>
              <a:lumOff val="-211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F480D7-7786-4E46-A0E3-306EF8F052B9}">
      <dsp:nvSpPr>
        <dsp:cNvPr id="0" name=""/>
        <dsp:cNvSpPr/>
      </dsp:nvSpPr>
      <dsp:spPr>
        <a:xfrm>
          <a:off x="931817" y="3823245"/>
          <a:ext cx="8025402" cy="588435"/>
        </a:xfrm>
        <a:prstGeom prst="rect">
          <a:avLst/>
        </a:prstGeom>
        <a:solidFill>
          <a:schemeClr val="accent4">
            <a:hueOff val="5987983"/>
            <a:satOff val="-33110"/>
            <a:lumOff val="-282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7070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/>
            <a:t>兩國同意繼續簽訂正式和約的談判</a:t>
          </a:r>
          <a:endParaRPr lang="zh-TW" altLang="en-US" sz="2400" kern="1200" dirty="0"/>
        </a:p>
      </dsp:txBody>
      <dsp:txXfrm>
        <a:off x="931817" y="3823245"/>
        <a:ext cx="8025402" cy="588435"/>
      </dsp:txXfrm>
    </dsp:sp>
    <dsp:sp modelId="{99C78DD1-A1C9-4C3D-94AC-F737973557CB}">
      <dsp:nvSpPr>
        <dsp:cNvPr id="0" name=""/>
        <dsp:cNvSpPr/>
      </dsp:nvSpPr>
      <dsp:spPr>
        <a:xfrm>
          <a:off x="564045" y="3749690"/>
          <a:ext cx="735543" cy="73554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5987983"/>
              <a:satOff val="-33110"/>
              <a:lumOff val="-282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7C5A26-B472-4C87-9BDD-E53DBAFEE348}">
      <dsp:nvSpPr>
        <dsp:cNvPr id="0" name=""/>
        <dsp:cNvSpPr/>
      </dsp:nvSpPr>
      <dsp:spPr>
        <a:xfrm>
          <a:off x="447789" y="4530826"/>
          <a:ext cx="8509430" cy="938354"/>
        </a:xfrm>
        <a:prstGeom prst="rect">
          <a:avLst/>
        </a:prstGeom>
        <a:solidFill>
          <a:schemeClr val="accent4">
            <a:hueOff val="7484979"/>
            <a:satOff val="-41387"/>
            <a:lumOff val="-352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7070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/>
            <a:t>蘇聯同意移交齒舞群島和色丹島，但只能在締結日蘇和約後進行</a:t>
          </a:r>
          <a:endParaRPr lang="zh-TW" altLang="en-US" sz="2400" kern="1200" dirty="0"/>
        </a:p>
      </dsp:txBody>
      <dsp:txXfrm>
        <a:off x="447789" y="4530826"/>
        <a:ext cx="8509430" cy="938354"/>
      </dsp:txXfrm>
    </dsp:sp>
    <dsp:sp modelId="{BCD300A6-AA9D-457E-A446-ACADE262B696}">
      <dsp:nvSpPr>
        <dsp:cNvPr id="0" name=""/>
        <dsp:cNvSpPr/>
      </dsp:nvSpPr>
      <dsp:spPr>
        <a:xfrm>
          <a:off x="80017" y="4632231"/>
          <a:ext cx="735543" cy="73554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7484979"/>
              <a:satOff val="-41387"/>
              <a:lumOff val="-352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653A0A-AF0F-402A-AF0A-1051ED4BCECF}">
      <dsp:nvSpPr>
        <dsp:cNvPr id="0" name=""/>
        <dsp:cNvSpPr/>
      </dsp:nvSpPr>
      <dsp:spPr>
        <a:xfrm>
          <a:off x="6036" y="908096"/>
          <a:ext cx="4296779" cy="50550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250E7C-0507-47A9-BEFB-ED2941C4143E}">
      <dsp:nvSpPr>
        <dsp:cNvPr id="0" name=""/>
        <dsp:cNvSpPr/>
      </dsp:nvSpPr>
      <dsp:spPr>
        <a:xfrm>
          <a:off x="6036" y="1097943"/>
          <a:ext cx="315656" cy="31565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BF4221-0492-4053-99FB-7355C255AAA8}">
      <dsp:nvSpPr>
        <dsp:cNvPr id="0" name=""/>
        <dsp:cNvSpPr/>
      </dsp:nvSpPr>
      <dsp:spPr>
        <a:xfrm>
          <a:off x="6036" y="0"/>
          <a:ext cx="4296779" cy="9080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smtClean="0"/>
            <a:t>吉田茂</a:t>
          </a:r>
          <a:endParaRPr lang="zh-TW" altLang="en-US" sz="3200" kern="1200" dirty="0"/>
        </a:p>
      </dsp:txBody>
      <dsp:txXfrm>
        <a:off x="6036" y="0"/>
        <a:ext cx="4296779" cy="908096"/>
      </dsp:txXfrm>
    </dsp:sp>
    <dsp:sp modelId="{FA31349C-DDE5-409C-A9CB-233964317C63}">
      <dsp:nvSpPr>
        <dsp:cNvPr id="0" name=""/>
        <dsp:cNvSpPr/>
      </dsp:nvSpPr>
      <dsp:spPr>
        <a:xfrm>
          <a:off x="6036" y="1833730"/>
          <a:ext cx="315649" cy="31564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973978-7D19-4430-865E-F84F5F3D8877}">
      <dsp:nvSpPr>
        <dsp:cNvPr id="0" name=""/>
        <dsp:cNvSpPr/>
      </dsp:nvSpPr>
      <dsp:spPr>
        <a:xfrm>
          <a:off x="306811" y="1623665"/>
          <a:ext cx="3996005" cy="7357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800" kern="1200" dirty="0" smtClean="0"/>
            <a:t>追隨美國</a:t>
          </a:r>
          <a:endParaRPr lang="zh-TW" altLang="en-US" sz="2800" kern="1200" dirty="0"/>
        </a:p>
      </dsp:txBody>
      <dsp:txXfrm>
        <a:off x="306811" y="1623665"/>
        <a:ext cx="3996005" cy="735779"/>
      </dsp:txXfrm>
    </dsp:sp>
    <dsp:sp modelId="{7DA9E801-7B0D-4FE0-B348-2A9B0BD059B2}">
      <dsp:nvSpPr>
        <dsp:cNvPr id="0" name=""/>
        <dsp:cNvSpPr/>
      </dsp:nvSpPr>
      <dsp:spPr>
        <a:xfrm>
          <a:off x="6036" y="2569509"/>
          <a:ext cx="315649" cy="31564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21EEA3-6AA5-4851-B6DD-6729AF004235}">
      <dsp:nvSpPr>
        <dsp:cNvPr id="0" name=""/>
        <dsp:cNvSpPr/>
      </dsp:nvSpPr>
      <dsp:spPr>
        <a:xfrm>
          <a:off x="306811" y="2359444"/>
          <a:ext cx="3996005" cy="7357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800" kern="1200" dirty="0" smtClean="0"/>
            <a:t>與台灣</a:t>
          </a:r>
          <a:r>
            <a:rPr lang="en-US" sz="2800" kern="1200" dirty="0" smtClean="0"/>
            <a:t>(ROC)</a:t>
          </a:r>
          <a:r>
            <a:rPr lang="zh-TW" sz="2800" kern="1200" dirty="0" smtClean="0"/>
            <a:t>維持邦交</a:t>
          </a:r>
          <a:endParaRPr lang="zh-TW" altLang="en-US" sz="2800" kern="1200" dirty="0"/>
        </a:p>
      </dsp:txBody>
      <dsp:txXfrm>
        <a:off x="306811" y="2359444"/>
        <a:ext cx="3996005" cy="735779"/>
      </dsp:txXfrm>
    </dsp:sp>
    <dsp:sp modelId="{605FD7FD-7798-486E-B4AD-4433E7C498E6}">
      <dsp:nvSpPr>
        <dsp:cNvPr id="0" name=""/>
        <dsp:cNvSpPr/>
      </dsp:nvSpPr>
      <dsp:spPr>
        <a:xfrm>
          <a:off x="6036" y="3305288"/>
          <a:ext cx="315649" cy="31564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D56C1E-A8A3-402A-9ADB-1D73D992679A}">
      <dsp:nvSpPr>
        <dsp:cNvPr id="0" name=""/>
        <dsp:cNvSpPr/>
      </dsp:nvSpPr>
      <dsp:spPr>
        <a:xfrm>
          <a:off x="306811" y="3095223"/>
          <a:ext cx="3996005" cy="7357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800" kern="1200" dirty="0" smtClean="0"/>
            <a:t>對中國</a:t>
          </a:r>
          <a:r>
            <a:rPr lang="en-US" sz="2800" kern="1200" dirty="0" smtClean="0"/>
            <a:t>(PRC)</a:t>
          </a:r>
          <a:r>
            <a:rPr lang="zh-TW" sz="2800" kern="1200" dirty="0" smtClean="0"/>
            <a:t>實施禁運</a:t>
          </a:r>
          <a:endParaRPr lang="zh-TW" altLang="en-US" sz="2800" kern="1200" dirty="0"/>
        </a:p>
      </dsp:txBody>
      <dsp:txXfrm>
        <a:off x="306811" y="3095223"/>
        <a:ext cx="3996005" cy="735779"/>
      </dsp:txXfrm>
    </dsp:sp>
    <dsp:sp modelId="{92F4613B-7F8B-47DF-B1A9-27A4CCE8376F}">
      <dsp:nvSpPr>
        <dsp:cNvPr id="0" name=""/>
        <dsp:cNvSpPr/>
      </dsp:nvSpPr>
      <dsp:spPr>
        <a:xfrm>
          <a:off x="4517655" y="908096"/>
          <a:ext cx="4296779" cy="50550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325342-08A4-4387-968A-95CEC6D70527}">
      <dsp:nvSpPr>
        <dsp:cNvPr id="0" name=""/>
        <dsp:cNvSpPr/>
      </dsp:nvSpPr>
      <dsp:spPr>
        <a:xfrm>
          <a:off x="4517655" y="1097943"/>
          <a:ext cx="315656" cy="31565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B17294-20B8-4871-A953-702054EBA8A6}">
      <dsp:nvSpPr>
        <dsp:cNvPr id="0" name=""/>
        <dsp:cNvSpPr/>
      </dsp:nvSpPr>
      <dsp:spPr>
        <a:xfrm>
          <a:off x="4517655" y="0"/>
          <a:ext cx="4296779" cy="9080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smtClean="0"/>
            <a:t>鳩山一郎</a:t>
          </a:r>
          <a:endParaRPr lang="zh-TW" altLang="en-US" sz="3200" kern="1200" dirty="0"/>
        </a:p>
      </dsp:txBody>
      <dsp:txXfrm>
        <a:off x="4517655" y="0"/>
        <a:ext cx="4296779" cy="908096"/>
      </dsp:txXfrm>
    </dsp:sp>
    <dsp:sp modelId="{A29A7ECC-20CF-44F7-BE4E-020932DA6F1E}">
      <dsp:nvSpPr>
        <dsp:cNvPr id="0" name=""/>
        <dsp:cNvSpPr/>
      </dsp:nvSpPr>
      <dsp:spPr>
        <a:xfrm>
          <a:off x="4517655" y="1833730"/>
          <a:ext cx="315649" cy="31564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9E4B75-0434-4C99-AA1B-A7936EB84DB8}">
      <dsp:nvSpPr>
        <dsp:cNvPr id="0" name=""/>
        <dsp:cNvSpPr/>
      </dsp:nvSpPr>
      <dsp:spPr>
        <a:xfrm>
          <a:off x="4818430" y="1623665"/>
          <a:ext cx="3996005" cy="7357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/>
            <a:t>重視與亞洲各國的關係</a:t>
          </a:r>
          <a:endParaRPr lang="zh-TW" altLang="en-US" sz="2800" kern="1200" dirty="0"/>
        </a:p>
      </dsp:txBody>
      <dsp:txXfrm>
        <a:off x="4818430" y="1623665"/>
        <a:ext cx="3996005" cy="735779"/>
      </dsp:txXfrm>
    </dsp:sp>
    <dsp:sp modelId="{82425282-80EE-4A77-84DA-5DA0BC4F0025}">
      <dsp:nvSpPr>
        <dsp:cNvPr id="0" name=""/>
        <dsp:cNvSpPr/>
      </dsp:nvSpPr>
      <dsp:spPr>
        <a:xfrm>
          <a:off x="4517655" y="2569509"/>
          <a:ext cx="315649" cy="31564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8EA1E5-E01F-4C9B-987D-7C23DE10ADEF}">
      <dsp:nvSpPr>
        <dsp:cNvPr id="0" name=""/>
        <dsp:cNvSpPr/>
      </dsp:nvSpPr>
      <dsp:spPr>
        <a:xfrm>
          <a:off x="4818430" y="2359444"/>
          <a:ext cx="3996005" cy="7357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/>
            <a:t>「漸進式外交」</a:t>
          </a:r>
          <a:endParaRPr lang="zh-TW" altLang="en-US" sz="2800" kern="1200" dirty="0"/>
        </a:p>
      </dsp:txBody>
      <dsp:txXfrm>
        <a:off x="4818430" y="2359444"/>
        <a:ext cx="3996005" cy="735779"/>
      </dsp:txXfrm>
    </dsp:sp>
    <dsp:sp modelId="{93EA13BC-0CD8-490B-9A48-28B982EFB8EC}">
      <dsp:nvSpPr>
        <dsp:cNvPr id="0" name=""/>
        <dsp:cNvSpPr/>
      </dsp:nvSpPr>
      <dsp:spPr>
        <a:xfrm>
          <a:off x="4517655" y="3305288"/>
          <a:ext cx="315649" cy="31564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2FD59B1-EC2A-48C5-8E6D-738940FC7DE4}">
      <dsp:nvSpPr>
        <dsp:cNvPr id="0" name=""/>
        <dsp:cNvSpPr/>
      </dsp:nvSpPr>
      <dsp:spPr>
        <a:xfrm>
          <a:off x="4818430" y="3384450"/>
          <a:ext cx="3996005" cy="7357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smtClean="0"/>
            <a:t>較積極，但停留在民間外交</a:t>
          </a:r>
          <a:endParaRPr lang="zh-TW" altLang="en-US" sz="2800" kern="1200" dirty="0"/>
        </a:p>
      </dsp:txBody>
      <dsp:txXfrm>
        <a:off x="4818430" y="3384450"/>
        <a:ext cx="3996005" cy="735779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CD32C2-404A-4630-AA2E-66B91867069E}">
      <dsp:nvSpPr>
        <dsp:cNvPr id="0" name=""/>
        <dsp:cNvSpPr/>
      </dsp:nvSpPr>
      <dsp:spPr>
        <a:xfrm>
          <a:off x="0" y="461060"/>
          <a:ext cx="8496944" cy="9791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9457" tIns="395732" rIns="659457" bIns="170688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400" kern="1200" dirty="0" smtClean="0"/>
            <a:t>對資源和市場的需求擴大</a:t>
          </a:r>
          <a:endParaRPr lang="zh-TW" altLang="en-US" sz="2400" kern="1200" dirty="0"/>
        </a:p>
      </dsp:txBody>
      <dsp:txXfrm>
        <a:off x="0" y="461060"/>
        <a:ext cx="8496944" cy="979100"/>
      </dsp:txXfrm>
    </dsp:sp>
    <dsp:sp modelId="{DA8C1922-FD0A-454A-AF87-4CC16F8FE099}">
      <dsp:nvSpPr>
        <dsp:cNvPr id="0" name=""/>
        <dsp:cNvSpPr/>
      </dsp:nvSpPr>
      <dsp:spPr>
        <a:xfrm>
          <a:off x="424847" y="155614"/>
          <a:ext cx="5947860" cy="70848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4815" tIns="0" rIns="224815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/>
            <a:t>經濟高度成長</a:t>
          </a:r>
          <a:endParaRPr lang="zh-TW" altLang="en-US" sz="2800" kern="1200" dirty="0"/>
        </a:p>
      </dsp:txBody>
      <dsp:txXfrm>
        <a:off x="459432" y="190199"/>
        <a:ext cx="5878690" cy="639310"/>
      </dsp:txXfrm>
    </dsp:sp>
    <dsp:sp modelId="{24000118-4C91-44DF-A7DC-85E0BBDD778A}">
      <dsp:nvSpPr>
        <dsp:cNvPr id="0" name=""/>
        <dsp:cNvSpPr/>
      </dsp:nvSpPr>
      <dsp:spPr>
        <a:xfrm>
          <a:off x="0" y="1872209"/>
          <a:ext cx="8496944" cy="101443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3742489"/>
              <a:satOff val="-20694"/>
              <a:lumOff val="-176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9457" tIns="395732" rIns="659457" bIns="170688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400" kern="1200" dirty="0" smtClean="0"/>
            <a:t>主張在外交領域上恢復日本的自主性</a:t>
          </a:r>
          <a:endParaRPr lang="zh-TW" altLang="en-US" sz="2400" kern="1200" dirty="0"/>
        </a:p>
      </dsp:txBody>
      <dsp:txXfrm>
        <a:off x="0" y="1872209"/>
        <a:ext cx="8496944" cy="1014436"/>
      </dsp:txXfrm>
    </dsp:sp>
    <dsp:sp modelId="{ABFAE844-EDE6-421D-9CF2-1F01C6B02BA7}">
      <dsp:nvSpPr>
        <dsp:cNvPr id="0" name=""/>
        <dsp:cNvSpPr/>
      </dsp:nvSpPr>
      <dsp:spPr>
        <a:xfrm>
          <a:off x="424847" y="1523767"/>
          <a:ext cx="5947860" cy="708480"/>
        </a:xfrm>
        <a:prstGeom prst="roundRect">
          <a:avLst/>
        </a:prstGeom>
        <a:solidFill>
          <a:schemeClr val="accent4">
            <a:hueOff val="3742489"/>
            <a:satOff val="-20694"/>
            <a:lumOff val="-176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4815" tIns="0" rIns="224815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/>
            <a:t>「日本再建同盟」</a:t>
          </a:r>
          <a:endParaRPr lang="zh-TW" altLang="en-US" sz="2800" kern="1200" dirty="0"/>
        </a:p>
      </dsp:txBody>
      <dsp:txXfrm>
        <a:off x="459432" y="1558352"/>
        <a:ext cx="5878690" cy="639310"/>
      </dsp:txXfrm>
    </dsp:sp>
    <dsp:sp modelId="{07812C88-2CBF-4B02-8FC0-4FBA1474B6DF}">
      <dsp:nvSpPr>
        <dsp:cNvPr id="0" name=""/>
        <dsp:cNvSpPr/>
      </dsp:nvSpPr>
      <dsp:spPr>
        <a:xfrm>
          <a:off x="0" y="3240361"/>
          <a:ext cx="8496944" cy="89582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7484979"/>
              <a:satOff val="-41387"/>
              <a:lumOff val="-352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9457" tIns="395732" rIns="659457" bIns="170688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400" kern="1200" dirty="0" smtClean="0"/>
            <a:t>國內反美情緒增加</a:t>
          </a:r>
          <a:endParaRPr lang="zh-TW" altLang="en-US" sz="2400" kern="1200" dirty="0"/>
        </a:p>
      </dsp:txBody>
      <dsp:txXfrm>
        <a:off x="0" y="3240361"/>
        <a:ext cx="8496944" cy="895826"/>
      </dsp:txXfrm>
    </dsp:sp>
    <dsp:sp modelId="{10DC6253-4BB4-4035-980C-90C3D49AFB3F}">
      <dsp:nvSpPr>
        <dsp:cNvPr id="0" name=""/>
        <dsp:cNvSpPr/>
      </dsp:nvSpPr>
      <dsp:spPr>
        <a:xfrm>
          <a:off x="424847" y="2963927"/>
          <a:ext cx="5947860" cy="708480"/>
        </a:xfrm>
        <a:prstGeom prst="roundRect">
          <a:avLst/>
        </a:prstGeom>
        <a:solidFill>
          <a:schemeClr val="accent4">
            <a:hueOff val="7484979"/>
            <a:satOff val="-41387"/>
            <a:lumOff val="-352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4815" tIns="0" rIns="224815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/>
            <a:t>駐日美軍傷害日本國民</a:t>
          </a:r>
          <a:endParaRPr lang="zh-TW" altLang="en-US" sz="2800" kern="1200" dirty="0"/>
        </a:p>
      </dsp:txBody>
      <dsp:txXfrm>
        <a:off x="459432" y="2998512"/>
        <a:ext cx="5878690" cy="639310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8B059E-2186-41DF-8233-60DE0012E07E}">
      <dsp:nvSpPr>
        <dsp:cNvPr id="0" name=""/>
        <dsp:cNvSpPr/>
      </dsp:nvSpPr>
      <dsp:spPr>
        <a:xfrm>
          <a:off x="0" y="144645"/>
          <a:ext cx="8064896" cy="880325"/>
        </a:xfrm>
        <a:prstGeom prst="roundRect">
          <a:avLst/>
        </a:prstGeom>
        <a:solidFill>
          <a:schemeClr val="accent6">
            <a:shade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 smtClean="0"/>
            <a:t>增加日美兩國的對等性</a:t>
          </a:r>
          <a:endParaRPr lang="zh-TW" altLang="en-US" sz="3200" kern="1200" dirty="0"/>
        </a:p>
      </dsp:txBody>
      <dsp:txXfrm>
        <a:off x="42974" y="187619"/>
        <a:ext cx="7978948" cy="794377"/>
      </dsp:txXfrm>
    </dsp:sp>
    <dsp:sp modelId="{8B98A2E8-C938-4A61-A57A-EAD2066EA281}">
      <dsp:nvSpPr>
        <dsp:cNvPr id="0" name=""/>
        <dsp:cNvSpPr/>
      </dsp:nvSpPr>
      <dsp:spPr>
        <a:xfrm>
          <a:off x="0" y="1024970"/>
          <a:ext cx="8064896" cy="18547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060" tIns="35560" rIns="199136" bIns="3556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zh-TW" altLang="en-US" sz="2800" kern="1200" dirty="0" smtClean="0"/>
            <a:t>刪除「內亂條款」</a:t>
          </a:r>
          <a:endParaRPr lang="zh-TW" altLang="en-US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zh-TW" altLang="en-US" sz="2800" kern="1200" dirty="0" smtClean="0"/>
            <a:t>日本可參與駐日美軍在日本本土內、外的軍事行動協商</a:t>
          </a:r>
          <a:endParaRPr lang="zh-TW" altLang="en-US" sz="2800" kern="1200" dirty="0"/>
        </a:p>
      </dsp:txBody>
      <dsp:txXfrm>
        <a:off x="0" y="1024970"/>
        <a:ext cx="8064896" cy="1854720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21B68D-6B76-4D75-93B9-832F592082FC}">
      <dsp:nvSpPr>
        <dsp:cNvPr id="0" name=""/>
        <dsp:cNvSpPr/>
      </dsp:nvSpPr>
      <dsp:spPr>
        <a:xfrm>
          <a:off x="0" y="595665"/>
          <a:ext cx="7992888" cy="759858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 smtClean="0"/>
            <a:t>北方領土爭議及冷戰情勢</a:t>
          </a:r>
          <a:endParaRPr lang="zh-TW" altLang="en-US" sz="3200" kern="1200" dirty="0"/>
        </a:p>
      </dsp:txBody>
      <dsp:txXfrm>
        <a:off x="37093" y="632758"/>
        <a:ext cx="7918702" cy="685672"/>
      </dsp:txXfrm>
    </dsp:sp>
    <dsp:sp modelId="{5098619E-2261-4083-B66C-99108D56DB13}">
      <dsp:nvSpPr>
        <dsp:cNvPr id="0" name=""/>
        <dsp:cNvSpPr/>
      </dsp:nvSpPr>
      <dsp:spPr>
        <a:xfrm>
          <a:off x="0" y="1572075"/>
          <a:ext cx="7992888" cy="804187"/>
        </a:xfrm>
        <a:prstGeom prst="roundRect">
          <a:avLst/>
        </a:prstGeom>
        <a:solidFill>
          <a:schemeClr val="accent3">
            <a:hueOff val="-1617565"/>
            <a:satOff val="41387"/>
            <a:lumOff val="1568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 smtClean="0"/>
            <a:t>蘇聯反對</a:t>
          </a:r>
          <a:r>
            <a:rPr lang="en-US" altLang="zh-TW" sz="3200" kern="1200" dirty="0" smtClean="0"/>
            <a:t>《</a:t>
          </a:r>
          <a:r>
            <a:rPr lang="zh-TW" altLang="en-US" sz="3200" kern="1200" dirty="0" smtClean="0"/>
            <a:t>新安保</a:t>
          </a:r>
          <a:r>
            <a:rPr lang="en-US" altLang="zh-TW" sz="3200" kern="1200" dirty="0" smtClean="0"/>
            <a:t>》</a:t>
          </a:r>
          <a:r>
            <a:rPr lang="zh-TW" altLang="en-US" sz="3200" kern="1200" dirty="0" smtClean="0"/>
            <a:t>簽訂</a:t>
          </a:r>
          <a:endParaRPr lang="zh-TW" altLang="en-US" sz="3200" kern="1200" dirty="0"/>
        </a:p>
      </dsp:txBody>
      <dsp:txXfrm>
        <a:off x="39257" y="1611332"/>
        <a:ext cx="7914374" cy="725673"/>
      </dsp:txXfrm>
    </dsp:sp>
    <dsp:sp modelId="{100A667E-0921-4B4F-B2E3-3D26E3B024BE}">
      <dsp:nvSpPr>
        <dsp:cNvPr id="0" name=""/>
        <dsp:cNvSpPr/>
      </dsp:nvSpPr>
      <dsp:spPr>
        <a:xfrm>
          <a:off x="0" y="2376262"/>
          <a:ext cx="7992888" cy="10598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3774" tIns="35560" rIns="199136" bIns="3556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zh-TW" altLang="en-US" sz="2800" kern="1200" dirty="0" smtClean="0"/>
            <a:t>日美軍事同盟透過</a:t>
          </a:r>
          <a:r>
            <a:rPr lang="en-US" altLang="zh-TW" sz="2800" kern="1200" dirty="0" smtClean="0"/>
            <a:t>《</a:t>
          </a:r>
          <a:r>
            <a:rPr lang="zh-TW" altLang="en-US" sz="2800" kern="1200" dirty="0" smtClean="0"/>
            <a:t>新安保</a:t>
          </a:r>
          <a:r>
            <a:rPr lang="en-US" altLang="zh-TW" sz="2800" kern="1200" dirty="0" smtClean="0"/>
            <a:t>》</a:t>
          </a:r>
          <a:r>
            <a:rPr lang="zh-TW" altLang="en-US" sz="2800" kern="1200" dirty="0" smtClean="0"/>
            <a:t>延續</a:t>
          </a:r>
          <a:endParaRPr lang="zh-TW" altLang="en-US" sz="2800" kern="1200" dirty="0"/>
        </a:p>
      </dsp:txBody>
      <dsp:txXfrm>
        <a:off x="0" y="2376262"/>
        <a:ext cx="7992888" cy="1059840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CAD4C9-3A29-441D-BBFE-F773AB58F2F1}">
      <dsp:nvSpPr>
        <dsp:cNvPr id="0" name=""/>
        <dsp:cNvSpPr/>
      </dsp:nvSpPr>
      <dsp:spPr>
        <a:xfrm>
          <a:off x="3620" y="20948"/>
          <a:ext cx="3972113" cy="674086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146304" rIns="256032" bIns="146304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600" b="1" kern="1200" dirty="0" smtClean="0"/>
            <a:t>1961</a:t>
          </a:r>
          <a:endParaRPr lang="zh-TW" altLang="en-US" sz="3600" b="1" kern="1200" dirty="0"/>
        </a:p>
      </dsp:txBody>
      <dsp:txXfrm>
        <a:off x="3620" y="20948"/>
        <a:ext cx="3972113" cy="674086"/>
      </dsp:txXfrm>
    </dsp:sp>
    <dsp:sp modelId="{B6FEF224-BF56-460D-862A-313C6C61D083}">
      <dsp:nvSpPr>
        <dsp:cNvPr id="0" name=""/>
        <dsp:cNvSpPr/>
      </dsp:nvSpPr>
      <dsp:spPr>
        <a:xfrm>
          <a:off x="3620" y="695035"/>
          <a:ext cx="3972113" cy="2020320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99136" bIns="224028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zh-TW" sz="2800" kern="1200" dirty="0" smtClean="0"/>
            <a:t>《</a:t>
          </a:r>
          <a:r>
            <a:rPr lang="zh-TW" altLang="en-US" sz="2800" kern="1200" dirty="0" smtClean="0"/>
            <a:t>日蘇通商議定書</a:t>
          </a:r>
          <a:r>
            <a:rPr lang="en-US" altLang="zh-TW" sz="2800" kern="1200" dirty="0" smtClean="0"/>
            <a:t>》</a:t>
          </a:r>
          <a:endParaRPr lang="zh-TW" altLang="en-US" sz="2800" kern="1200" dirty="0"/>
        </a:p>
      </dsp:txBody>
      <dsp:txXfrm>
        <a:off x="3620" y="695035"/>
        <a:ext cx="3972113" cy="2020320"/>
      </dsp:txXfrm>
    </dsp:sp>
    <dsp:sp modelId="{03C2A689-657B-4760-91A9-3C525D402771}">
      <dsp:nvSpPr>
        <dsp:cNvPr id="0" name=""/>
        <dsp:cNvSpPr/>
      </dsp:nvSpPr>
      <dsp:spPr>
        <a:xfrm>
          <a:off x="4544784" y="42197"/>
          <a:ext cx="4240191" cy="658049"/>
        </a:xfrm>
        <a:prstGeom prst="rect">
          <a:avLst/>
        </a:prstGeom>
        <a:solidFill>
          <a:schemeClr val="accent4">
            <a:hueOff val="7484979"/>
            <a:satOff val="-41387"/>
            <a:lumOff val="-3529"/>
            <a:alphaOff val="0"/>
          </a:schemeClr>
        </a:solidFill>
        <a:ln w="19050" cap="flat" cmpd="sng" algn="ctr">
          <a:solidFill>
            <a:schemeClr val="accent4">
              <a:hueOff val="7484979"/>
              <a:satOff val="-41387"/>
              <a:lumOff val="-352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146304" rIns="256032" bIns="146304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600" b="1" kern="1200" dirty="0" smtClean="0"/>
            <a:t>1962</a:t>
          </a:r>
          <a:endParaRPr lang="zh-TW" altLang="en-US" sz="3600" b="1" kern="1200" dirty="0"/>
        </a:p>
      </dsp:txBody>
      <dsp:txXfrm>
        <a:off x="4544784" y="42197"/>
        <a:ext cx="4240191" cy="658049"/>
      </dsp:txXfrm>
    </dsp:sp>
    <dsp:sp modelId="{92662827-729A-4618-9B62-984636567253}">
      <dsp:nvSpPr>
        <dsp:cNvPr id="0" name=""/>
        <dsp:cNvSpPr/>
      </dsp:nvSpPr>
      <dsp:spPr>
        <a:xfrm>
          <a:off x="4535450" y="676264"/>
          <a:ext cx="4249525" cy="2060039"/>
        </a:xfrm>
        <a:prstGeom prst="rect">
          <a:avLst/>
        </a:prstGeom>
        <a:solidFill>
          <a:schemeClr val="accent4">
            <a:tint val="40000"/>
            <a:alpha val="90000"/>
            <a:hueOff val="7701753"/>
            <a:satOff val="-36518"/>
            <a:lumOff val="-1959"/>
            <a:alphaOff val="0"/>
          </a:schemeClr>
        </a:solidFill>
        <a:ln w="19050" cap="flat" cmpd="sng" algn="ctr">
          <a:solidFill>
            <a:schemeClr val="accent4">
              <a:tint val="40000"/>
              <a:alpha val="90000"/>
              <a:hueOff val="7701753"/>
              <a:satOff val="-36518"/>
              <a:lumOff val="-195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99136" bIns="224028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zh-TW" sz="2800" kern="1200" dirty="0" smtClean="0"/>
            <a:t>《</a:t>
          </a:r>
          <a:r>
            <a:rPr lang="zh-TW" altLang="en-US" sz="2800" kern="1200" dirty="0" smtClean="0"/>
            <a:t>日中長期貿易備忘錄</a:t>
          </a:r>
          <a:r>
            <a:rPr lang="en-US" altLang="zh-TW" sz="2800" kern="1200" dirty="0" smtClean="0"/>
            <a:t>》</a:t>
          </a:r>
          <a:endParaRPr lang="zh-TW" altLang="en-US" sz="2800" kern="1200" dirty="0"/>
        </a:p>
      </dsp:txBody>
      <dsp:txXfrm>
        <a:off x="4535450" y="676264"/>
        <a:ext cx="4249525" cy="2060039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20430D-118C-4AEF-A729-4668552CF8D1}">
      <dsp:nvSpPr>
        <dsp:cNvPr id="0" name=""/>
        <dsp:cNvSpPr/>
      </dsp:nvSpPr>
      <dsp:spPr>
        <a:xfrm>
          <a:off x="0" y="278960"/>
          <a:ext cx="8424936" cy="9256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3869" tIns="395732" rIns="653869" bIns="199136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800" kern="1200" dirty="0" smtClean="0"/>
            <a:t>朝經濟大國邁進</a:t>
          </a:r>
          <a:endParaRPr lang="zh-TW" altLang="en-US" sz="2800" kern="1200" dirty="0"/>
        </a:p>
      </dsp:txBody>
      <dsp:txXfrm>
        <a:off x="0" y="278960"/>
        <a:ext cx="8424936" cy="925675"/>
      </dsp:txXfrm>
    </dsp:sp>
    <dsp:sp modelId="{20055D91-073E-4D62-B493-B7827081A219}">
      <dsp:nvSpPr>
        <dsp:cNvPr id="0" name=""/>
        <dsp:cNvSpPr/>
      </dsp:nvSpPr>
      <dsp:spPr>
        <a:xfrm>
          <a:off x="421246" y="10107"/>
          <a:ext cx="5897455" cy="726413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910" tIns="0" rIns="222910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/>
            <a:t>著重發展經濟</a:t>
          </a:r>
          <a:endParaRPr lang="zh-TW" altLang="en-US" sz="2800" kern="1200" dirty="0"/>
        </a:p>
      </dsp:txBody>
      <dsp:txXfrm>
        <a:off x="456707" y="45568"/>
        <a:ext cx="5826533" cy="655491"/>
      </dsp:txXfrm>
    </dsp:sp>
    <dsp:sp modelId="{E148C7E7-3F55-4787-9AD1-FEFA3E28A8BC}">
      <dsp:nvSpPr>
        <dsp:cNvPr id="0" name=""/>
        <dsp:cNvSpPr/>
      </dsp:nvSpPr>
      <dsp:spPr>
        <a:xfrm>
          <a:off x="0" y="1639524"/>
          <a:ext cx="8424936" cy="109650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-808782"/>
              <a:satOff val="20694"/>
              <a:lumOff val="78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3869" tIns="395732" rIns="653869" bIns="199136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sz="2800" kern="1200" dirty="0" smtClean="0"/>
            <a:t>依靠</a:t>
          </a:r>
          <a:r>
            <a:rPr lang="en-US" altLang="zh-TW" sz="2800" kern="1200" dirty="0" smtClean="0"/>
            <a:t>《</a:t>
          </a:r>
          <a:r>
            <a:rPr lang="zh-TW" sz="2800" kern="1200" dirty="0" smtClean="0"/>
            <a:t>美</a:t>
          </a:r>
          <a:r>
            <a:rPr lang="zh-TW" altLang="en-US" sz="2800" kern="1200" dirty="0" smtClean="0"/>
            <a:t>日</a:t>
          </a:r>
          <a:r>
            <a:rPr lang="zh-TW" sz="2800" kern="1200" dirty="0" smtClean="0"/>
            <a:t>安</a:t>
          </a:r>
          <a:r>
            <a:rPr lang="zh-TW" altLang="en-US" sz="2800" kern="1200" dirty="0" smtClean="0"/>
            <a:t>保</a:t>
          </a:r>
          <a:r>
            <a:rPr lang="zh-TW" sz="2800" kern="1200" dirty="0" smtClean="0"/>
            <a:t>條約</a:t>
          </a:r>
          <a:r>
            <a:rPr lang="en-US" altLang="zh-TW" sz="2800" kern="1200" dirty="0" smtClean="0"/>
            <a:t>》</a:t>
          </a:r>
          <a:r>
            <a:rPr lang="zh-TW" sz="2800" kern="1200" dirty="0" smtClean="0"/>
            <a:t>來保障日本的安全</a:t>
          </a:r>
          <a:endParaRPr lang="zh-TW" altLang="en-US" sz="2800" kern="1200" dirty="0"/>
        </a:p>
      </dsp:txBody>
      <dsp:txXfrm>
        <a:off x="0" y="1639524"/>
        <a:ext cx="8424936" cy="1096506"/>
      </dsp:txXfrm>
    </dsp:sp>
    <dsp:sp modelId="{C00BAA86-28F3-4BDD-A7C4-A3505399F35B}">
      <dsp:nvSpPr>
        <dsp:cNvPr id="0" name=""/>
        <dsp:cNvSpPr/>
      </dsp:nvSpPr>
      <dsp:spPr>
        <a:xfrm>
          <a:off x="421246" y="1372035"/>
          <a:ext cx="5897455" cy="725049"/>
        </a:xfrm>
        <a:prstGeom prst="roundRect">
          <a:avLst/>
        </a:prstGeom>
        <a:solidFill>
          <a:schemeClr val="accent3">
            <a:hueOff val="-808782"/>
            <a:satOff val="20694"/>
            <a:lumOff val="78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910" tIns="0" rIns="222910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/>
            <a:t>反對大規模擴充軍備</a:t>
          </a:r>
          <a:endParaRPr lang="zh-TW" altLang="en-US" sz="2800" kern="1200" dirty="0"/>
        </a:p>
      </dsp:txBody>
      <dsp:txXfrm>
        <a:off x="456640" y="1407429"/>
        <a:ext cx="5826667" cy="654261"/>
      </dsp:txXfrm>
    </dsp:sp>
    <dsp:sp modelId="{92771618-AC00-429E-8DFB-4E9E9F93994E}">
      <dsp:nvSpPr>
        <dsp:cNvPr id="0" name=""/>
        <dsp:cNvSpPr/>
      </dsp:nvSpPr>
      <dsp:spPr>
        <a:xfrm>
          <a:off x="0" y="3139550"/>
          <a:ext cx="8424936" cy="109881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-1617565"/>
              <a:satOff val="41387"/>
              <a:lumOff val="156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3869" tIns="395732" rIns="653869" bIns="199136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800" kern="1200" dirty="0" smtClean="0"/>
            <a:t>保證低關稅和自由貿易</a:t>
          </a:r>
          <a:endParaRPr lang="zh-TW" altLang="en-US" sz="2800" kern="1200" dirty="0"/>
        </a:p>
      </dsp:txBody>
      <dsp:txXfrm>
        <a:off x="0" y="3139550"/>
        <a:ext cx="8424936" cy="1098814"/>
      </dsp:txXfrm>
    </dsp:sp>
    <dsp:sp modelId="{AC438F96-2C48-4987-ACB9-D1F4DD26712F}">
      <dsp:nvSpPr>
        <dsp:cNvPr id="0" name=""/>
        <dsp:cNvSpPr/>
      </dsp:nvSpPr>
      <dsp:spPr>
        <a:xfrm>
          <a:off x="421246" y="2903431"/>
          <a:ext cx="5964745" cy="693679"/>
        </a:xfrm>
        <a:prstGeom prst="roundRect">
          <a:avLst/>
        </a:prstGeom>
        <a:solidFill>
          <a:schemeClr val="accent3">
            <a:hueOff val="-1617565"/>
            <a:satOff val="41387"/>
            <a:lumOff val="1568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910" tIns="0" rIns="222910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/>
            <a:t>美國需要日本合作，協助遠東戰略</a:t>
          </a:r>
          <a:endParaRPr lang="zh-TW" altLang="en-US" sz="2800" kern="1200" dirty="0"/>
        </a:p>
      </dsp:txBody>
      <dsp:txXfrm>
        <a:off x="455109" y="2937294"/>
        <a:ext cx="5897019" cy="62595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81E31C-0281-4DFD-A213-3430B48FCDD0}">
      <dsp:nvSpPr>
        <dsp:cNvPr id="0" name=""/>
        <dsp:cNvSpPr/>
      </dsp:nvSpPr>
      <dsp:spPr>
        <a:xfrm>
          <a:off x="0" y="0"/>
          <a:ext cx="741682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F7DBB8-443E-491B-8AB8-5016640A78D8}">
      <dsp:nvSpPr>
        <dsp:cNvPr id="0" name=""/>
        <dsp:cNvSpPr/>
      </dsp:nvSpPr>
      <dsp:spPr>
        <a:xfrm>
          <a:off x="0" y="0"/>
          <a:ext cx="1483364" cy="53732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t" anchorCtr="0">
          <a:noAutofit/>
        </a:bodyPr>
        <a:lstStyle/>
        <a:p>
          <a:pPr lvl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6500" kern="1200" dirty="0" smtClean="0"/>
            <a:t>冷戰後</a:t>
          </a:r>
          <a:endParaRPr lang="zh-TW" altLang="en-US" sz="6500" kern="1200" dirty="0"/>
        </a:p>
      </dsp:txBody>
      <dsp:txXfrm>
        <a:off x="0" y="0"/>
        <a:ext cx="1483364" cy="5373216"/>
      </dsp:txXfrm>
    </dsp:sp>
    <dsp:sp modelId="{CE9F90C8-30BB-4BF4-924E-9131D8D3B267}">
      <dsp:nvSpPr>
        <dsp:cNvPr id="0" name=""/>
        <dsp:cNvSpPr/>
      </dsp:nvSpPr>
      <dsp:spPr>
        <a:xfrm>
          <a:off x="1594617" y="63164"/>
          <a:ext cx="5822206" cy="12632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900" b="1" kern="1200" dirty="0" smtClean="0"/>
            <a:t>海部俊樹與後冷戰初期的外交政策</a:t>
          </a:r>
          <a:endParaRPr lang="zh-TW" altLang="en-US" sz="2900" kern="1200" dirty="0"/>
        </a:p>
      </dsp:txBody>
      <dsp:txXfrm>
        <a:off x="1594617" y="63164"/>
        <a:ext cx="5822206" cy="1263282"/>
      </dsp:txXfrm>
    </dsp:sp>
    <dsp:sp modelId="{70A6E3F6-6AAD-4509-995A-9199E221B6C7}">
      <dsp:nvSpPr>
        <dsp:cNvPr id="0" name=""/>
        <dsp:cNvSpPr/>
      </dsp:nvSpPr>
      <dsp:spPr>
        <a:xfrm>
          <a:off x="1483364" y="1326447"/>
          <a:ext cx="593345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A15D180-EF2C-4FFF-8FE1-A8046D18B4C5}">
      <dsp:nvSpPr>
        <dsp:cNvPr id="0" name=""/>
        <dsp:cNvSpPr/>
      </dsp:nvSpPr>
      <dsp:spPr>
        <a:xfrm>
          <a:off x="1594617" y="1389611"/>
          <a:ext cx="5822206" cy="12632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900" b="1" kern="1200" dirty="0" smtClean="0"/>
            <a:t>美日安保─冷戰後至今的演變</a:t>
          </a:r>
          <a:endParaRPr lang="zh-TW" altLang="en-US" sz="2900" kern="1200" dirty="0"/>
        </a:p>
      </dsp:txBody>
      <dsp:txXfrm>
        <a:off x="1594617" y="1389611"/>
        <a:ext cx="5822206" cy="1263282"/>
      </dsp:txXfrm>
    </dsp:sp>
    <dsp:sp modelId="{AFE14392-215D-4624-AE87-43BA9D55AADC}">
      <dsp:nvSpPr>
        <dsp:cNvPr id="0" name=""/>
        <dsp:cNvSpPr/>
      </dsp:nvSpPr>
      <dsp:spPr>
        <a:xfrm>
          <a:off x="1483364" y="2652894"/>
          <a:ext cx="593345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B79D18-D2A8-44D5-8550-39E252BEFD7A}">
      <dsp:nvSpPr>
        <dsp:cNvPr id="0" name=""/>
        <dsp:cNvSpPr/>
      </dsp:nvSpPr>
      <dsp:spPr>
        <a:xfrm>
          <a:off x="1594617" y="2716058"/>
          <a:ext cx="5822206" cy="12632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900" b="1" kern="1200" dirty="0" smtClean="0"/>
            <a:t>日俄關係─北方領土上的角力</a:t>
          </a:r>
          <a:endParaRPr lang="zh-TW" altLang="en-US" sz="2900" kern="1200" dirty="0"/>
        </a:p>
      </dsp:txBody>
      <dsp:txXfrm>
        <a:off x="1594617" y="2716058"/>
        <a:ext cx="5822206" cy="1263282"/>
      </dsp:txXfrm>
    </dsp:sp>
    <dsp:sp modelId="{8FAA76D2-F615-4D79-8CC0-ADB29A927431}">
      <dsp:nvSpPr>
        <dsp:cNvPr id="0" name=""/>
        <dsp:cNvSpPr/>
      </dsp:nvSpPr>
      <dsp:spPr>
        <a:xfrm>
          <a:off x="1483364" y="3979341"/>
          <a:ext cx="593345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2758F1-F86E-4875-B1B9-4B0A9A1DBCAA}">
      <dsp:nvSpPr>
        <dsp:cNvPr id="0" name=""/>
        <dsp:cNvSpPr/>
      </dsp:nvSpPr>
      <dsp:spPr>
        <a:xfrm>
          <a:off x="1594617" y="4042505"/>
          <a:ext cx="5822206" cy="12632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900" b="1" kern="1200" smtClean="0"/>
            <a:t>日中關係─東亞地區的競合</a:t>
          </a:r>
          <a:endParaRPr lang="zh-TW" altLang="en-US" sz="2900" kern="1200" dirty="0"/>
        </a:p>
      </dsp:txBody>
      <dsp:txXfrm>
        <a:off x="1594617" y="4042505"/>
        <a:ext cx="5822206" cy="1263282"/>
      </dsp:txXfrm>
    </dsp:sp>
    <dsp:sp modelId="{B49154AD-ADD4-46CC-A2D5-32296B0135EF}">
      <dsp:nvSpPr>
        <dsp:cNvPr id="0" name=""/>
        <dsp:cNvSpPr/>
      </dsp:nvSpPr>
      <dsp:spPr>
        <a:xfrm>
          <a:off x="1483364" y="5305788"/>
          <a:ext cx="593345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4A6D2B-AF87-48EA-92AF-8F23ED01F120}">
      <dsp:nvSpPr>
        <dsp:cNvPr id="0" name=""/>
        <dsp:cNvSpPr/>
      </dsp:nvSpPr>
      <dsp:spPr>
        <a:xfrm>
          <a:off x="0" y="547562"/>
          <a:ext cx="1524000" cy="1287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71120" rIns="199136" bIns="71120" numCol="1" spcCol="1270" anchor="ctr" anchorCtr="0">
          <a:noAutofit/>
        </a:bodyPr>
        <a:lstStyle/>
        <a:p>
          <a:pPr lvl="0" algn="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/>
            <a:t>日本</a:t>
          </a:r>
          <a:endParaRPr lang="zh-TW" altLang="en-US" sz="2800" kern="1200" dirty="0"/>
        </a:p>
      </dsp:txBody>
      <dsp:txXfrm>
        <a:off x="0" y="547562"/>
        <a:ext cx="1524000" cy="1287000"/>
      </dsp:txXfrm>
    </dsp:sp>
    <dsp:sp modelId="{317D06EB-5549-4989-94A5-F2011DF0A191}">
      <dsp:nvSpPr>
        <dsp:cNvPr id="0" name=""/>
        <dsp:cNvSpPr/>
      </dsp:nvSpPr>
      <dsp:spPr>
        <a:xfrm>
          <a:off x="1523999" y="547562"/>
          <a:ext cx="304800" cy="1287000"/>
        </a:xfrm>
        <a:prstGeom prst="leftBrace">
          <a:avLst>
            <a:gd name="adj1" fmla="val 35000"/>
            <a:gd name="adj2" fmla="val 50000"/>
          </a:avLst>
        </a:prstGeom>
        <a:noFill/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937032-C9DD-444F-BA92-4DE1129A696C}">
      <dsp:nvSpPr>
        <dsp:cNvPr id="0" name=""/>
        <dsp:cNvSpPr/>
      </dsp:nvSpPr>
      <dsp:spPr>
        <a:xfrm>
          <a:off x="1950719" y="547562"/>
          <a:ext cx="4145280" cy="12870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800" kern="1200" dirty="0" smtClean="0"/>
            <a:t>經濟大國發展路線</a:t>
          </a:r>
          <a:endParaRPr lang="zh-TW" altLang="en-US" sz="2800" kern="1200" dirty="0"/>
        </a:p>
      </dsp:txBody>
      <dsp:txXfrm>
        <a:off x="1950719" y="547562"/>
        <a:ext cx="4145280" cy="1287000"/>
      </dsp:txXfrm>
    </dsp:sp>
    <dsp:sp modelId="{FFAD664B-8B7E-4607-8BFE-BA3F660CDF9C}">
      <dsp:nvSpPr>
        <dsp:cNvPr id="0" name=""/>
        <dsp:cNvSpPr/>
      </dsp:nvSpPr>
      <dsp:spPr>
        <a:xfrm>
          <a:off x="0" y="2149000"/>
          <a:ext cx="1524000" cy="1287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71120" rIns="199136" bIns="71120" numCol="1" spcCol="1270" anchor="ctr" anchorCtr="0">
          <a:noAutofit/>
        </a:bodyPr>
        <a:lstStyle/>
        <a:p>
          <a:pPr lvl="0" algn="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/>
            <a:t>蘇聯</a:t>
          </a:r>
          <a:endParaRPr lang="zh-TW" altLang="en-US" sz="2800" kern="1200" dirty="0"/>
        </a:p>
      </dsp:txBody>
      <dsp:txXfrm>
        <a:off x="0" y="2149000"/>
        <a:ext cx="1524000" cy="1287000"/>
      </dsp:txXfrm>
    </dsp:sp>
    <dsp:sp modelId="{286702B2-C43D-47BC-9427-554125D05680}">
      <dsp:nvSpPr>
        <dsp:cNvPr id="0" name=""/>
        <dsp:cNvSpPr/>
      </dsp:nvSpPr>
      <dsp:spPr>
        <a:xfrm>
          <a:off x="1523999" y="2068562"/>
          <a:ext cx="304800" cy="1447875"/>
        </a:xfrm>
        <a:prstGeom prst="leftBrace">
          <a:avLst>
            <a:gd name="adj1" fmla="val 35000"/>
            <a:gd name="adj2" fmla="val 50000"/>
          </a:avLst>
        </a:prstGeom>
        <a:noFill/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DF829A-04DC-4408-A39A-C17E977CBF07}">
      <dsp:nvSpPr>
        <dsp:cNvPr id="0" name=""/>
        <dsp:cNvSpPr/>
      </dsp:nvSpPr>
      <dsp:spPr>
        <a:xfrm>
          <a:off x="1950719" y="2068562"/>
          <a:ext cx="4145280" cy="1447875"/>
        </a:xfrm>
        <a:prstGeom prst="rect">
          <a:avLst/>
        </a:prstGeom>
        <a:solidFill>
          <a:schemeClr val="accent2">
            <a:hueOff val="2746340"/>
            <a:satOff val="-48808"/>
            <a:lumOff val="156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800" kern="1200" dirty="0" smtClean="0"/>
            <a:t>國內經濟衰弱</a:t>
          </a:r>
          <a:endParaRPr lang="zh-TW" altLang="en-US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800" kern="1200" dirty="0" smtClean="0"/>
            <a:t>與中國交惡</a:t>
          </a:r>
          <a:endParaRPr lang="zh-TW" altLang="en-US" sz="2800" kern="1200" dirty="0"/>
        </a:p>
      </dsp:txBody>
      <dsp:txXfrm>
        <a:off x="1950719" y="2068562"/>
        <a:ext cx="4145280" cy="1447875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04026F-9550-4566-B330-D7FBBFAF474F}">
      <dsp:nvSpPr>
        <dsp:cNvPr id="0" name=""/>
        <dsp:cNvSpPr/>
      </dsp:nvSpPr>
      <dsp:spPr>
        <a:xfrm>
          <a:off x="2469107" y="211264"/>
          <a:ext cx="4192783" cy="1456098"/>
        </a:xfrm>
        <a:prstGeom prst="ellipse">
          <a:avLst/>
        </a:prstGeom>
        <a:solidFill>
          <a:schemeClr val="accent4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062233-B740-4E7E-A12C-DD376BB4CA0B}">
      <dsp:nvSpPr>
        <dsp:cNvPr id="0" name=""/>
        <dsp:cNvSpPr/>
      </dsp:nvSpPr>
      <dsp:spPr>
        <a:xfrm>
          <a:off x="4165722" y="3776755"/>
          <a:ext cx="812555" cy="520035"/>
        </a:xfrm>
        <a:prstGeom prst="downArrow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45F750-5456-4209-9A92-23FDEB6800A2}">
      <dsp:nvSpPr>
        <dsp:cNvPr id="0" name=""/>
        <dsp:cNvSpPr/>
      </dsp:nvSpPr>
      <dsp:spPr>
        <a:xfrm>
          <a:off x="2051727" y="4192783"/>
          <a:ext cx="5040545" cy="9750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/>
            <a:t>日中開始建立新的貿易關係</a:t>
          </a:r>
          <a:endParaRPr lang="zh-TW" altLang="en-US" sz="2800" kern="1200" dirty="0"/>
        </a:p>
      </dsp:txBody>
      <dsp:txXfrm>
        <a:off x="2051727" y="4192783"/>
        <a:ext cx="5040545" cy="975066"/>
      </dsp:txXfrm>
    </dsp:sp>
    <dsp:sp modelId="{13380E10-53F2-4828-9431-49105F727A1D}">
      <dsp:nvSpPr>
        <dsp:cNvPr id="0" name=""/>
        <dsp:cNvSpPr/>
      </dsp:nvSpPr>
      <dsp:spPr>
        <a:xfrm>
          <a:off x="4355973" y="0"/>
          <a:ext cx="1894665" cy="189465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/>
            <a:t>中蘇關係惡化</a:t>
          </a:r>
          <a:endParaRPr lang="zh-TW" altLang="en-US" sz="2800" kern="1200" dirty="0"/>
        </a:p>
      </dsp:txBody>
      <dsp:txXfrm>
        <a:off x="4633440" y="277465"/>
        <a:ext cx="1339731" cy="1339720"/>
      </dsp:txXfrm>
    </dsp:sp>
    <dsp:sp modelId="{BCDD9BAE-7048-4A8A-BB5A-D4A12FD12D16}">
      <dsp:nvSpPr>
        <dsp:cNvPr id="0" name=""/>
        <dsp:cNvSpPr/>
      </dsp:nvSpPr>
      <dsp:spPr>
        <a:xfrm>
          <a:off x="3504461" y="1312421"/>
          <a:ext cx="2219669" cy="2076056"/>
        </a:xfrm>
        <a:prstGeom prst="ellipse">
          <a:avLst/>
        </a:prstGeom>
        <a:solidFill>
          <a:schemeClr val="accent4">
            <a:hueOff val="7484979"/>
            <a:satOff val="-41387"/>
            <a:lumOff val="-352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/>
            <a:t>中國經濟結構受到嚴重破壞</a:t>
          </a:r>
          <a:endParaRPr lang="zh-TW" altLang="en-US" sz="2800" kern="1200" dirty="0"/>
        </a:p>
      </dsp:txBody>
      <dsp:txXfrm>
        <a:off x="3829524" y="1616452"/>
        <a:ext cx="1569543" cy="1467994"/>
      </dsp:txXfrm>
    </dsp:sp>
    <dsp:sp modelId="{8A3A316F-2A00-4ECF-9069-DE8C4E9A45FE}">
      <dsp:nvSpPr>
        <dsp:cNvPr id="0" name=""/>
        <dsp:cNvSpPr/>
      </dsp:nvSpPr>
      <dsp:spPr>
        <a:xfrm>
          <a:off x="2325967" y="16266"/>
          <a:ext cx="4550308" cy="3640246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6CB6C0-5B0C-4B7C-A0A1-A7CC23B57BC1}">
      <dsp:nvSpPr>
        <dsp:cNvPr id="0" name=""/>
        <dsp:cNvSpPr/>
      </dsp:nvSpPr>
      <dsp:spPr>
        <a:xfrm>
          <a:off x="0" y="1258530"/>
          <a:ext cx="7920880" cy="0"/>
        </a:xfrm>
        <a:prstGeom prst="line">
          <a:avLst/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F56483D-6CD3-4C98-82B8-810508E2D8B3}">
      <dsp:nvSpPr>
        <dsp:cNvPr id="0" name=""/>
        <dsp:cNvSpPr/>
      </dsp:nvSpPr>
      <dsp:spPr>
        <a:xfrm>
          <a:off x="2059428" y="0"/>
          <a:ext cx="5861451" cy="12585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245" tIns="55245" rIns="55245" bIns="55245" numCol="1" spcCol="1270" anchor="b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900" kern="1200" dirty="0" smtClean="0"/>
            <a:t>   「關島原則」</a:t>
          </a:r>
          <a:endParaRPr lang="zh-TW" altLang="en-US" sz="2900" kern="1200" dirty="0"/>
        </a:p>
      </dsp:txBody>
      <dsp:txXfrm>
        <a:off x="2059428" y="0"/>
        <a:ext cx="5861451" cy="1258530"/>
      </dsp:txXfrm>
    </dsp:sp>
    <dsp:sp modelId="{E11EAEFD-FDED-4962-9764-FA7B0C9C6E38}">
      <dsp:nvSpPr>
        <dsp:cNvPr id="0" name=""/>
        <dsp:cNvSpPr/>
      </dsp:nvSpPr>
      <dsp:spPr>
        <a:xfrm>
          <a:off x="0" y="360040"/>
          <a:ext cx="2059428" cy="901711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245" tIns="55245" rIns="55245" bIns="5524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900" kern="1200" dirty="0" smtClean="0"/>
            <a:t>尼克森主義</a:t>
          </a:r>
          <a:endParaRPr lang="zh-TW" altLang="en-US" sz="2900" kern="1200" dirty="0"/>
        </a:p>
      </dsp:txBody>
      <dsp:txXfrm>
        <a:off x="44026" y="404066"/>
        <a:ext cx="1971376" cy="857685"/>
      </dsp:txXfrm>
    </dsp:sp>
    <dsp:sp modelId="{D625648B-DEC5-4E36-968A-F1B7F82BE484}">
      <dsp:nvSpPr>
        <dsp:cNvPr id="0" name=""/>
        <dsp:cNvSpPr/>
      </dsp:nvSpPr>
      <dsp:spPr>
        <a:xfrm>
          <a:off x="0" y="1258530"/>
          <a:ext cx="7920880" cy="2517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245" tIns="55245" rIns="55245" bIns="55245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sz="2300" kern="1200" dirty="0" smtClean="0"/>
            <a:t>亞洲戰略應以亞洲國家為主體</a:t>
          </a:r>
          <a:endParaRPr lang="zh-TW" altLang="en-US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sz="2300" kern="1200" dirty="0" smtClean="0"/>
            <a:t>被推廣為美國全球政策的基本原則</a:t>
          </a:r>
          <a:endParaRPr lang="zh-TW" altLang="en-US" sz="2300" kern="1200" dirty="0"/>
        </a:p>
      </dsp:txBody>
      <dsp:txXfrm>
        <a:off x="0" y="1258530"/>
        <a:ext cx="7920880" cy="2517437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97E923-7FAA-40B6-B61A-DE028E943D76}">
      <dsp:nvSpPr>
        <dsp:cNvPr id="0" name=""/>
        <dsp:cNvSpPr/>
      </dsp:nvSpPr>
      <dsp:spPr>
        <a:xfrm>
          <a:off x="0" y="146307"/>
          <a:ext cx="8424936" cy="88297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/>
            <a:t>美國於１９７２年前將沖繩行政權歸還日本</a:t>
          </a:r>
          <a:endParaRPr lang="zh-TW" altLang="en-US" sz="2800" kern="1200" dirty="0"/>
        </a:p>
      </dsp:txBody>
      <dsp:txXfrm>
        <a:off x="43103" y="189410"/>
        <a:ext cx="8338730" cy="796764"/>
      </dsp:txXfrm>
    </dsp:sp>
    <dsp:sp modelId="{831A12F4-C283-488E-B266-CCACF24C43FA}">
      <dsp:nvSpPr>
        <dsp:cNvPr id="0" name=""/>
        <dsp:cNvSpPr/>
      </dsp:nvSpPr>
      <dsp:spPr>
        <a:xfrm>
          <a:off x="0" y="1029278"/>
          <a:ext cx="8424936" cy="11436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7492" tIns="30480" rIns="170688" bIns="3048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zh-TW" altLang="en-US" sz="2400" kern="1200" dirty="0" smtClean="0"/>
            <a:t>有關規定全部適用於沖繩</a:t>
          </a:r>
          <a:endParaRPr lang="zh-TW" alt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zh-TW" altLang="en-US" sz="2400" kern="1200" dirty="0" smtClean="0"/>
            <a:t>美國保持在沖繩的軍事基地</a:t>
          </a:r>
          <a:endParaRPr lang="zh-TW" altLang="en-US" sz="2400" kern="1200" dirty="0"/>
        </a:p>
      </dsp:txBody>
      <dsp:txXfrm>
        <a:off x="0" y="1029278"/>
        <a:ext cx="8424936" cy="1143675"/>
      </dsp:txXfrm>
    </dsp:sp>
    <dsp:sp modelId="{E0A82359-4373-471D-8FBD-F3F534292765}">
      <dsp:nvSpPr>
        <dsp:cNvPr id="0" name=""/>
        <dsp:cNvSpPr/>
      </dsp:nvSpPr>
      <dsp:spPr>
        <a:xfrm>
          <a:off x="0" y="2222838"/>
          <a:ext cx="8424936" cy="940160"/>
        </a:xfrm>
        <a:prstGeom prst="roundRect">
          <a:avLst/>
        </a:prstGeom>
        <a:solidFill>
          <a:schemeClr val="accent3">
            <a:hueOff val="-808782"/>
            <a:satOff val="20694"/>
            <a:lumOff val="78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/>
            <a:t>日本逐步擔負起沖繩的防禦責任，加強自主防衛</a:t>
          </a:r>
          <a:endParaRPr lang="zh-TW" altLang="en-US" sz="2800" kern="1200" dirty="0"/>
        </a:p>
      </dsp:txBody>
      <dsp:txXfrm>
        <a:off x="45895" y="2268733"/>
        <a:ext cx="8333146" cy="848370"/>
      </dsp:txXfrm>
    </dsp:sp>
    <dsp:sp modelId="{185CE619-F4BE-4988-8584-1E7C57C001DC}">
      <dsp:nvSpPr>
        <dsp:cNvPr id="0" name=""/>
        <dsp:cNvSpPr/>
      </dsp:nvSpPr>
      <dsp:spPr>
        <a:xfrm>
          <a:off x="0" y="3326924"/>
          <a:ext cx="8424936" cy="945867"/>
        </a:xfrm>
        <a:prstGeom prst="roundRect">
          <a:avLst/>
        </a:prstGeom>
        <a:solidFill>
          <a:schemeClr val="accent3">
            <a:hueOff val="-1617565"/>
            <a:satOff val="41387"/>
            <a:lumOff val="1568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/>
            <a:t>維護韓國和臺灣的安全也就是維護日本的安全</a:t>
          </a:r>
          <a:endParaRPr lang="zh-TW" altLang="en-US" sz="2800" kern="1200" dirty="0"/>
        </a:p>
      </dsp:txBody>
      <dsp:txXfrm>
        <a:off x="46173" y="3373097"/>
        <a:ext cx="8332590" cy="853521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78CF69-56B3-4F55-8272-3B2C7A06CE78}">
      <dsp:nvSpPr>
        <dsp:cNvPr id="0" name=""/>
        <dsp:cNvSpPr/>
      </dsp:nvSpPr>
      <dsp:spPr>
        <a:xfrm>
          <a:off x="0" y="396864"/>
          <a:ext cx="8640960" cy="909278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/>
            <a:t>日本將歸還沖繩及小笠原諸島視為外交工作的重心</a:t>
          </a:r>
          <a:endParaRPr lang="zh-TW" altLang="en-US" sz="2800" kern="1200" dirty="0"/>
        </a:p>
      </dsp:txBody>
      <dsp:txXfrm>
        <a:off x="44387" y="441251"/>
        <a:ext cx="8552186" cy="820504"/>
      </dsp:txXfrm>
    </dsp:sp>
    <dsp:sp modelId="{C53A101E-6E84-48E1-BC9E-D0753FAD16A8}">
      <dsp:nvSpPr>
        <dsp:cNvPr id="0" name=""/>
        <dsp:cNvSpPr/>
      </dsp:nvSpPr>
      <dsp:spPr>
        <a:xfrm>
          <a:off x="0" y="1306142"/>
          <a:ext cx="8640960" cy="11100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4350" tIns="35560" rIns="199136" bIns="3556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zh-TW" altLang="en-US" sz="2800" kern="1200" dirty="0" smtClean="0"/>
            <a:t>加強與蘇聯之間的關係，孤立</a:t>
          </a:r>
          <a:r>
            <a:rPr lang="zh-TW" altLang="en-US" sz="2800" kern="1200" dirty="0" smtClean="0"/>
            <a:t>中國</a:t>
          </a:r>
          <a:endParaRPr lang="zh-TW" altLang="en-US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zh-TW" altLang="en-US" sz="2800" kern="1200" dirty="0" smtClean="0"/>
            <a:t>                                                                  </a:t>
          </a:r>
          <a:endParaRPr lang="zh-TW" altLang="en-US" sz="2800" kern="1200" dirty="0"/>
        </a:p>
      </dsp:txBody>
      <dsp:txXfrm>
        <a:off x="0" y="1306142"/>
        <a:ext cx="8640960" cy="1110037"/>
      </dsp:txXfrm>
    </dsp:sp>
    <dsp:sp modelId="{568A5219-18F0-4C7F-B978-F181F6337D2F}">
      <dsp:nvSpPr>
        <dsp:cNvPr id="0" name=""/>
        <dsp:cNvSpPr/>
      </dsp:nvSpPr>
      <dsp:spPr>
        <a:xfrm>
          <a:off x="0" y="2416179"/>
          <a:ext cx="8640960" cy="950868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/>
            <a:t>經濟的互補是雙方經貿交流的誘因</a:t>
          </a:r>
          <a:endParaRPr lang="zh-TW" altLang="en-US" sz="2800" kern="1200" dirty="0"/>
        </a:p>
      </dsp:txBody>
      <dsp:txXfrm>
        <a:off x="46418" y="2462597"/>
        <a:ext cx="8548124" cy="858032"/>
      </dsp:txXfrm>
    </dsp:sp>
    <dsp:sp modelId="{1E3D7426-961A-4C81-B567-EE677DE0A4D6}">
      <dsp:nvSpPr>
        <dsp:cNvPr id="0" name=""/>
        <dsp:cNvSpPr/>
      </dsp:nvSpPr>
      <dsp:spPr>
        <a:xfrm>
          <a:off x="0" y="3367047"/>
          <a:ext cx="8640960" cy="1076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4350" tIns="35560" rIns="199136" bIns="3556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zh-TW" altLang="en-US" sz="2800" kern="1200" dirty="0" smtClean="0"/>
            <a:t>達成</a:t>
          </a:r>
          <a:r>
            <a:rPr lang="zh-TW" sz="2800" kern="1200" dirty="0" smtClean="0"/>
            <a:t>關於合作開發西伯利亞的協定</a:t>
          </a:r>
          <a:endParaRPr lang="zh-TW" altLang="en-US" sz="2800" kern="1200" dirty="0"/>
        </a:p>
      </dsp:txBody>
      <dsp:txXfrm>
        <a:off x="0" y="3367047"/>
        <a:ext cx="8640960" cy="1076400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393B85-DAAF-47DE-AA10-BCA3C8D2374C}">
      <dsp:nvSpPr>
        <dsp:cNvPr id="0" name=""/>
        <dsp:cNvSpPr/>
      </dsp:nvSpPr>
      <dsp:spPr>
        <a:xfrm>
          <a:off x="1986442" y="510147"/>
          <a:ext cx="4154696" cy="4154696"/>
        </a:xfrm>
        <a:prstGeom prst="blockArc">
          <a:avLst>
            <a:gd name="adj1" fmla="val 10734493"/>
            <a:gd name="adj2" fmla="val 16872165"/>
            <a:gd name="adj3" fmla="val 4642"/>
          </a:avLst>
        </a:prstGeom>
        <a:solidFill>
          <a:schemeClr val="accent4">
            <a:hueOff val="7484979"/>
            <a:satOff val="-41387"/>
            <a:lumOff val="-352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7AB37F-093F-48AC-BBA1-6B346B171008}">
      <dsp:nvSpPr>
        <dsp:cNvPr id="0" name=""/>
        <dsp:cNvSpPr/>
      </dsp:nvSpPr>
      <dsp:spPr>
        <a:xfrm>
          <a:off x="1985862" y="486774"/>
          <a:ext cx="4154696" cy="4154696"/>
        </a:xfrm>
        <a:prstGeom prst="blockArc">
          <a:avLst>
            <a:gd name="adj1" fmla="val 4734316"/>
            <a:gd name="adj2" fmla="val 10694882"/>
            <a:gd name="adj3" fmla="val 4642"/>
          </a:avLst>
        </a:prstGeom>
        <a:solidFill>
          <a:schemeClr val="accent4">
            <a:hueOff val="4989986"/>
            <a:satOff val="-27591"/>
            <a:lumOff val="-235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088B38-E958-4FB5-8F17-358DE2CB2002}">
      <dsp:nvSpPr>
        <dsp:cNvPr id="0" name=""/>
        <dsp:cNvSpPr/>
      </dsp:nvSpPr>
      <dsp:spPr>
        <a:xfrm>
          <a:off x="2579600" y="459057"/>
          <a:ext cx="4154696" cy="4154696"/>
        </a:xfrm>
        <a:prstGeom prst="blockArc">
          <a:avLst>
            <a:gd name="adj1" fmla="val 152109"/>
            <a:gd name="adj2" fmla="val 5744953"/>
            <a:gd name="adj3" fmla="val 4642"/>
          </a:avLst>
        </a:prstGeom>
        <a:solidFill>
          <a:schemeClr val="accent4">
            <a:hueOff val="2494993"/>
            <a:satOff val="-13796"/>
            <a:lumOff val="-117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ACFD89-48BD-43FB-85BE-5E3CAC821570}">
      <dsp:nvSpPr>
        <dsp:cNvPr id="0" name=""/>
        <dsp:cNvSpPr/>
      </dsp:nvSpPr>
      <dsp:spPr>
        <a:xfrm>
          <a:off x="2577637" y="539227"/>
          <a:ext cx="4154696" cy="4154696"/>
        </a:xfrm>
        <a:prstGeom prst="blockArc">
          <a:avLst>
            <a:gd name="adj1" fmla="val 15865768"/>
            <a:gd name="adj2" fmla="val 16235"/>
            <a:gd name="adj3" fmla="val 4642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1D8956-D1DF-4B63-8DC8-51CBE56FAC1F}">
      <dsp:nvSpPr>
        <dsp:cNvPr id="0" name=""/>
        <dsp:cNvSpPr/>
      </dsp:nvSpPr>
      <dsp:spPr>
        <a:xfrm>
          <a:off x="3354868" y="1521408"/>
          <a:ext cx="2189735" cy="2006992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/>
            <a:t>日美同盟</a:t>
          </a:r>
          <a:endParaRPr lang="zh-TW" altLang="en-US" sz="2800" kern="1200" dirty="0"/>
        </a:p>
      </dsp:txBody>
      <dsp:txXfrm>
        <a:off x="3675547" y="1815325"/>
        <a:ext cx="1548377" cy="1419158"/>
      </dsp:txXfrm>
    </dsp:sp>
    <dsp:sp modelId="{84214E6E-E352-4C17-B27D-FFAB55061839}">
      <dsp:nvSpPr>
        <dsp:cNvPr id="0" name=""/>
        <dsp:cNvSpPr/>
      </dsp:nvSpPr>
      <dsp:spPr>
        <a:xfrm>
          <a:off x="3704095" y="-171977"/>
          <a:ext cx="1507838" cy="1537997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/>
            <a:t>美中交惡</a:t>
          </a:r>
          <a:endParaRPr lang="zh-TW" altLang="en-US" sz="2800" kern="1200" dirty="0"/>
        </a:p>
      </dsp:txBody>
      <dsp:txXfrm>
        <a:off x="3924913" y="53257"/>
        <a:ext cx="1066202" cy="1087529"/>
      </dsp:txXfrm>
    </dsp:sp>
    <dsp:sp modelId="{58832100-EBA6-4628-9929-6A76B636B4BC}">
      <dsp:nvSpPr>
        <dsp:cNvPr id="0" name=""/>
        <dsp:cNvSpPr/>
      </dsp:nvSpPr>
      <dsp:spPr>
        <a:xfrm>
          <a:off x="5799080" y="1714904"/>
          <a:ext cx="1770039" cy="1822509"/>
        </a:xfrm>
        <a:prstGeom prst="ellipse">
          <a:avLst/>
        </a:prstGeom>
        <a:solidFill>
          <a:schemeClr val="accent4">
            <a:hueOff val="2494993"/>
            <a:satOff val="-13796"/>
            <a:lumOff val="-1176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/>
            <a:t>繼承吉田主義</a:t>
          </a:r>
          <a:endParaRPr lang="zh-TW" altLang="en-US" sz="2800" kern="1200" dirty="0"/>
        </a:p>
      </dsp:txBody>
      <dsp:txXfrm>
        <a:off x="6058296" y="1981804"/>
        <a:ext cx="1251607" cy="1288709"/>
      </dsp:txXfrm>
    </dsp:sp>
    <dsp:sp modelId="{ABE2E3C0-8E71-4A8B-8170-45AFBA138A4C}">
      <dsp:nvSpPr>
        <dsp:cNvPr id="0" name=""/>
        <dsp:cNvSpPr/>
      </dsp:nvSpPr>
      <dsp:spPr>
        <a:xfrm>
          <a:off x="3362740" y="3638054"/>
          <a:ext cx="2181881" cy="1834561"/>
        </a:xfrm>
        <a:prstGeom prst="ellipse">
          <a:avLst/>
        </a:prstGeom>
        <a:solidFill>
          <a:schemeClr val="accent4">
            <a:hueOff val="4989986"/>
            <a:satOff val="-27591"/>
            <a:lumOff val="-235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/>
            <a:t>歸還沖繩管轄權</a:t>
          </a:r>
          <a:endParaRPr lang="zh-TW" altLang="en-US" sz="2800" kern="1200" dirty="0"/>
        </a:p>
      </dsp:txBody>
      <dsp:txXfrm>
        <a:off x="3682269" y="3906719"/>
        <a:ext cx="1542823" cy="1297231"/>
      </dsp:txXfrm>
    </dsp:sp>
    <dsp:sp modelId="{A25CE772-B845-455A-80CC-1F48B4D11650}">
      <dsp:nvSpPr>
        <dsp:cNvPr id="0" name=""/>
        <dsp:cNvSpPr/>
      </dsp:nvSpPr>
      <dsp:spPr>
        <a:xfrm>
          <a:off x="1018948" y="1593198"/>
          <a:ext cx="2032146" cy="2065921"/>
        </a:xfrm>
        <a:prstGeom prst="ellipse">
          <a:avLst/>
        </a:prstGeom>
        <a:solidFill>
          <a:schemeClr val="accent4">
            <a:hueOff val="7484979"/>
            <a:satOff val="-41387"/>
            <a:lumOff val="-352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/>
            <a:t>反對中共加入聯合國</a:t>
          </a:r>
          <a:endParaRPr lang="zh-TW" altLang="en-US" sz="2800" kern="1200" dirty="0"/>
        </a:p>
      </dsp:txBody>
      <dsp:txXfrm>
        <a:off x="1316549" y="1895745"/>
        <a:ext cx="1436944" cy="1460827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E1F690-86E8-4F59-9821-4A3AD0A1F61C}">
      <dsp:nvSpPr>
        <dsp:cNvPr id="0" name=""/>
        <dsp:cNvSpPr/>
      </dsp:nvSpPr>
      <dsp:spPr>
        <a:xfrm>
          <a:off x="894" y="0"/>
          <a:ext cx="570738" cy="570738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CC3462-55A6-474D-A83C-4ABC81691CE9}">
      <dsp:nvSpPr>
        <dsp:cNvPr id="0" name=""/>
        <dsp:cNvSpPr/>
      </dsp:nvSpPr>
      <dsp:spPr>
        <a:xfrm>
          <a:off x="57968" y="57073"/>
          <a:ext cx="456590" cy="456590"/>
        </a:xfrm>
        <a:prstGeom prst="chord">
          <a:avLst>
            <a:gd name="adj1" fmla="val 1168272"/>
            <a:gd name="adj2" fmla="val 9631728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0C4DD0-E02F-43F4-ACC8-140256E5EBA6}">
      <dsp:nvSpPr>
        <dsp:cNvPr id="0" name=""/>
        <dsp:cNvSpPr/>
      </dsp:nvSpPr>
      <dsp:spPr>
        <a:xfrm>
          <a:off x="335205" y="570738"/>
          <a:ext cx="2399094" cy="24018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/>
            <a:t>中國</a:t>
          </a:r>
          <a:r>
            <a:rPr lang="en-US" altLang="zh-TW" sz="2800" kern="1200" dirty="0" smtClean="0"/>
            <a:t>(PRC)</a:t>
          </a: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/>
            <a:t>加入聯合國</a:t>
          </a:r>
          <a:endParaRPr lang="zh-TW" altLang="en-US" sz="2800" kern="1200" dirty="0"/>
        </a:p>
      </dsp:txBody>
      <dsp:txXfrm>
        <a:off x="335205" y="570738"/>
        <a:ext cx="2399094" cy="2401855"/>
      </dsp:txXfrm>
    </dsp:sp>
    <dsp:sp modelId="{D189905D-23B9-4486-81A0-5B1A9C8F726C}">
      <dsp:nvSpPr>
        <dsp:cNvPr id="0" name=""/>
        <dsp:cNvSpPr/>
      </dsp:nvSpPr>
      <dsp:spPr>
        <a:xfrm>
          <a:off x="690536" y="0"/>
          <a:ext cx="1688433" cy="5707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b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800" kern="1200" dirty="0" smtClean="0"/>
            <a:t>1971</a:t>
          </a:r>
          <a:endParaRPr lang="zh-TW" altLang="en-US" sz="2800" kern="1200" dirty="0"/>
        </a:p>
      </dsp:txBody>
      <dsp:txXfrm>
        <a:off x="690536" y="0"/>
        <a:ext cx="1688433" cy="570738"/>
      </dsp:txXfrm>
    </dsp:sp>
    <dsp:sp modelId="{B74E3906-25F5-4B34-AEB4-1C33633E83E1}">
      <dsp:nvSpPr>
        <dsp:cNvPr id="0" name=""/>
        <dsp:cNvSpPr/>
      </dsp:nvSpPr>
      <dsp:spPr>
        <a:xfrm>
          <a:off x="2535377" y="0"/>
          <a:ext cx="570738" cy="570738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07B1671-E443-4232-A609-A5C92BD0CA01}">
      <dsp:nvSpPr>
        <dsp:cNvPr id="0" name=""/>
        <dsp:cNvSpPr/>
      </dsp:nvSpPr>
      <dsp:spPr>
        <a:xfrm>
          <a:off x="2605878" y="57073"/>
          <a:ext cx="456590" cy="456590"/>
        </a:xfrm>
        <a:prstGeom prst="chord">
          <a:avLst>
            <a:gd name="adj1" fmla="val 20431728"/>
            <a:gd name="adj2" fmla="val 11968272"/>
          </a:avLst>
        </a:prstGeom>
        <a:solidFill>
          <a:schemeClr val="accent2">
            <a:hueOff val="1373170"/>
            <a:satOff val="-24404"/>
            <a:lumOff val="785"/>
            <a:alphaOff val="0"/>
          </a:schemeClr>
        </a:solidFill>
        <a:ln w="19050" cap="flat" cmpd="sng" algn="ctr">
          <a:solidFill>
            <a:schemeClr val="accent2">
              <a:hueOff val="1373170"/>
              <a:satOff val="-24404"/>
              <a:lumOff val="78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ECC7DE-0C04-4BF8-80AE-72B799D03452}">
      <dsp:nvSpPr>
        <dsp:cNvPr id="0" name=""/>
        <dsp:cNvSpPr/>
      </dsp:nvSpPr>
      <dsp:spPr>
        <a:xfrm>
          <a:off x="2858118" y="570738"/>
          <a:ext cx="2353338" cy="24018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/>
            <a:t>中美簽</a:t>
          </a:r>
          <a:endParaRPr lang="en-US" altLang="zh-TW" sz="2800" kern="1200" dirty="0" smtClean="0"/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800" kern="1200" dirty="0" smtClean="0"/>
            <a:t>《</a:t>
          </a:r>
          <a:r>
            <a:rPr lang="zh-TW" altLang="en-US" sz="2800" kern="1200" dirty="0" smtClean="0"/>
            <a:t>上海公報</a:t>
          </a:r>
          <a:r>
            <a:rPr lang="en-US" altLang="zh-TW" sz="2800" kern="1200" dirty="0" smtClean="0"/>
            <a:t>》</a:t>
          </a:r>
          <a:r>
            <a:rPr lang="zh-TW" altLang="en-US" sz="2800" kern="1200" dirty="0" smtClean="0"/>
            <a:t>、</a:t>
          </a:r>
          <a:endParaRPr lang="zh-TW" altLang="en-US" sz="2800" kern="1200" dirty="0"/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/>
            <a:t>中日建交</a:t>
          </a:r>
          <a:endParaRPr lang="zh-TW" altLang="en-US" sz="2800" kern="1200" dirty="0"/>
        </a:p>
      </dsp:txBody>
      <dsp:txXfrm>
        <a:off x="2858118" y="570738"/>
        <a:ext cx="2353338" cy="2401855"/>
      </dsp:txXfrm>
    </dsp:sp>
    <dsp:sp modelId="{409235CF-3F5A-44AE-B941-2819D1ABED96}">
      <dsp:nvSpPr>
        <dsp:cNvPr id="0" name=""/>
        <dsp:cNvSpPr/>
      </dsp:nvSpPr>
      <dsp:spPr>
        <a:xfrm>
          <a:off x="3240396" y="0"/>
          <a:ext cx="1688433" cy="5707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b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800" kern="1200" dirty="0" smtClean="0"/>
            <a:t>1972</a:t>
          </a:r>
          <a:endParaRPr lang="zh-TW" altLang="en-US" sz="2800" kern="1200" dirty="0"/>
        </a:p>
      </dsp:txBody>
      <dsp:txXfrm>
        <a:off x="3240396" y="0"/>
        <a:ext cx="1688433" cy="570738"/>
      </dsp:txXfrm>
    </dsp:sp>
    <dsp:sp modelId="{FE9D8E8E-647D-4F1D-8118-B3EA14C673DF}">
      <dsp:nvSpPr>
        <dsp:cNvPr id="0" name=""/>
        <dsp:cNvSpPr/>
      </dsp:nvSpPr>
      <dsp:spPr>
        <a:xfrm>
          <a:off x="5682635" y="0"/>
          <a:ext cx="570737" cy="570738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FBB334A-9E75-45BD-A978-F1B3B146D75E}">
      <dsp:nvSpPr>
        <dsp:cNvPr id="0" name=""/>
        <dsp:cNvSpPr/>
      </dsp:nvSpPr>
      <dsp:spPr>
        <a:xfrm>
          <a:off x="5739709" y="57073"/>
          <a:ext cx="456590" cy="456590"/>
        </a:xfrm>
        <a:prstGeom prst="chord">
          <a:avLst>
            <a:gd name="adj1" fmla="val 16200000"/>
            <a:gd name="adj2" fmla="val 16200000"/>
          </a:avLst>
        </a:prstGeom>
        <a:solidFill>
          <a:schemeClr val="accent2">
            <a:hueOff val="2746340"/>
            <a:satOff val="-48808"/>
            <a:lumOff val="1569"/>
            <a:alphaOff val="0"/>
          </a:schemeClr>
        </a:solidFill>
        <a:ln w="19050" cap="flat" cmpd="sng" algn="ctr">
          <a:solidFill>
            <a:schemeClr val="accent2">
              <a:hueOff val="2746340"/>
              <a:satOff val="-48808"/>
              <a:lumOff val="156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CF1BEB-990B-41F0-9738-4E9CEF4C13BC}">
      <dsp:nvSpPr>
        <dsp:cNvPr id="0" name=""/>
        <dsp:cNvSpPr/>
      </dsp:nvSpPr>
      <dsp:spPr>
        <a:xfrm>
          <a:off x="6224969" y="570738"/>
          <a:ext cx="1983047" cy="24018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800" kern="1200" dirty="0" smtClean="0"/>
            <a:t>《</a:t>
          </a:r>
          <a:r>
            <a:rPr lang="zh-TW" altLang="en-US" sz="2800" kern="1200" dirty="0" smtClean="0"/>
            <a:t>中日和約</a:t>
          </a:r>
          <a:r>
            <a:rPr lang="en-US" altLang="zh-TW" sz="2800" kern="1200" dirty="0" smtClean="0"/>
            <a:t>》</a:t>
          </a:r>
          <a:endParaRPr lang="zh-TW" altLang="en-US" sz="2800" kern="1200" dirty="0"/>
        </a:p>
      </dsp:txBody>
      <dsp:txXfrm>
        <a:off x="6224969" y="570738"/>
        <a:ext cx="1983047" cy="2401855"/>
      </dsp:txXfrm>
    </dsp:sp>
    <dsp:sp modelId="{44B4ECB4-E6E7-4DD1-A4BD-094179C389E7}">
      <dsp:nvSpPr>
        <dsp:cNvPr id="0" name=""/>
        <dsp:cNvSpPr/>
      </dsp:nvSpPr>
      <dsp:spPr>
        <a:xfrm>
          <a:off x="6372276" y="0"/>
          <a:ext cx="1688433" cy="5707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b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800" kern="1200" dirty="0" smtClean="0"/>
            <a:t>1979</a:t>
          </a:r>
          <a:endParaRPr lang="zh-TW" altLang="en-US" sz="2800" kern="1200" dirty="0"/>
        </a:p>
      </dsp:txBody>
      <dsp:txXfrm>
        <a:off x="6372276" y="0"/>
        <a:ext cx="1688433" cy="570738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901425-5ABB-4835-AB63-08088522053E}">
      <dsp:nvSpPr>
        <dsp:cNvPr id="0" name=""/>
        <dsp:cNvSpPr/>
      </dsp:nvSpPr>
      <dsp:spPr>
        <a:xfrm>
          <a:off x="0" y="362505"/>
          <a:ext cx="8280920" cy="11529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2691" tIns="499872" rIns="642691" bIns="170688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400" kern="1200" dirty="0" smtClean="0"/>
            <a:t>和美國形成「平等夥伴關係」</a:t>
          </a:r>
          <a:endParaRPr lang="zh-TW" altLang="en-US" sz="2400" kern="1200" dirty="0"/>
        </a:p>
      </dsp:txBody>
      <dsp:txXfrm>
        <a:off x="0" y="362505"/>
        <a:ext cx="8280920" cy="1152900"/>
      </dsp:txXfrm>
    </dsp:sp>
    <dsp:sp modelId="{2EA18F99-6EAD-43EA-97F3-65334F8D671C}">
      <dsp:nvSpPr>
        <dsp:cNvPr id="0" name=""/>
        <dsp:cNvSpPr/>
      </dsp:nvSpPr>
      <dsp:spPr>
        <a:xfrm>
          <a:off x="414046" y="8265"/>
          <a:ext cx="5796644" cy="70848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099" tIns="0" rIns="219099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/>
            <a:t>日本經濟實力上升</a:t>
          </a:r>
          <a:endParaRPr lang="zh-TW" altLang="en-US" sz="2800" kern="1200" dirty="0"/>
        </a:p>
      </dsp:txBody>
      <dsp:txXfrm>
        <a:off x="448631" y="42850"/>
        <a:ext cx="5727474" cy="639310"/>
      </dsp:txXfrm>
    </dsp:sp>
    <dsp:sp modelId="{B9670B9F-439E-4FA8-B48D-A06ECFE3D39A}">
      <dsp:nvSpPr>
        <dsp:cNvPr id="0" name=""/>
        <dsp:cNvSpPr/>
      </dsp:nvSpPr>
      <dsp:spPr>
        <a:xfrm>
          <a:off x="0" y="1999245"/>
          <a:ext cx="8280920" cy="11529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3742489"/>
              <a:satOff val="-20694"/>
              <a:lumOff val="-176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2691" tIns="499872" rIns="642691" bIns="170688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400" kern="1200" dirty="0" smtClean="0"/>
            <a:t>兩國關係改善，日本未被事先告知</a:t>
          </a:r>
          <a:endParaRPr lang="zh-TW" altLang="en-US" sz="2400" kern="1200" dirty="0"/>
        </a:p>
      </dsp:txBody>
      <dsp:txXfrm>
        <a:off x="0" y="1999245"/>
        <a:ext cx="8280920" cy="1152900"/>
      </dsp:txXfrm>
    </dsp:sp>
    <dsp:sp modelId="{8B33E203-FAA2-4444-8CDF-F9D415079910}">
      <dsp:nvSpPr>
        <dsp:cNvPr id="0" name=""/>
        <dsp:cNvSpPr/>
      </dsp:nvSpPr>
      <dsp:spPr>
        <a:xfrm>
          <a:off x="414046" y="1645005"/>
          <a:ext cx="5796644" cy="708480"/>
        </a:xfrm>
        <a:prstGeom prst="roundRect">
          <a:avLst/>
        </a:prstGeom>
        <a:solidFill>
          <a:schemeClr val="accent4">
            <a:hueOff val="3742489"/>
            <a:satOff val="-20694"/>
            <a:lumOff val="-176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099" tIns="0" rIns="219099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800" kern="1200" dirty="0" smtClean="0"/>
            <a:t>美中於</a:t>
          </a:r>
          <a:r>
            <a:rPr lang="en-US" sz="2800" kern="1200" dirty="0" smtClean="0"/>
            <a:t>1972</a:t>
          </a:r>
          <a:r>
            <a:rPr lang="zh-TW" sz="2800" kern="1200" dirty="0" smtClean="0"/>
            <a:t>年簽訂「上海公報」</a:t>
          </a:r>
          <a:endParaRPr lang="zh-TW" altLang="en-US" sz="2800" kern="1200" dirty="0"/>
        </a:p>
      </dsp:txBody>
      <dsp:txXfrm>
        <a:off x="448631" y="1679590"/>
        <a:ext cx="5727474" cy="639310"/>
      </dsp:txXfrm>
    </dsp:sp>
    <dsp:sp modelId="{CEE80802-0135-44C5-8A30-D7150253D0F2}">
      <dsp:nvSpPr>
        <dsp:cNvPr id="0" name=""/>
        <dsp:cNvSpPr/>
      </dsp:nvSpPr>
      <dsp:spPr>
        <a:xfrm>
          <a:off x="0" y="3635986"/>
          <a:ext cx="8280920" cy="11529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7484979"/>
              <a:satOff val="-41387"/>
              <a:lumOff val="-352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2691" tIns="499872" rIns="642691" bIns="170688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400" kern="1200" dirty="0" smtClean="0"/>
            <a:t>美軍需要日本分擔維持亞洲秩序的責任</a:t>
          </a:r>
          <a:endParaRPr lang="zh-TW" altLang="en-US" sz="2400" kern="1200" dirty="0"/>
        </a:p>
      </dsp:txBody>
      <dsp:txXfrm>
        <a:off x="0" y="3635986"/>
        <a:ext cx="8280920" cy="1152900"/>
      </dsp:txXfrm>
    </dsp:sp>
    <dsp:sp modelId="{1BA42A2B-1EFF-45E1-80D7-AB11A7F121BC}">
      <dsp:nvSpPr>
        <dsp:cNvPr id="0" name=""/>
        <dsp:cNvSpPr/>
      </dsp:nvSpPr>
      <dsp:spPr>
        <a:xfrm>
          <a:off x="414046" y="3281745"/>
          <a:ext cx="5796644" cy="708480"/>
        </a:xfrm>
        <a:prstGeom prst="roundRect">
          <a:avLst/>
        </a:prstGeom>
        <a:solidFill>
          <a:schemeClr val="accent4">
            <a:hueOff val="7484979"/>
            <a:satOff val="-41387"/>
            <a:lumOff val="-352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099" tIns="0" rIns="219099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/>
            <a:t>越戰結束</a:t>
          </a:r>
          <a:endParaRPr lang="zh-TW" altLang="en-US" sz="2800" kern="1200" dirty="0"/>
        </a:p>
      </dsp:txBody>
      <dsp:txXfrm>
        <a:off x="448631" y="3316330"/>
        <a:ext cx="5727474" cy="639310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E93C45-7B85-4F9F-A511-6718D21DFAA6}">
      <dsp:nvSpPr>
        <dsp:cNvPr id="0" name=""/>
        <dsp:cNvSpPr/>
      </dsp:nvSpPr>
      <dsp:spPr>
        <a:xfrm>
          <a:off x="0" y="31549"/>
          <a:ext cx="8064896" cy="927661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 smtClean="0"/>
            <a:t>透過「經濟外交」增強日本的影響力</a:t>
          </a:r>
          <a:endParaRPr lang="zh-TW" altLang="en-US" sz="3200" kern="1200" dirty="0"/>
        </a:p>
      </dsp:txBody>
      <dsp:txXfrm>
        <a:off x="45285" y="76834"/>
        <a:ext cx="7974326" cy="837091"/>
      </dsp:txXfrm>
    </dsp:sp>
    <dsp:sp modelId="{35D3D840-80AD-4A2A-B6F1-F01D299150A2}">
      <dsp:nvSpPr>
        <dsp:cNvPr id="0" name=""/>
        <dsp:cNvSpPr/>
      </dsp:nvSpPr>
      <dsp:spPr>
        <a:xfrm>
          <a:off x="0" y="976676"/>
          <a:ext cx="8064896" cy="10598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060" tIns="35560" rIns="199136" bIns="3556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zh-TW" altLang="en-US" sz="2800" kern="1200" dirty="0" smtClean="0"/>
            <a:t>加強對發展中國家的外交</a:t>
          </a:r>
          <a:endParaRPr lang="zh-TW" altLang="en-US" sz="2800" kern="1200" dirty="0"/>
        </a:p>
      </dsp:txBody>
      <dsp:txXfrm>
        <a:off x="0" y="976676"/>
        <a:ext cx="8064896" cy="1059840"/>
      </dsp:txXfrm>
    </dsp:sp>
    <dsp:sp modelId="{59CDB2CD-A2A5-4393-B42B-68CFB15A9BD6}">
      <dsp:nvSpPr>
        <dsp:cNvPr id="0" name=""/>
        <dsp:cNvSpPr/>
      </dsp:nvSpPr>
      <dsp:spPr>
        <a:xfrm>
          <a:off x="0" y="2036516"/>
          <a:ext cx="8064896" cy="918627"/>
        </a:xfrm>
        <a:prstGeom prst="roundRect">
          <a:avLst/>
        </a:prstGeom>
        <a:solidFill>
          <a:schemeClr val="accent4">
            <a:hueOff val="7484979"/>
            <a:satOff val="-41387"/>
            <a:lumOff val="-352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 smtClean="0"/>
            <a:t>配合美國的亞洲戰略</a:t>
          </a:r>
          <a:endParaRPr lang="zh-TW" altLang="en-US" sz="3200" kern="1200" dirty="0"/>
        </a:p>
      </dsp:txBody>
      <dsp:txXfrm>
        <a:off x="44844" y="2081360"/>
        <a:ext cx="7975208" cy="828939"/>
      </dsp:txXfrm>
    </dsp:sp>
    <dsp:sp modelId="{EB8DAD79-00BD-4A1A-8472-B303193055AD}">
      <dsp:nvSpPr>
        <dsp:cNvPr id="0" name=""/>
        <dsp:cNvSpPr/>
      </dsp:nvSpPr>
      <dsp:spPr>
        <a:xfrm>
          <a:off x="0" y="2955144"/>
          <a:ext cx="8064896" cy="10598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060" tIns="35560" rIns="199136" bIns="3556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zh-TW" altLang="en-US" sz="2800" kern="1200" dirty="0" smtClean="0"/>
            <a:t>積極發展與東南亞和中國的關係</a:t>
          </a:r>
          <a:endParaRPr lang="zh-TW" altLang="en-US" sz="2800" kern="1200" dirty="0"/>
        </a:p>
      </dsp:txBody>
      <dsp:txXfrm>
        <a:off x="0" y="2955144"/>
        <a:ext cx="8064896" cy="1059840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D42157-6C4B-479C-AC05-9CE6F913767D}">
      <dsp:nvSpPr>
        <dsp:cNvPr id="0" name=""/>
        <dsp:cNvSpPr/>
      </dsp:nvSpPr>
      <dsp:spPr>
        <a:xfrm>
          <a:off x="-10806" y="4696835"/>
          <a:ext cx="8640960" cy="0"/>
        </a:xfrm>
        <a:prstGeom prst="line">
          <a:avLst/>
        </a:prstGeom>
        <a:noFill/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FDEB10-6075-4CA8-A073-838C77C84A48}">
      <dsp:nvSpPr>
        <dsp:cNvPr id="0" name=""/>
        <dsp:cNvSpPr/>
      </dsp:nvSpPr>
      <dsp:spPr>
        <a:xfrm>
          <a:off x="0" y="2358611"/>
          <a:ext cx="8640960" cy="0"/>
        </a:xfrm>
        <a:prstGeom prst="line">
          <a:avLst/>
        </a:prstGeom>
        <a:noFill/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758DBB-9D0C-47B8-ACFB-05CBE8E9C460}">
      <dsp:nvSpPr>
        <dsp:cNvPr id="0" name=""/>
        <dsp:cNvSpPr/>
      </dsp:nvSpPr>
      <dsp:spPr>
        <a:xfrm>
          <a:off x="0" y="767982"/>
          <a:ext cx="8640960" cy="0"/>
        </a:xfrm>
        <a:prstGeom prst="line">
          <a:avLst/>
        </a:prstGeom>
        <a:noFill/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7471A1-DA0B-4C3F-BBA0-CAB4ED3DB530}">
      <dsp:nvSpPr>
        <dsp:cNvPr id="0" name=""/>
        <dsp:cNvSpPr/>
      </dsp:nvSpPr>
      <dsp:spPr>
        <a:xfrm>
          <a:off x="2246649" y="103609"/>
          <a:ext cx="6394310" cy="7665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b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/>
            <a:t>日中建交後，積極拉攏日本</a:t>
          </a:r>
          <a:endParaRPr lang="zh-TW" altLang="en-US" sz="2800" kern="1200" dirty="0"/>
        </a:p>
      </dsp:txBody>
      <dsp:txXfrm>
        <a:off x="2246649" y="103609"/>
        <a:ext cx="6394310" cy="766555"/>
      </dsp:txXfrm>
    </dsp:sp>
    <dsp:sp modelId="{B7EECC0E-FE2D-4A06-86B9-66F91513A696}">
      <dsp:nvSpPr>
        <dsp:cNvPr id="0" name=""/>
        <dsp:cNvSpPr/>
      </dsp:nvSpPr>
      <dsp:spPr>
        <a:xfrm>
          <a:off x="0" y="1427"/>
          <a:ext cx="2246649" cy="766555"/>
        </a:xfrm>
        <a:prstGeom prst="round2SameRect">
          <a:avLst>
            <a:gd name="adj1" fmla="val 16670"/>
            <a:gd name="adj2" fmla="val 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/>
            <a:t>田中角榮</a:t>
          </a:r>
          <a:endParaRPr lang="zh-TW" altLang="en-US" sz="2800" kern="1200" dirty="0"/>
        </a:p>
      </dsp:txBody>
      <dsp:txXfrm>
        <a:off x="37427" y="38854"/>
        <a:ext cx="2171795" cy="729128"/>
      </dsp:txXfrm>
    </dsp:sp>
    <dsp:sp modelId="{8E28995F-FEBC-4D48-853E-00C0B73D8E0A}">
      <dsp:nvSpPr>
        <dsp:cNvPr id="0" name=""/>
        <dsp:cNvSpPr/>
      </dsp:nvSpPr>
      <dsp:spPr>
        <a:xfrm>
          <a:off x="0" y="767982"/>
          <a:ext cx="8640960" cy="7857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400" kern="1200" dirty="0" smtClean="0"/>
            <a:t>承認北方四島的爭議來換取與日本對話的空間</a:t>
          </a:r>
          <a:endParaRPr lang="zh-TW" altLang="en-US" sz="2400" kern="1200" dirty="0"/>
        </a:p>
      </dsp:txBody>
      <dsp:txXfrm>
        <a:off x="0" y="767982"/>
        <a:ext cx="8640960" cy="785745"/>
      </dsp:txXfrm>
    </dsp:sp>
    <dsp:sp modelId="{BBD346C4-EF73-4CD0-B20C-8D92DDB63787}">
      <dsp:nvSpPr>
        <dsp:cNvPr id="0" name=""/>
        <dsp:cNvSpPr/>
      </dsp:nvSpPr>
      <dsp:spPr>
        <a:xfrm>
          <a:off x="2246649" y="1592055"/>
          <a:ext cx="6394310" cy="7665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b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/>
            <a:t>蘇聯抗議</a:t>
          </a:r>
          <a:endParaRPr lang="zh-TW" altLang="en-US" sz="2800" kern="1200" dirty="0"/>
        </a:p>
      </dsp:txBody>
      <dsp:txXfrm>
        <a:off x="2246649" y="1592055"/>
        <a:ext cx="6394310" cy="766555"/>
      </dsp:txXfrm>
    </dsp:sp>
    <dsp:sp modelId="{4695D1A2-BAB4-42A9-9C3B-14506778B950}">
      <dsp:nvSpPr>
        <dsp:cNvPr id="0" name=""/>
        <dsp:cNvSpPr/>
      </dsp:nvSpPr>
      <dsp:spPr>
        <a:xfrm>
          <a:off x="0" y="1592055"/>
          <a:ext cx="2246649" cy="766555"/>
        </a:xfrm>
        <a:prstGeom prst="round2SameRect">
          <a:avLst>
            <a:gd name="adj1" fmla="val 16670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/>
            <a:t>三木武夫</a:t>
          </a:r>
          <a:endParaRPr lang="zh-TW" altLang="en-US" sz="2800" kern="1200" dirty="0"/>
        </a:p>
      </dsp:txBody>
      <dsp:txXfrm>
        <a:off x="37427" y="1629482"/>
        <a:ext cx="2171795" cy="729128"/>
      </dsp:txXfrm>
    </dsp:sp>
    <dsp:sp modelId="{58905E7A-6E67-49F9-A1B2-87291D40103A}">
      <dsp:nvSpPr>
        <dsp:cNvPr id="0" name=""/>
        <dsp:cNvSpPr/>
      </dsp:nvSpPr>
      <dsp:spPr>
        <a:xfrm>
          <a:off x="0" y="2331688"/>
          <a:ext cx="8640960" cy="15333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400" kern="1200" dirty="0" smtClean="0"/>
            <a:t>將</a:t>
          </a:r>
          <a:r>
            <a:rPr lang="en-US" altLang="zh-TW" sz="2400" kern="1200" dirty="0" smtClean="0"/>
            <a:t>《</a:t>
          </a:r>
          <a:r>
            <a:rPr lang="zh-TW" altLang="en-US" sz="2400" kern="1200" dirty="0" smtClean="0"/>
            <a:t>日中聯合聲明</a:t>
          </a:r>
          <a:r>
            <a:rPr lang="en-US" altLang="zh-TW" sz="2400" kern="1200" dirty="0" smtClean="0"/>
            <a:t>》</a:t>
          </a:r>
          <a:r>
            <a:rPr lang="zh-TW" altLang="en-US" sz="2400" kern="1200" dirty="0" smtClean="0"/>
            <a:t>中提及的「反對亞洲任何霸權形式的形成」寫入</a:t>
          </a:r>
          <a:r>
            <a:rPr lang="en-US" altLang="zh-TW" sz="2400" kern="1200" dirty="0" smtClean="0"/>
            <a:t>《</a:t>
          </a:r>
          <a:r>
            <a:rPr lang="zh-TW" altLang="en-US" sz="2400" kern="1200" dirty="0" smtClean="0"/>
            <a:t>日中和平友好條約</a:t>
          </a:r>
          <a:r>
            <a:rPr lang="en-US" altLang="zh-TW" sz="2400" kern="1200" dirty="0" smtClean="0"/>
            <a:t>》</a:t>
          </a:r>
          <a:endParaRPr lang="zh-TW" alt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400" kern="1200" dirty="0" smtClean="0"/>
            <a:t>禁止日本人民進入北方四島掃墓</a:t>
          </a:r>
          <a:endParaRPr lang="zh-TW" altLang="en-US" sz="2400" kern="1200" dirty="0"/>
        </a:p>
      </dsp:txBody>
      <dsp:txXfrm>
        <a:off x="0" y="2331688"/>
        <a:ext cx="8640960" cy="1533340"/>
      </dsp:txXfrm>
    </dsp:sp>
    <dsp:sp modelId="{F9221752-AECC-4C91-9E1F-3625DA4E98C0}">
      <dsp:nvSpPr>
        <dsp:cNvPr id="0" name=""/>
        <dsp:cNvSpPr/>
      </dsp:nvSpPr>
      <dsp:spPr>
        <a:xfrm>
          <a:off x="2214230" y="3943893"/>
          <a:ext cx="6437535" cy="7665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b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/>
            <a:t>蘇聯在北方四島周邊劃定漁場管制區</a:t>
          </a:r>
          <a:endParaRPr lang="zh-TW" altLang="en-US" sz="2800" kern="1200" dirty="0"/>
        </a:p>
      </dsp:txBody>
      <dsp:txXfrm>
        <a:off x="2214230" y="3943893"/>
        <a:ext cx="6437535" cy="766555"/>
      </dsp:txXfrm>
    </dsp:sp>
    <dsp:sp modelId="{E6112DEA-BCB4-413E-AD9A-D9BB4E519C1B}">
      <dsp:nvSpPr>
        <dsp:cNvPr id="0" name=""/>
        <dsp:cNvSpPr/>
      </dsp:nvSpPr>
      <dsp:spPr>
        <a:xfrm>
          <a:off x="-10806" y="3913967"/>
          <a:ext cx="2246649" cy="766555"/>
        </a:xfrm>
        <a:prstGeom prst="round2SameRect">
          <a:avLst>
            <a:gd name="adj1" fmla="val 16670"/>
            <a:gd name="adj2" fmla="val 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/>
            <a:t>福田赳夫</a:t>
          </a:r>
          <a:endParaRPr lang="zh-TW" altLang="en-US" sz="2800" kern="1200" dirty="0"/>
        </a:p>
      </dsp:txBody>
      <dsp:txXfrm>
        <a:off x="26621" y="3951394"/>
        <a:ext cx="2171795" cy="729128"/>
      </dsp:txXfrm>
    </dsp:sp>
    <dsp:sp modelId="{00F63350-8B2C-44C0-A496-C97A4A349E59}">
      <dsp:nvSpPr>
        <dsp:cNvPr id="0" name=""/>
        <dsp:cNvSpPr/>
      </dsp:nvSpPr>
      <dsp:spPr>
        <a:xfrm>
          <a:off x="0" y="4698260"/>
          <a:ext cx="8640960" cy="9903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400" kern="1200" dirty="0" smtClean="0"/>
            <a:t>透過簽訂</a:t>
          </a:r>
          <a:r>
            <a:rPr lang="en-US" altLang="zh-TW" sz="2400" kern="1200" dirty="0" smtClean="0"/>
            <a:t>《</a:t>
          </a:r>
          <a:r>
            <a:rPr lang="zh-TW" altLang="en-US" sz="2400" kern="1200" dirty="0" smtClean="0"/>
            <a:t>日蘇漁業臨時協定</a:t>
          </a:r>
          <a:r>
            <a:rPr lang="en-US" altLang="zh-TW" sz="2400" kern="1200" dirty="0" smtClean="0"/>
            <a:t>》</a:t>
          </a:r>
          <a:r>
            <a:rPr lang="zh-TW" altLang="en-US" sz="2400" kern="1200" dirty="0" smtClean="0"/>
            <a:t>獲得緩解</a:t>
          </a:r>
          <a:endParaRPr lang="zh-TW" altLang="en-US" sz="2400" kern="1200" dirty="0"/>
        </a:p>
      </dsp:txBody>
      <dsp:txXfrm>
        <a:off x="0" y="4698260"/>
        <a:ext cx="8640960" cy="99036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0546EF-0F4B-4F4E-85EE-04431B9D3C92}">
      <dsp:nvSpPr>
        <dsp:cNvPr id="0" name=""/>
        <dsp:cNvSpPr/>
      </dsp:nvSpPr>
      <dsp:spPr>
        <a:xfrm>
          <a:off x="745" y="0"/>
          <a:ext cx="598074" cy="598074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69ACF8-3E60-4DF6-B828-EDDBE1B5B434}">
      <dsp:nvSpPr>
        <dsp:cNvPr id="0" name=""/>
        <dsp:cNvSpPr/>
      </dsp:nvSpPr>
      <dsp:spPr>
        <a:xfrm>
          <a:off x="60553" y="59807"/>
          <a:ext cx="478459" cy="478459"/>
        </a:xfrm>
        <a:prstGeom prst="chord">
          <a:avLst>
            <a:gd name="adj1" fmla="val 1168272"/>
            <a:gd name="adj2" fmla="val 9631728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1B760A-7822-4DA9-983A-218FD76C9944}">
      <dsp:nvSpPr>
        <dsp:cNvPr id="0" name=""/>
        <dsp:cNvSpPr/>
      </dsp:nvSpPr>
      <dsp:spPr>
        <a:xfrm>
          <a:off x="553123" y="598074"/>
          <a:ext cx="2109896" cy="25168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280" tIns="81280" rIns="81280" bIns="81280" numCol="1" spcCol="1270" anchor="t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 smtClean="0"/>
            <a:t>幕府結束鎖國政策</a:t>
          </a:r>
          <a:endParaRPr lang="zh-TW" altLang="en-US" sz="3200" kern="1200" dirty="0"/>
        </a:p>
      </dsp:txBody>
      <dsp:txXfrm>
        <a:off x="553123" y="598074"/>
        <a:ext cx="2109896" cy="2516898"/>
      </dsp:txXfrm>
    </dsp:sp>
    <dsp:sp modelId="{1069337D-ED25-44B9-A0CD-A5856BBB6F16}">
      <dsp:nvSpPr>
        <dsp:cNvPr id="0" name=""/>
        <dsp:cNvSpPr/>
      </dsp:nvSpPr>
      <dsp:spPr>
        <a:xfrm>
          <a:off x="723419" y="0"/>
          <a:ext cx="1769304" cy="598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280" tIns="81280" rIns="81280" bIns="81280" numCol="1" spcCol="1270" anchor="b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200" kern="1200" dirty="0" smtClean="0"/>
            <a:t>1854</a:t>
          </a:r>
          <a:endParaRPr lang="zh-TW" altLang="en-US" sz="3200" kern="1200" dirty="0"/>
        </a:p>
      </dsp:txBody>
      <dsp:txXfrm>
        <a:off x="723419" y="0"/>
        <a:ext cx="1769304" cy="598074"/>
      </dsp:txXfrm>
    </dsp:sp>
    <dsp:sp modelId="{C8EEA352-6B4B-47DC-9D4E-C08503316501}">
      <dsp:nvSpPr>
        <dsp:cNvPr id="0" name=""/>
        <dsp:cNvSpPr/>
      </dsp:nvSpPr>
      <dsp:spPr>
        <a:xfrm>
          <a:off x="2787618" y="0"/>
          <a:ext cx="598074" cy="598074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A07957-7DD0-4987-A9AD-C576561FAEBF}">
      <dsp:nvSpPr>
        <dsp:cNvPr id="0" name=""/>
        <dsp:cNvSpPr/>
      </dsp:nvSpPr>
      <dsp:spPr>
        <a:xfrm>
          <a:off x="2847426" y="59807"/>
          <a:ext cx="478459" cy="478459"/>
        </a:xfrm>
        <a:prstGeom prst="chord">
          <a:avLst>
            <a:gd name="adj1" fmla="val 20431728"/>
            <a:gd name="adj2" fmla="val 11968272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43E348-1C36-41F4-BA81-208F0EC165B9}">
      <dsp:nvSpPr>
        <dsp:cNvPr id="0" name=""/>
        <dsp:cNvSpPr/>
      </dsp:nvSpPr>
      <dsp:spPr>
        <a:xfrm>
          <a:off x="3414325" y="598074"/>
          <a:ext cx="1961239" cy="25168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280" tIns="81280" rIns="81280" bIns="81280" numCol="1" spcCol="1270" anchor="t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 smtClean="0"/>
            <a:t>明治維新</a:t>
          </a:r>
          <a:endParaRPr lang="zh-TW" altLang="en-US" sz="3200" kern="1200" dirty="0"/>
        </a:p>
      </dsp:txBody>
      <dsp:txXfrm>
        <a:off x="3414325" y="598074"/>
        <a:ext cx="1961239" cy="2516898"/>
      </dsp:txXfrm>
    </dsp:sp>
    <dsp:sp modelId="{0AA3D489-C647-406A-969F-749BD3423F29}">
      <dsp:nvSpPr>
        <dsp:cNvPr id="0" name=""/>
        <dsp:cNvSpPr/>
      </dsp:nvSpPr>
      <dsp:spPr>
        <a:xfrm>
          <a:off x="3510292" y="0"/>
          <a:ext cx="1769304" cy="598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280" tIns="81280" rIns="81280" bIns="81280" numCol="1" spcCol="1270" anchor="b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200" kern="1200" dirty="0" smtClean="0"/>
            <a:t>1868</a:t>
          </a:r>
          <a:endParaRPr lang="zh-TW" altLang="en-US" sz="3200" kern="1200" dirty="0"/>
        </a:p>
      </dsp:txBody>
      <dsp:txXfrm>
        <a:off x="3510292" y="0"/>
        <a:ext cx="1769304" cy="598074"/>
      </dsp:txXfrm>
    </dsp:sp>
    <dsp:sp modelId="{6FFC2D92-C05C-4E2F-AB93-1965038BE23A}">
      <dsp:nvSpPr>
        <dsp:cNvPr id="0" name=""/>
        <dsp:cNvSpPr/>
      </dsp:nvSpPr>
      <dsp:spPr>
        <a:xfrm>
          <a:off x="5500163" y="0"/>
          <a:ext cx="598074" cy="598074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C7249B-0994-42E3-AFB8-D6AC47826E62}">
      <dsp:nvSpPr>
        <dsp:cNvPr id="0" name=""/>
        <dsp:cNvSpPr/>
      </dsp:nvSpPr>
      <dsp:spPr>
        <a:xfrm>
          <a:off x="5559971" y="59807"/>
          <a:ext cx="478459" cy="478459"/>
        </a:xfrm>
        <a:prstGeom prst="chord">
          <a:avLst>
            <a:gd name="adj1" fmla="val 16200000"/>
            <a:gd name="adj2" fmla="val 1620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9B49DC-E091-4B20-A54A-E81B57E97694}">
      <dsp:nvSpPr>
        <dsp:cNvPr id="0" name=""/>
        <dsp:cNvSpPr/>
      </dsp:nvSpPr>
      <dsp:spPr>
        <a:xfrm>
          <a:off x="6222837" y="598074"/>
          <a:ext cx="1769304" cy="25168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280" tIns="81280" rIns="81280" bIns="81280" numCol="1" spcCol="1270" anchor="t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 smtClean="0"/>
            <a:t>美軍佔領結束</a:t>
          </a:r>
          <a:endParaRPr lang="zh-TW" altLang="en-US" sz="3200" kern="1200" dirty="0"/>
        </a:p>
      </dsp:txBody>
      <dsp:txXfrm>
        <a:off x="6222837" y="598074"/>
        <a:ext cx="1769304" cy="2516898"/>
      </dsp:txXfrm>
    </dsp:sp>
    <dsp:sp modelId="{8BC15F61-731D-4733-B971-03AFA358C029}">
      <dsp:nvSpPr>
        <dsp:cNvPr id="0" name=""/>
        <dsp:cNvSpPr/>
      </dsp:nvSpPr>
      <dsp:spPr>
        <a:xfrm>
          <a:off x="6222837" y="0"/>
          <a:ext cx="1769304" cy="598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280" tIns="81280" rIns="81280" bIns="81280" numCol="1" spcCol="1270" anchor="b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200" kern="1200" dirty="0" smtClean="0"/>
            <a:t>1952</a:t>
          </a:r>
          <a:endParaRPr lang="zh-TW" altLang="en-US" sz="3200" kern="1200" dirty="0"/>
        </a:p>
      </dsp:txBody>
      <dsp:txXfrm>
        <a:off x="6222837" y="0"/>
        <a:ext cx="1769304" cy="598074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0B531C-E7FD-41DA-B567-27B22C4BF7CE}">
      <dsp:nvSpPr>
        <dsp:cNvPr id="0" name=""/>
        <dsp:cNvSpPr/>
      </dsp:nvSpPr>
      <dsp:spPr>
        <a:xfrm rot="16200000">
          <a:off x="-576104" y="580212"/>
          <a:ext cx="5112568" cy="3952142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0" tIns="0" rIns="212018" bIns="0" numCol="1" spcCol="1270" anchor="t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 smtClean="0"/>
            <a:t>1978</a:t>
          </a:r>
          <a:r>
            <a:rPr lang="zh-TW" sz="3300" kern="1200" dirty="0" smtClean="0"/>
            <a:t>年</a:t>
          </a:r>
          <a:endParaRPr lang="zh-TW" altLang="en-US" sz="3300" kern="1200" dirty="0"/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sz="2600" kern="1200" dirty="0" smtClean="0"/>
            <a:t>《日蘇睦鄰合作條約》</a:t>
          </a:r>
          <a:r>
            <a:rPr lang="zh-TW" altLang="en-US" sz="2600" kern="1200" dirty="0" smtClean="0"/>
            <a:t>談判</a:t>
          </a:r>
          <a:endParaRPr lang="zh-TW" altLang="en-US" sz="2600" kern="1200" dirty="0"/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sz="2600" kern="1200" dirty="0" smtClean="0"/>
            <a:t>蘇聯恢復</a:t>
          </a:r>
          <a:r>
            <a:rPr lang="zh-TW" altLang="en-US" sz="2600" kern="1200" dirty="0" smtClean="0"/>
            <a:t>「</a:t>
          </a:r>
          <a:r>
            <a:rPr lang="zh-TW" sz="2600" kern="1200" dirty="0" smtClean="0"/>
            <a:t>不存在北方領土爭議</a:t>
          </a:r>
          <a:r>
            <a:rPr lang="zh-TW" altLang="en-US" sz="2600" kern="1200" dirty="0" smtClean="0"/>
            <a:t>」</a:t>
          </a:r>
          <a:r>
            <a:rPr lang="zh-TW" sz="2600" kern="1200" dirty="0" smtClean="0"/>
            <a:t>的論調</a:t>
          </a:r>
          <a:endParaRPr lang="zh-TW" altLang="en-US" sz="2600" kern="1200" dirty="0"/>
        </a:p>
      </dsp:txBody>
      <dsp:txXfrm rot="5400000">
        <a:off x="4109" y="1022513"/>
        <a:ext cx="3952142" cy="3067540"/>
      </dsp:txXfrm>
    </dsp:sp>
    <dsp:sp modelId="{12B8E03E-AC7F-4077-8C9E-C75B99932CB4}">
      <dsp:nvSpPr>
        <dsp:cNvPr id="0" name=""/>
        <dsp:cNvSpPr/>
      </dsp:nvSpPr>
      <dsp:spPr>
        <a:xfrm rot="16200000">
          <a:off x="3672448" y="580212"/>
          <a:ext cx="5112568" cy="3952142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0" tIns="0" rIns="212018" bIns="0" numCol="1" spcCol="1270" anchor="t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 smtClean="0"/>
            <a:t>1979</a:t>
          </a:r>
          <a:r>
            <a:rPr lang="zh-TW" sz="3300" kern="1200" dirty="0" smtClean="0"/>
            <a:t>年</a:t>
          </a:r>
          <a:endParaRPr lang="zh-TW" altLang="en-US" sz="3300" kern="1200" dirty="0"/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sz="2600" kern="1200" dirty="0" smtClean="0"/>
            <a:t>蘇聯出兵阿富汗</a:t>
          </a:r>
          <a:r>
            <a:rPr lang="zh-TW" altLang="en-US" sz="2600" kern="1200" dirty="0" smtClean="0"/>
            <a:t>，</a:t>
          </a:r>
          <a:r>
            <a:rPr lang="zh-TW" sz="2600" kern="1200" dirty="0" smtClean="0"/>
            <a:t>日本</a:t>
          </a:r>
          <a:r>
            <a:rPr lang="zh-TW" altLang="en-US" sz="2600" kern="1200" dirty="0" smtClean="0"/>
            <a:t>參</a:t>
          </a:r>
          <a:r>
            <a:rPr lang="zh-TW" sz="2600" kern="1200" dirty="0" smtClean="0"/>
            <a:t>與聯合國對蘇制裁</a:t>
          </a:r>
          <a:endParaRPr lang="zh-TW" altLang="en-US" sz="2600" kern="1200" dirty="0"/>
        </a:p>
      </dsp:txBody>
      <dsp:txXfrm rot="5400000">
        <a:off x="4252661" y="1022513"/>
        <a:ext cx="3952142" cy="3067540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448BB6-03DD-4519-A597-5097CD6A1A1C}">
      <dsp:nvSpPr>
        <dsp:cNvPr id="0" name=""/>
        <dsp:cNvSpPr/>
      </dsp:nvSpPr>
      <dsp:spPr>
        <a:xfrm>
          <a:off x="0" y="172620"/>
          <a:ext cx="6487920" cy="148355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800" kern="1200" dirty="0" smtClean="0"/>
            <a:t>中國</a:t>
          </a:r>
          <a:r>
            <a:rPr lang="en-US" sz="2800" kern="1200" dirty="0" smtClean="0"/>
            <a:t>(PRC)</a:t>
          </a:r>
          <a:r>
            <a:rPr lang="zh-TW" sz="2800" kern="1200" dirty="0" smtClean="0"/>
            <a:t>加入聯合國，取代台灣</a:t>
          </a:r>
          <a:r>
            <a:rPr lang="en-US" sz="2800" kern="1200" dirty="0" smtClean="0"/>
            <a:t>(ROC)</a:t>
          </a:r>
          <a:r>
            <a:rPr lang="zh-TW" sz="2800" kern="1200" dirty="0" smtClean="0"/>
            <a:t>在安理會的席位</a:t>
          </a:r>
          <a:endParaRPr lang="zh-TW" altLang="en-US" sz="2800" kern="1200" dirty="0"/>
        </a:p>
      </dsp:txBody>
      <dsp:txXfrm>
        <a:off x="43452" y="216072"/>
        <a:ext cx="4617936" cy="1396655"/>
      </dsp:txXfrm>
    </dsp:sp>
    <dsp:sp modelId="{65B5420C-568B-4183-85F0-3FEC512D11B7}">
      <dsp:nvSpPr>
        <dsp:cNvPr id="0" name=""/>
        <dsp:cNvSpPr/>
      </dsp:nvSpPr>
      <dsp:spPr>
        <a:xfrm>
          <a:off x="1144927" y="2410764"/>
          <a:ext cx="6487920" cy="1477670"/>
        </a:xfrm>
        <a:prstGeom prst="roundRect">
          <a:avLst>
            <a:gd name="adj" fmla="val 10000"/>
          </a:avLst>
        </a:prstGeom>
        <a:solidFill>
          <a:schemeClr val="accent2">
            <a:hueOff val="2746340"/>
            <a:satOff val="-48808"/>
            <a:lumOff val="156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/>
            <a:t>尼克森訪問中國，與中國政府簽訂上海公報</a:t>
          </a:r>
          <a:endParaRPr lang="zh-TW" altLang="en-US" sz="2800" kern="1200" dirty="0"/>
        </a:p>
      </dsp:txBody>
      <dsp:txXfrm>
        <a:off x="1188206" y="2454043"/>
        <a:ext cx="4067715" cy="1391112"/>
      </dsp:txXfrm>
    </dsp:sp>
    <dsp:sp modelId="{AD6BF7B3-99B7-45E1-92E2-EB79F867B78C}">
      <dsp:nvSpPr>
        <dsp:cNvPr id="0" name=""/>
        <dsp:cNvSpPr/>
      </dsp:nvSpPr>
      <dsp:spPr>
        <a:xfrm>
          <a:off x="5299200" y="1437639"/>
          <a:ext cx="1188720" cy="1188720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3600" kern="1200"/>
        </a:p>
      </dsp:txBody>
      <dsp:txXfrm>
        <a:off x="5566662" y="1437639"/>
        <a:ext cx="653796" cy="894512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0E57C2-C5A6-4A52-AD87-F6565BE43877}">
      <dsp:nvSpPr>
        <dsp:cNvPr id="0" name=""/>
        <dsp:cNvSpPr/>
      </dsp:nvSpPr>
      <dsp:spPr>
        <a:xfrm>
          <a:off x="0" y="4331"/>
          <a:ext cx="8496944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729CCB-D1A3-4A1D-AA0D-5D2ADE19546B}">
      <dsp:nvSpPr>
        <dsp:cNvPr id="0" name=""/>
        <dsp:cNvSpPr/>
      </dsp:nvSpPr>
      <dsp:spPr>
        <a:xfrm>
          <a:off x="0" y="4331"/>
          <a:ext cx="1699388" cy="20103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200" kern="1200" dirty="0" smtClean="0"/>
            <a:t>《</a:t>
          </a:r>
          <a:r>
            <a:rPr lang="zh-TW" altLang="en-US" sz="3200" kern="1200" dirty="0" smtClean="0"/>
            <a:t>中日聯合公報</a:t>
          </a:r>
          <a:r>
            <a:rPr lang="en-US" altLang="zh-TW" sz="3200" kern="1200" dirty="0" smtClean="0"/>
            <a:t>》</a:t>
          </a:r>
          <a:endParaRPr lang="zh-TW" altLang="en-US" sz="3200" kern="1200" dirty="0"/>
        </a:p>
      </dsp:txBody>
      <dsp:txXfrm>
        <a:off x="0" y="4331"/>
        <a:ext cx="1699388" cy="2010367"/>
      </dsp:txXfrm>
    </dsp:sp>
    <dsp:sp modelId="{D874EEC4-3073-427C-A4AE-7829858A7B35}">
      <dsp:nvSpPr>
        <dsp:cNvPr id="0" name=""/>
        <dsp:cNvSpPr/>
      </dsp:nvSpPr>
      <dsp:spPr>
        <a:xfrm>
          <a:off x="1826842" y="0"/>
          <a:ext cx="6670101" cy="11500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/>
            <a:t>承認中華人民共和國政府是中國的唯一合法政府</a:t>
          </a:r>
          <a:endParaRPr lang="zh-TW" altLang="en-US" sz="2800" kern="1200" dirty="0"/>
        </a:p>
      </dsp:txBody>
      <dsp:txXfrm>
        <a:off x="1826842" y="0"/>
        <a:ext cx="6670101" cy="1150089"/>
      </dsp:txXfrm>
    </dsp:sp>
    <dsp:sp modelId="{80448D85-2123-491C-AA75-7477D6E5FD86}">
      <dsp:nvSpPr>
        <dsp:cNvPr id="0" name=""/>
        <dsp:cNvSpPr/>
      </dsp:nvSpPr>
      <dsp:spPr>
        <a:xfrm>
          <a:off x="1699388" y="1211925"/>
          <a:ext cx="6797555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48F364-ED8A-4935-8D70-FF861E1B730A}">
      <dsp:nvSpPr>
        <dsp:cNvPr id="0" name=""/>
        <dsp:cNvSpPr/>
      </dsp:nvSpPr>
      <dsp:spPr>
        <a:xfrm>
          <a:off x="1826842" y="1224139"/>
          <a:ext cx="6670101" cy="11500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/>
            <a:t>充分理解和尊重中國政府所強調，臺灣是中華人民共和國領土不可分割的一部分</a:t>
          </a:r>
          <a:endParaRPr lang="zh-TW" altLang="en-US" sz="2800" kern="1200" dirty="0"/>
        </a:p>
      </dsp:txBody>
      <dsp:txXfrm>
        <a:off x="1826842" y="1224139"/>
        <a:ext cx="6670101" cy="1150089"/>
      </dsp:txXfrm>
    </dsp:sp>
    <dsp:sp modelId="{07FD24B5-078C-4131-8458-E3AEDA8769C5}">
      <dsp:nvSpPr>
        <dsp:cNvPr id="0" name=""/>
        <dsp:cNvSpPr/>
      </dsp:nvSpPr>
      <dsp:spPr>
        <a:xfrm>
          <a:off x="1699388" y="2419519"/>
          <a:ext cx="6797555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B10878-6352-48FF-9039-AA8E67EBC019}">
      <dsp:nvSpPr>
        <dsp:cNvPr id="0" name=""/>
        <dsp:cNvSpPr/>
      </dsp:nvSpPr>
      <dsp:spPr>
        <a:xfrm>
          <a:off x="1826842" y="2448271"/>
          <a:ext cx="6670101" cy="11500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800" kern="1200" dirty="0" smtClean="0"/>
            <a:t>自</a:t>
          </a:r>
          <a:r>
            <a:rPr lang="en-US" sz="2800" kern="1200" dirty="0" smtClean="0"/>
            <a:t>1972</a:t>
          </a:r>
          <a:r>
            <a:rPr lang="zh-TW" sz="2800" kern="1200" dirty="0" smtClean="0"/>
            <a:t>年</a:t>
          </a:r>
          <a:r>
            <a:rPr lang="en-US" sz="2800" kern="1200" dirty="0" smtClean="0"/>
            <a:t>9</a:t>
          </a:r>
          <a:r>
            <a:rPr lang="zh-TW" sz="2800" kern="1200" dirty="0" smtClean="0"/>
            <a:t>月</a:t>
          </a:r>
          <a:r>
            <a:rPr lang="en-US" sz="2800" kern="1200" dirty="0" smtClean="0"/>
            <a:t>29</a:t>
          </a:r>
          <a:r>
            <a:rPr lang="zh-TW" sz="2800" kern="1200" dirty="0" smtClean="0"/>
            <a:t>日起，建立外交關係，互設使館並儘快互換大使</a:t>
          </a:r>
          <a:endParaRPr lang="zh-TW" altLang="en-US" sz="2800" kern="1200" dirty="0"/>
        </a:p>
      </dsp:txBody>
      <dsp:txXfrm>
        <a:off x="1826842" y="2448271"/>
        <a:ext cx="6670101" cy="1150089"/>
      </dsp:txXfrm>
    </dsp:sp>
    <dsp:sp modelId="{776639B0-7224-4CDC-A15A-D5EC23E0DD94}">
      <dsp:nvSpPr>
        <dsp:cNvPr id="0" name=""/>
        <dsp:cNvSpPr/>
      </dsp:nvSpPr>
      <dsp:spPr>
        <a:xfrm>
          <a:off x="1699388" y="3627113"/>
          <a:ext cx="6797555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DC9870-F5C2-4244-930B-870ACF3E3AD9}">
      <dsp:nvSpPr>
        <dsp:cNvPr id="0" name=""/>
        <dsp:cNvSpPr/>
      </dsp:nvSpPr>
      <dsp:spPr>
        <a:xfrm>
          <a:off x="1826842" y="3746454"/>
          <a:ext cx="6670101" cy="11500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/>
            <a:t>中國政府放棄對日本國的戰爭賠償要求</a:t>
          </a:r>
          <a:endParaRPr lang="zh-TW" altLang="en-US" sz="2800" kern="1200" dirty="0"/>
        </a:p>
      </dsp:txBody>
      <dsp:txXfrm>
        <a:off x="1826842" y="3746454"/>
        <a:ext cx="6670101" cy="1150089"/>
      </dsp:txXfrm>
    </dsp:sp>
    <dsp:sp modelId="{BF5B5F14-8DC6-424A-924A-7E36FC75752A}">
      <dsp:nvSpPr>
        <dsp:cNvPr id="0" name=""/>
        <dsp:cNvSpPr/>
      </dsp:nvSpPr>
      <dsp:spPr>
        <a:xfrm>
          <a:off x="1699388" y="4834707"/>
          <a:ext cx="6797555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462B3D-17DA-4E0F-88C4-92C1A3A87E03}">
      <dsp:nvSpPr>
        <dsp:cNvPr id="0" name=""/>
        <dsp:cNvSpPr/>
      </dsp:nvSpPr>
      <dsp:spPr>
        <a:xfrm>
          <a:off x="0" y="1365683"/>
          <a:ext cx="7920880" cy="1820912"/>
        </a:xfrm>
        <a:prstGeom prst="notchedRightArrow">
          <a:avLst/>
        </a:prstGeom>
        <a:solidFill>
          <a:schemeClr val="accent6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AA499C-A0EB-4DA6-A2BF-6F2476464316}">
      <dsp:nvSpPr>
        <dsp:cNvPr id="0" name=""/>
        <dsp:cNvSpPr/>
      </dsp:nvSpPr>
      <dsp:spPr>
        <a:xfrm>
          <a:off x="1253" y="0"/>
          <a:ext cx="2316823" cy="18209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b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800" kern="1200" dirty="0" smtClean="0"/>
            <a:t>《</a:t>
          </a:r>
          <a:r>
            <a:rPr lang="zh-TW" altLang="en-US" sz="2800" kern="1200" dirty="0" smtClean="0"/>
            <a:t>美日防衛合作指針</a:t>
          </a:r>
          <a:r>
            <a:rPr lang="en-US" altLang="zh-TW" sz="2800" kern="1200" dirty="0" smtClean="0"/>
            <a:t>》</a:t>
          </a:r>
          <a:endParaRPr lang="zh-TW" altLang="en-US" sz="2800" kern="1200" dirty="0"/>
        </a:p>
      </dsp:txBody>
      <dsp:txXfrm>
        <a:off x="1253" y="0"/>
        <a:ext cx="2316823" cy="1820912"/>
      </dsp:txXfrm>
    </dsp:sp>
    <dsp:sp modelId="{389EB8C2-7AC2-45F1-A72A-7B0EDC3F3A54}">
      <dsp:nvSpPr>
        <dsp:cNvPr id="0" name=""/>
        <dsp:cNvSpPr/>
      </dsp:nvSpPr>
      <dsp:spPr>
        <a:xfrm>
          <a:off x="932051" y="2048525"/>
          <a:ext cx="455228" cy="455228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1A27A7-617C-4E53-8C5F-8724F405C300}">
      <dsp:nvSpPr>
        <dsp:cNvPr id="0" name=""/>
        <dsp:cNvSpPr/>
      </dsp:nvSpPr>
      <dsp:spPr>
        <a:xfrm>
          <a:off x="2402749" y="2731367"/>
          <a:ext cx="2311743" cy="18209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t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800" kern="1200" dirty="0" smtClean="0"/>
            <a:t>《</a:t>
          </a:r>
          <a:r>
            <a:rPr lang="zh-TW" altLang="en-US" sz="2800" kern="1200" dirty="0" smtClean="0"/>
            <a:t>中日友好四原則</a:t>
          </a:r>
          <a:r>
            <a:rPr lang="en-US" altLang="zh-TW" sz="2800" kern="1200" dirty="0" smtClean="0"/>
            <a:t>》</a:t>
          </a:r>
          <a:endParaRPr lang="zh-TW" altLang="en-US" sz="2800" kern="1200" dirty="0"/>
        </a:p>
      </dsp:txBody>
      <dsp:txXfrm>
        <a:off x="2402749" y="2731367"/>
        <a:ext cx="2311743" cy="1820912"/>
      </dsp:txXfrm>
    </dsp:sp>
    <dsp:sp modelId="{204D3CC8-B6F5-4206-A9A2-2A5CBAD5E679}">
      <dsp:nvSpPr>
        <dsp:cNvPr id="0" name=""/>
        <dsp:cNvSpPr/>
      </dsp:nvSpPr>
      <dsp:spPr>
        <a:xfrm>
          <a:off x="3331007" y="2048525"/>
          <a:ext cx="455228" cy="455228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213308-BA86-46EA-AE71-47E69F520A95}">
      <dsp:nvSpPr>
        <dsp:cNvPr id="0" name=""/>
        <dsp:cNvSpPr/>
      </dsp:nvSpPr>
      <dsp:spPr>
        <a:xfrm>
          <a:off x="4799164" y="0"/>
          <a:ext cx="2328373" cy="18209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b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800" kern="1200" dirty="0" smtClean="0"/>
            <a:t>《</a:t>
          </a:r>
          <a:r>
            <a:rPr lang="zh-TW" altLang="en-US" sz="2800" kern="1200" dirty="0" smtClean="0"/>
            <a:t>日中投資保障協定</a:t>
          </a:r>
          <a:r>
            <a:rPr lang="en-US" altLang="zh-TW" sz="2800" kern="1200" dirty="0" smtClean="0"/>
            <a:t>》</a:t>
          </a:r>
          <a:endParaRPr lang="zh-TW" altLang="en-US" sz="2800" kern="1200" dirty="0"/>
        </a:p>
      </dsp:txBody>
      <dsp:txXfrm>
        <a:off x="4799164" y="0"/>
        <a:ext cx="2328373" cy="1820912"/>
      </dsp:txXfrm>
    </dsp:sp>
    <dsp:sp modelId="{523F40EA-7C6F-48C3-9BBA-513E329D72FA}">
      <dsp:nvSpPr>
        <dsp:cNvPr id="0" name=""/>
        <dsp:cNvSpPr/>
      </dsp:nvSpPr>
      <dsp:spPr>
        <a:xfrm>
          <a:off x="5735737" y="2048525"/>
          <a:ext cx="455228" cy="455228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3E0418-CF04-439C-B16C-7AFB167EE60B}">
      <dsp:nvSpPr>
        <dsp:cNvPr id="0" name=""/>
        <dsp:cNvSpPr/>
      </dsp:nvSpPr>
      <dsp:spPr>
        <a:xfrm>
          <a:off x="3341171" y="15771"/>
          <a:ext cx="5011756" cy="2372910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800" kern="1200" dirty="0" smtClean="0"/>
            <a:t>對美貿易順差擴大</a:t>
          </a:r>
          <a:endParaRPr lang="zh-TW" altLang="en-US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800" kern="1200" dirty="0" smtClean="0"/>
            <a:t>加深兩國經濟互賴性</a:t>
          </a:r>
          <a:endParaRPr lang="zh-TW" altLang="en-US" sz="2800" kern="1200" dirty="0"/>
        </a:p>
      </dsp:txBody>
      <dsp:txXfrm>
        <a:off x="3341171" y="312385"/>
        <a:ext cx="4121915" cy="1779682"/>
      </dsp:txXfrm>
    </dsp:sp>
    <dsp:sp modelId="{A0072DA1-44EB-4554-B4D4-ECECB473E4EF}">
      <dsp:nvSpPr>
        <dsp:cNvPr id="0" name=""/>
        <dsp:cNvSpPr/>
      </dsp:nvSpPr>
      <dsp:spPr>
        <a:xfrm>
          <a:off x="0" y="270123"/>
          <a:ext cx="3341171" cy="183387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kern="1200" dirty="0" smtClean="0"/>
            <a:t>經濟實力上升</a:t>
          </a:r>
          <a:endParaRPr lang="zh-TW" altLang="en-US" sz="3600" kern="1200" dirty="0"/>
        </a:p>
      </dsp:txBody>
      <dsp:txXfrm>
        <a:off x="89523" y="359646"/>
        <a:ext cx="3162125" cy="1654833"/>
      </dsp:txXfrm>
    </dsp:sp>
    <dsp:sp modelId="{76C895F3-D096-48CB-A7B0-D2DA73F6E32D}">
      <dsp:nvSpPr>
        <dsp:cNvPr id="0" name=""/>
        <dsp:cNvSpPr/>
      </dsp:nvSpPr>
      <dsp:spPr>
        <a:xfrm>
          <a:off x="3341171" y="2610809"/>
          <a:ext cx="5011756" cy="2372910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9879240"/>
            <a:satOff val="-11387"/>
            <a:lumOff val="-155"/>
            <a:alphaOff val="0"/>
          </a:schemeClr>
        </a:solidFill>
        <a:ln w="19050" cap="flat" cmpd="sng" algn="ctr">
          <a:solidFill>
            <a:schemeClr val="accent5">
              <a:tint val="40000"/>
              <a:alpha val="90000"/>
              <a:hueOff val="-9879240"/>
              <a:satOff val="-11387"/>
              <a:lumOff val="-15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800" kern="1200" dirty="0" smtClean="0"/>
            <a:t>尋求更大的國際影響力</a:t>
          </a:r>
          <a:endParaRPr lang="zh-TW" altLang="en-US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sz="2800" kern="1200" dirty="0" smtClean="0"/>
            <a:t>強調與美國擁有平等承擔世界義務的責任</a:t>
          </a:r>
          <a:endParaRPr lang="zh-TW" altLang="en-US" sz="2800" kern="1200" dirty="0"/>
        </a:p>
      </dsp:txBody>
      <dsp:txXfrm>
        <a:off x="3341171" y="2907423"/>
        <a:ext cx="4121915" cy="1779682"/>
      </dsp:txXfrm>
    </dsp:sp>
    <dsp:sp modelId="{018C5238-5985-42AB-820C-FDFAC5357693}">
      <dsp:nvSpPr>
        <dsp:cNvPr id="0" name=""/>
        <dsp:cNvSpPr/>
      </dsp:nvSpPr>
      <dsp:spPr>
        <a:xfrm>
          <a:off x="0" y="2610809"/>
          <a:ext cx="3341171" cy="2372910"/>
        </a:xfrm>
        <a:prstGeom prst="roundRect">
          <a:avLst/>
        </a:prstGeom>
        <a:solidFill>
          <a:schemeClr val="accent5">
            <a:hueOff val="-9981745"/>
            <a:satOff val="-15454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kern="1200" dirty="0" smtClean="0"/>
            <a:t>    經濟大國、</a:t>
          </a:r>
          <a:endParaRPr lang="en-US" altLang="zh-TW" sz="3600" kern="1200" dirty="0" smtClean="0"/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kern="1200" dirty="0" smtClean="0"/>
            <a:t>外交小國</a:t>
          </a:r>
          <a:endParaRPr lang="zh-TW" altLang="en-US" sz="3600" kern="1200" dirty="0"/>
        </a:p>
      </dsp:txBody>
      <dsp:txXfrm>
        <a:off x="115836" y="2726645"/>
        <a:ext cx="3109499" cy="2141238"/>
      </dsp:txXfrm>
    </dsp:sp>
  </dsp:spTree>
</dsp:drawing>
</file>

<file path=ppt/diagrams/drawing3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671766-3FC7-4BB5-BB7F-AEF79E93DB33}">
      <dsp:nvSpPr>
        <dsp:cNvPr id="0" name=""/>
        <dsp:cNvSpPr/>
      </dsp:nvSpPr>
      <dsp:spPr>
        <a:xfrm>
          <a:off x="3105" y="845652"/>
          <a:ext cx="4001318" cy="47074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B64864-74DB-4901-9560-CDABB0AF2725}">
      <dsp:nvSpPr>
        <dsp:cNvPr id="0" name=""/>
        <dsp:cNvSpPr/>
      </dsp:nvSpPr>
      <dsp:spPr>
        <a:xfrm>
          <a:off x="3105" y="1022444"/>
          <a:ext cx="293951" cy="29395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860057-05F5-4097-8992-E8C3029C7CA2}">
      <dsp:nvSpPr>
        <dsp:cNvPr id="0" name=""/>
        <dsp:cNvSpPr/>
      </dsp:nvSpPr>
      <dsp:spPr>
        <a:xfrm>
          <a:off x="3105" y="0"/>
          <a:ext cx="4001318" cy="8456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/>
            <a:t>蘇聯</a:t>
          </a:r>
          <a:endParaRPr lang="zh-TW" altLang="en-US" sz="2800" kern="1200" dirty="0"/>
        </a:p>
      </dsp:txBody>
      <dsp:txXfrm>
        <a:off x="3105" y="0"/>
        <a:ext cx="4001318" cy="845652"/>
      </dsp:txXfrm>
    </dsp:sp>
    <dsp:sp modelId="{BF91050E-3411-4729-B2F5-31EDEA23B4DD}">
      <dsp:nvSpPr>
        <dsp:cNvPr id="0" name=""/>
        <dsp:cNvSpPr/>
      </dsp:nvSpPr>
      <dsp:spPr>
        <a:xfrm>
          <a:off x="3105" y="1707636"/>
          <a:ext cx="293944" cy="29394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B34B70-00B7-467C-A2D3-49AB0E3779CA}">
      <dsp:nvSpPr>
        <dsp:cNvPr id="0" name=""/>
        <dsp:cNvSpPr/>
      </dsp:nvSpPr>
      <dsp:spPr>
        <a:xfrm>
          <a:off x="283197" y="1512016"/>
          <a:ext cx="3721225" cy="6851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/>
            <a:t>長年軍備競賽</a:t>
          </a:r>
          <a:endParaRPr lang="zh-TW" altLang="en-US" sz="2800" kern="1200" dirty="0"/>
        </a:p>
      </dsp:txBody>
      <dsp:txXfrm>
        <a:off x="283197" y="1512016"/>
        <a:ext cx="3721225" cy="685184"/>
      </dsp:txXfrm>
    </dsp:sp>
    <dsp:sp modelId="{5CEAF067-EDDF-44CC-9B48-49431860D338}">
      <dsp:nvSpPr>
        <dsp:cNvPr id="0" name=""/>
        <dsp:cNvSpPr/>
      </dsp:nvSpPr>
      <dsp:spPr>
        <a:xfrm>
          <a:off x="3105" y="2392820"/>
          <a:ext cx="293944" cy="29394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FE1AD7-6BFE-401A-91E7-59E179124B55}">
      <dsp:nvSpPr>
        <dsp:cNvPr id="0" name=""/>
        <dsp:cNvSpPr/>
      </dsp:nvSpPr>
      <dsp:spPr>
        <a:xfrm>
          <a:off x="283197" y="2197200"/>
          <a:ext cx="3721225" cy="6851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/>
            <a:t>國內經濟衰弱</a:t>
          </a:r>
          <a:endParaRPr lang="zh-TW" altLang="en-US" sz="2800" kern="1200" dirty="0"/>
        </a:p>
      </dsp:txBody>
      <dsp:txXfrm>
        <a:off x="283197" y="2197200"/>
        <a:ext cx="3721225" cy="685184"/>
      </dsp:txXfrm>
    </dsp:sp>
    <dsp:sp modelId="{80C2C74E-F238-406A-812A-4751E975E1A2}">
      <dsp:nvSpPr>
        <dsp:cNvPr id="0" name=""/>
        <dsp:cNvSpPr/>
      </dsp:nvSpPr>
      <dsp:spPr>
        <a:xfrm>
          <a:off x="4204488" y="845652"/>
          <a:ext cx="4001318" cy="47074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8EE11E-DAB6-4F77-ACBD-211112C01111}">
      <dsp:nvSpPr>
        <dsp:cNvPr id="0" name=""/>
        <dsp:cNvSpPr/>
      </dsp:nvSpPr>
      <dsp:spPr>
        <a:xfrm>
          <a:off x="4204488" y="1022444"/>
          <a:ext cx="293951" cy="29395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515323-128D-463B-AD6B-FF0C6F8478EC}">
      <dsp:nvSpPr>
        <dsp:cNvPr id="0" name=""/>
        <dsp:cNvSpPr/>
      </dsp:nvSpPr>
      <dsp:spPr>
        <a:xfrm>
          <a:off x="4204488" y="0"/>
          <a:ext cx="4001318" cy="8456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/>
            <a:t>日本</a:t>
          </a:r>
          <a:endParaRPr lang="zh-TW" altLang="en-US" sz="2800" kern="1200" dirty="0"/>
        </a:p>
      </dsp:txBody>
      <dsp:txXfrm>
        <a:off x="4204488" y="0"/>
        <a:ext cx="4001318" cy="845652"/>
      </dsp:txXfrm>
    </dsp:sp>
    <dsp:sp modelId="{DEAE08A2-60D5-4516-A361-EF31C956132F}">
      <dsp:nvSpPr>
        <dsp:cNvPr id="0" name=""/>
        <dsp:cNvSpPr/>
      </dsp:nvSpPr>
      <dsp:spPr>
        <a:xfrm>
          <a:off x="4204488" y="1707636"/>
          <a:ext cx="293944" cy="29394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66FF4B-C6AD-49A1-9AAA-42A206185C0B}">
      <dsp:nvSpPr>
        <dsp:cNvPr id="0" name=""/>
        <dsp:cNvSpPr/>
      </dsp:nvSpPr>
      <dsp:spPr>
        <a:xfrm>
          <a:off x="4484581" y="1512016"/>
          <a:ext cx="3721225" cy="6851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/>
            <a:t>有大量的資金和關鍵技術</a:t>
          </a:r>
          <a:endParaRPr lang="zh-TW" altLang="en-US" sz="2800" kern="1200" dirty="0"/>
        </a:p>
      </dsp:txBody>
      <dsp:txXfrm>
        <a:off x="4484581" y="1512016"/>
        <a:ext cx="3721225" cy="685184"/>
      </dsp:txXfrm>
    </dsp:sp>
  </dsp:spTree>
</dsp:drawing>
</file>

<file path=ppt/diagrams/drawing3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1BBBBD-81D1-44D9-A692-0D609C5B595F}">
      <dsp:nvSpPr>
        <dsp:cNvPr id="0" name=""/>
        <dsp:cNvSpPr/>
      </dsp:nvSpPr>
      <dsp:spPr>
        <a:xfrm>
          <a:off x="1648296" y="0"/>
          <a:ext cx="4768304" cy="4768304"/>
        </a:xfrm>
        <a:prstGeom prst="diamond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E8E425-CBE3-41A0-A51C-C7CBAC44C099}">
      <dsp:nvSpPr>
        <dsp:cNvPr id="0" name=""/>
        <dsp:cNvSpPr/>
      </dsp:nvSpPr>
      <dsp:spPr>
        <a:xfrm>
          <a:off x="2016225" y="452988"/>
          <a:ext cx="2029758" cy="1859638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/>
            <a:t>和平友好</a:t>
          </a:r>
          <a:endParaRPr lang="zh-TW" altLang="en-US" sz="2800" kern="1200" dirty="0"/>
        </a:p>
      </dsp:txBody>
      <dsp:txXfrm>
        <a:off x="2107005" y="543768"/>
        <a:ext cx="1848198" cy="1678078"/>
      </dsp:txXfrm>
    </dsp:sp>
    <dsp:sp modelId="{127E24AC-4F21-483B-A7C4-C10CEAE3D129}">
      <dsp:nvSpPr>
        <dsp:cNvPr id="0" name=""/>
        <dsp:cNvSpPr/>
      </dsp:nvSpPr>
      <dsp:spPr>
        <a:xfrm>
          <a:off x="4103972" y="452988"/>
          <a:ext cx="1859638" cy="1859638"/>
        </a:xfrm>
        <a:prstGeom prst="roundRect">
          <a:avLst/>
        </a:prstGeom>
        <a:solidFill>
          <a:schemeClr val="accent4">
            <a:hueOff val="2494993"/>
            <a:satOff val="-13796"/>
            <a:lumOff val="-1176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/>
            <a:t>平等互利</a:t>
          </a:r>
          <a:endParaRPr lang="zh-TW" altLang="en-US" sz="2800" kern="1200" dirty="0"/>
        </a:p>
      </dsp:txBody>
      <dsp:txXfrm>
        <a:off x="4194752" y="543768"/>
        <a:ext cx="1678078" cy="1678078"/>
      </dsp:txXfrm>
    </dsp:sp>
    <dsp:sp modelId="{622041E1-5B66-45AF-8723-8B32901ED835}">
      <dsp:nvSpPr>
        <dsp:cNvPr id="0" name=""/>
        <dsp:cNvSpPr/>
      </dsp:nvSpPr>
      <dsp:spPr>
        <a:xfrm>
          <a:off x="2101284" y="2455676"/>
          <a:ext cx="1859638" cy="1859638"/>
        </a:xfrm>
        <a:prstGeom prst="roundRect">
          <a:avLst/>
        </a:prstGeom>
        <a:solidFill>
          <a:schemeClr val="accent4">
            <a:hueOff val="4989986"/>
            <a:satOff val="-27591"/>
            <a:lumOff val="-235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/>
            <a:t>相互信賴</a:t>
          </a:r>
          <a:endParaRPr lang="zh-TW" altLang="en-US" sz="2800" kern="1200" dirty="0"/>
        </a:p>
      </dsp:txBody>
      <dsp:txXfrm>
        <a:off x="2192064" y="2546456"/>
        <a:ext cx="1678078" cy="1678078"/>
      </dsp:txXfrm>
    </dsp:sp>
    <dsp:sp modelId="{02198295-3DD5-462F-825F-B2A9B7FEB425}">
      <dsp:nvSpPr>
        <dsp:cNvPr id="0" name=""/>
        <dsp:cNvSpPr/>
      </dsp:nvSpPr>
      <dsp:spPr>
        <a:xfrm>
          <a:off x="4103972" y="2455676"/>
          <a:ext cx="1859638" cy="1859638"/>
        </a:xfrm>
        <a:prstGeom prst="roundRect">
          <a:avLst/>
        </a:prstGeom>
        <a:solidFill>
          <a:schemeClr val="accent4">
            <a:hueOff val="7484979"/>
            <a:satOff val="-41387"/>
            <a:lumOff val="-352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/>
            <a:t>長期穩定</a:t>
          </a:r>
          <a:endParaRPr lang="zh-TW" altLang="en-US" sz="2800" kern="1200" dirty="0"/>
        </a:p>
      </dsp:txBody>
      <dsp:txXfrm>
        <a:off x="4194752" y="2546456"/>
        <a:ext cx="1678078" cy="1678078"/>
      </dsp:txXfrm>
    </dsp:sp>
  </dsp:spTree>
</dsp:drawing>
</file>

<file path=ppt/diagrams/drawing3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116933-139B-4F73-83C1-E9CDFDB96F35}">
      <dsp:nvSpPr>
        <dsp:cNvPr id="0" name=""/>
        <dsp:cNvSpPr/>
      </dsp:nvSpPr>
      <dsp:spPr>
        <a:xfrm>
          <a:off x="3615382" y="2457450"/>
          <a:ext cx="3003550" cy="3003550"/>
        </a:xfrm>
        <a:prstGeom prst="gear9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/>
            <a:t>日本尋求更大的自主性</a:t>
          </a:r>
          <a:endParaRPr lang="zh-TW" altLang="en-US" sz="2800" kern="1200" dirty="0"/>
        </a:p>
      </dsp:txBody>
      <dsp:txXfrm>
        <a:off x="4219229" y="3161017"/>
        <a:ext cx="1795856" cy="1543887"/>
      </dsp:txXfrm>
    </dsp:sp>
    <dsp:sp modelId="{34BD900E-B4EF-464A-81E6-E07E92F381F9}">
      <dsp:nvSpPr>
        <dsp:cNvPr id="0" name=""/>
        <dsp:cNvSpPr/>
      </dsp:nvSpPr>
      <dsp:spPr>
        <a:xfrm>
          <a:off x="1440156" y="1455935"/>
          <a:ext cx="2720844" cy="2705051"/>
        </a:xfrm>
        <a:prstGeom prst="gear6">
          <a:avLst/>
        </a:prstGeom>
        <a:solidFill>
          <a:schemeClr val="accent4">
            <a:hueOff val="3742489"/>
            <a:satOff val="-20694"/>
            <a:lumOff val="-176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/>
            <a:t>對美依賴程度下降</a:t>
          </a:r>
          <a:endParaRPr lang="zh-TW" altLang="en-US" sz="2800" kern="1200" dirty="0"/>
        </a:p>
      </dsp:txBody>
      <dsp:txXfrm>
        <a:off x="2123456" y="2141056"/>
        <a:ext cx="1354244" cy="1334809"/>
      </dsp:txXfrm>
    </dsp:sp>
    <dsp:sp modelId="{C1E5762F-7837-46EC-B6AD-7A07BA7F884F}">
      <dsp:nvSpPr>
        <dsp:cNvPr id="0" name=""/>
        <dsp:cNvSpPr/>
      </dsp:nvSpPr>
      <dsp:spPr>
        <a:xfrm rot="20700000">
          <a:off x="3091348" y="240506"/>
          <a:ext cx="2140266" cy="2140266"/>
        </a:xfrm>
        <a:prstGeom prst="gear6">
          <a:avLst/>
        </a:prstGeom>
        <a:solidFill>
          <a:schemeClr val="accent4">
            <a:hueOff val="7484979"/>
            <a:satOff val="-41387"/>
            <a:lumOff val="-352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/>
            <a:t>冷戰結束</a:t>
          </a:r>
          <a:endParaRPr lang="zh-TW" altLang="en-US" sz="2800" kern="1200" dirty="0"/>
        </a:p>
      </dsp:txBody>
      <dsp:txXfrm rot="-20700000">
        <a:off x="3560772" y="709930"/>
        <a:ext cx="1201420" cy="1201420"/>
      </dsp:txXfrm>
    </dsp:sp>
    <dsp:sp modelId="{4CFF48ED-5F06-4679-B1F5-80F24D8CDD48}">
      <dsp:nvSpPr>
        <dsp:cNvPr id="0" name=""/>
        <dsp:cNvSpPr/>
      </dsp:nvSpPr>
      <dsp:spPr>
        <a:xfrm>
          <a:off x="3398582" y="1996124"/>
          <a:ext cx="3844544" cy="3844544"/>
        </a:xfrm>
        <a:prstGeom prst="circularArrow">
          <a:avLst>
            <a:gd name="adj1" fmla="val 4687"/>
            <a:gd name="adj2" fmla="val 299029"/>
            <a:gd name="adj3" fmla="val 2539926"/>
            <a:gd name="adj4" fmla="val 15811009"/>
            <a:gd name="adj5" fmla="val 5469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7EC9E8-822A-44A5-A269-A09F8089B11B}">
      <dsp:nvSpPr>
        <dsp:cNvPr id="0" name=""/>
        <dsp:cNvSpPr/>
      </dsp:nvSpPr>
      <dsp:spPr>
        <a:xfrm>
          <a:off x="1080114" y="1095909"/>
          <a:ext cx="2793301" cy="2793301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4">
            <a:hueOff val="3742489"/>
            <a:satOff val="-20694"/>
            <a:lumOff val="-176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A24E7C-F628-435E-9DB6-9542A22E72A7}">
      <dsp:nvSpPr>
        <dsp:cNvPr id="0" name=""/>
        <dsp:cNvSpPr/>
      </dsp:nvSpPr>
      <dsp:spPr>
        <a:xfrm rot="958044">
          <a:off x="2516381" y="-204152"/>
          <a:ext cx="3011741" cy="3011741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4">
            <a:hueOff val="7484979"/>
            <a:satOff val="-41387"/>
            <a:lumOff val="-352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80C0BA-81A8-476C-9778-FBBE40A31B47}">
      <dsp:nvSpPr>
        <dsp:cNvPr id="0" name=""/>
        <dsp:cNvSpPr/>
      </dsp:nvSpPr>
      <dsp:spPr>
        <a:xfrm>
          <a:off x="0" y="18914"/>
          <a:ext cx="7632848" cy="972601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 smtClean="0"/>
            <a:t>確保日美安保體制繼續運作</a:t>
          </a:r>
          <a:endParaRPr lang="zh-TW" altLang="en-US" sz="3200" kern="1200" dirty="0"/>
        </a:p>
      </dsp:txBody>
      <dsp:txXfrm>
        <a:off x="47478" y="66392"/>
        <a:ext cx="7537892" cy="877645"/>
      </dsp:txXfrm>
    </dsp:sp>
    <dsp:sp modelId="{EE360D29-66CD-495E-8A98-1EF788B872E8}">
      <dsp:nvSpPr>
        <dsp:cNvPr id="0" name=""/>
        <dsp:cNvSpPr/>
      </dsp:nvSpPr>
      <dsp:spPr>
        <a:xfrm>
          <a:off x="0" y="1175836"/>
          <a:ext cx="7632848" cy="953144"/>
        </a:xfrm>
        <a:prstGeom prst="roundRect">
          <a:avLst/>
        </a:prstGeom>
        <a:solidFill>
          <a:schemeClr val="accent2">
            <a:hueOff val="1373170"/>
            <a:satOff val="-24404"/>
            <a:lumOff val="78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 smtClean="0"/>
            <a:t>將安保範圍做全球性的擴張</a:t>
          </a:r>
          <a:endParaRPr lang="zh-TW" altLang="en-US" sz="3200" kern="1200" dirty="0"/>
        </a:p>
      </dsp:txBody>
      <dsp:txXfrm>
        <a:off x="46529" y="1222365"/>
        <a:ext cx="7539790" cy="860086"/>
      </dsp:txXfrm>
    </dsp:sp>
    <dsp:sp modelId="{1706B05F-EF1F-4B18-A449-60E348CD5B82}">
      <dsp:nvSpPr>
        <dsp:cNvPr id="0" name=""/>
        <dsp:cNvSpPr/>
      </dsp:nvSpPr>
      <dsp:spPr>
        <a:xfrm>
          <a:off x="0" y="2313300"/>
          <a:ext cx="7632848" cy="908144"/>
        </a:xfrm>
        <a:prstGeom prst="roundRect">
          <a:avLst/>
        </a:prstGeom>
        <a:solidFill>
          <a:schemeClr val="accent2">
            <a:hueOff val="2746340"/>
            <a:satOff val="-48808"/>
            <a:lumOff val="156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 smtClean="0"/>
            <a:t>日本願意負擔更高的駐日美軍費用</a:t>
          </a:r>
          <a:endParaRPr lang="zh-TW" altLang="en-US" sz="3200" kern="1200" dirty="0"/>
        </a:p>
      </dsp:txBody>
      <dsp:txXfrm>
        <a:off x="44332" y="2357632"/>
        <a:ext cx="7544184" cy="819480"/>
      </dsp:txXfrm>
    </dsp:sp>
  </dsp:spTree>
</dsp:drawing>
</file>

<file path=ppt/diagrams/drawing3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36D77A-6302-4E2E-933A-281E0175C10F}">
      <dsp:nvSpPr>
        <dsp:cNvPr id="0" name=""/>
        <dsp:cNvSpPr/>
      </dsp:nvSpPr>
      <dsp:spPr>
        <a:xfrm>
          <a:off x="1572128" y="221853"/>
          <a:ext cx="4402931" cy="1529080"/>
        </a:xfrm>
        <a:prstGeom prst="ellipse">
          <a:avLst/>
        </a:prstGeom>
        <a:solidFill>
          <a:schemeClr val="accent5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D098EE-5221-404B-801D-F24914413F5A}">
      <dsp:nvSpPr>
        <dsp:cNvPr id="0" name=""/>
        <dsp:cNvSpPr/>
      </dsp:nvSpPr>
      <dsp:spPr>
        <a:xfrm>
          <a:off x="3353779" y="3966051"/>
          <a:ext cx="853281" cy="546100"/>
        </a:xfrm>
        <a:prstGeom prst="down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2894B4-D150-46BA-BE99-B50372068B78}">
      <dsp:nvSpPr>
        <dsp:cNvPr id="0" name=""/>
        <dsp:cNvSpPr/>
      </dsp:nvSpPr>
      <dsp:spPr>
        <a:xfrm>
          <a:off x="1152115" y="4402931"/>
          <a:ext cx="5544621" cy="10239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 smtClean="0"/>
            <a:t>解決北方領土問題最佳時機</a:t>
          </a:r>
          <a:endParaRPr lang="zh-TW" altLang="en-US" sz="3200" kern="1200" dirty="0"/>
        </a:p>
      </dsp:txBody>
      <dsp:txXfrm>
        <a:off x="1152115" y="4402931"/>
        <a:ext cx="5544621" cy="1023937"/>
      </dsp:txXfrm>
    </dsp:sp>
    <dsp:sp modelId="{3967931A-42B7-4F2A-8DAB-199D6979BB32}">
      <dsp:nvSpPr>
        <dsp:cNvPr id="0" name=""/>
        <dsp:cNvSpPr/>
      </dsp:nvSpPr>
      <dsp:spPr>
        <a:xfrm>
          <a:off x="2913123" y="1743966"/>
          <a:ext cx="1911419" cy="1814381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/>
            <a:t>經濟改革急需資金</a:t>
          </a:r>
          <a:endParaRPr lang="zh-TW" altLang="en-US" sz="2800" kern="1200" dirty="0"/>
        </a:p>
      </dsp:txBody>
      <dsp:txXfrm>
        <a:off x="3193044" y="2009676"/>
        <a:ext cx="1351577" cy="1282961"/>
      </dsp:txXfrm>
    </dsp:sp>
    <dsp:sp modelId="{24452690-067F-4BF6-96AD-A184BDC70B66}">
      <dsp:nvSpPr>
        <dsp:cNvPr id="0" name=""/>
        <dsp:cNvSpPr/>
      </dsp:nvSpPr>
      <dsp:spPr>
        <a:xfrm>
          <a:off x="1805219" y="462294"/>
          <a:ext cx="1795182" cy="1641714"/>
        </a:xfrm>
        <a:prstGeom prst="ellipse">
          <a:avLst/>
        </a:prstGeom>
        <a:solidFill>
          <a:schemeClr val="accent5">
            <a:hueOff val="-4990872"/>
            <a:satOff val="-7727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/>
            <a:t>俄羅斯國內政治不穩</a:t>
          </a:r>
          <a:endParaRPr lang="zh-TW" altLang="en-US" sz="2800" kern="1200" dirty="0"/>
        </a:p>
      </dsp:txBody>
      <dsp:txXfrm>
        <a:off x="2068117" y="702717"/>
        <a:ext cx="1269386" cy="1160868"/>
      </dsp:txXfrm>
    </dsp:sp>
    <dsp:sp modelId="{449A2CE0-9860-4125-B1A4-42D1C9E2B028}">
      <dsp:nvSpPr>
        <dsp:cNvPr id="0" name=""/>
        <dsp:cNvSpPr/>
      </dsp:nvSpPr>
      <dsp:spPr>
        <a:xfrm>
          <a:off x="3720674" y="280070"/>
          <a:ext cx="1535906" cy="1535906"/>
        </a:xfrm>
        <a:prstGeom prst="ellipse">
          <a:avLst/>
        </a:prstGeom>
        <a:solidFill>
          <a:schemeClr val="accent5">
            <a:hueOff val="-9981745"/>
            <a:satOff val="-15454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/>
            <a:t>蘇聯解體</a:t>
          </a:r>
          <a:endParaRPr lang="zh-TW" altLang="en-US" sz="2800" kern="1200" dirty="0"/>
        </a:p>
      </dsp:txBody>
      <dsp:txXfrm>
        <a:off x="3945602" y="504998"/>
        <a:ext cx="1086050" cy="1086050"/>
      </dsp:txXfrm>
    </dsp:sp>
    <dsp:sp modelId="{D53D42DC-14DD-49A4-A6DA-AAD40DB6EBEE}">
      <dsp:nvSpPr>
        <dsp:cNvPr id="0" name=""/>
        <dsp:cNvSpPr/>
      </dsp:nvSpPr>
      <dsp:spPr>
        <a:xfrm>
          <a:off x="1368152" y="15782"/>
          <a:ext cx="4778375" cy="3822700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3F67F1-919F-46D3-B325-347F3709541C}">
      <dsp:nvSpPr>
        <dsp:cNvPr id="0" name=""/>
        <dsp:cNvSpPr/>
      </dsp:nvSpPr>
      <dsp:spPr>
        <a:xfrm rot="1760428">
          <a:off x="2673720" y="3472103"/>
          <a:ext cx="998025" cy="68115"/>
        </a:xfrm>
        <a:custGeom>
          <a:avLst/>
          <a:gdLst/>
          <a:ahLst/>
          <a:cxnLst/>
          <a:rect l="0" t="0" r="0" b="0"/>
          <a:pathLst>
            <a:path>
              <a:moveTo>
                <a:pt x="0" y="34057"/>
              </a:moveTo>
              <a:lnTo>
                <a:pt x="998025" y="34057"/>
              </a:lnTo>
            </a:path>
          </a:pathLst>
        </a:custGeom>
        <a:noFill/>
        <a:ln w="100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F60AC3-8FA8-4F04-8351-7F155B1F7626}">
      <dsp:nvSpPr>
        <dsp:cNvPr id="0" name=""/>
        <dsp:cNvSpPr/>
      </dsp:nvSpPr>
      <dsp:spPr>
        <a:xfrm rot="19839572">
          <a:off x="2673720" y="1716364"/>
          <a:ext cx="998025" cy="68115"/>
        </a:xfrm>
        <a:custGeom>
          <a:avLst/>
          <a:gdLst/>
          <a:ahLst/>
          <a:cxnLst/>
          <a:rect l="0" t="0" r="0" b="0"/>
          <a:pathLst>
            <a:path>
              <a:moveTo>
                <a:pt x="0" y="34057"/>
              </a:moveTo>
              <a:lnTo>
                <a:pt x="998025" y="34057"/>
              </a:lnTo>
            </a:path>
          </a:pathLst>
        </a:custGeom>
        <a:noFill/>
        <a:ln w="100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3CE690-C674-499D-AE4B-3DD4CF749066}">
      <dsp:nvSpPr>
        <dsp:cNvPr id="0" name=""/>
        <dsp:cNvSpPr/>
      </dsp:nvSpPr>
      <dsp:spPr>
        <a:xfrm>
          <a:off x="0" y="720077"/>
          <a:ext cx="3219310" cy="3219310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7000" b="-27000"/>
          </a:stretch>
        </a:blip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E989463-8F73-4B14-8D48-01E92584880A}">
      <dsp:nvSpPr>
        <dsp:cNvPr id="0" name=""/>
        <dsp:cNvSpPr/>
      </dsp:nvSpPr>
      <dsp:spPr>
        <a:xfrm>
          <a:off x="3483845" y="66877"/>
          <a:ext cx="1931586" cy="1931586"/>
        </a:xfrm>
        <a:prstGeom prst="ellipse">
          <a:avLst/>
        </a:prstGeom>
        <a:solidFill>
          <a:schemeClr val="accent5">
            <a:hueOff val="-4990872"/>
            <a:satOff val="-7727"/>
            <a:lumOff val="0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 smtClean="0"/>
            <a:t>孤立感</a:t>
          </a:r>
          <a:endParaRPr lang="zh-TW" altLang="en-US" sz="3200" kern="1200" dirty="0"/>
        </a:p>
      </dsp:txBody>
      <dsp:txXfrm>
        <a:off x="3766719" y="349751"/>
        <a:ext cx="1365838" cy="1365838"/>
      </dsp:txXfrm>
    </dsp:sp>
    <dsp:sp modelId="{90B1417C-DED4-4FA1-8979-6203CE05EFF4}">
      <dsp:nvSpPr>
        <dsp:cNvPr id="0" name=""/>
        <dsp:cNvSpPr/>
      </dsp:nvSpPr>
      <dsp:spPr>
        <a:xfrm>
          <a:off x="5608590" y="66877"/>
          <a:ext cx="2897379" cy="19315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800" kern="1200" dirty="0" smtClean="0"/>
            <a:t>地理條件</a:t>
          </a:r>
          <a:endParaRPr lang="zh-TW" altLang="en-US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sz="2800" kern="1200" dirty="0" smtClean="0"/>
            <a:t>社會、文化、政治發展不斷受到外來因素影響</a:t>
          </a:r>
          <a:endParaRPr lang="zh-TW" altLang="en-US" sz="2800" kern="1200" dirty="0"/>
        </a:p>
      </dsp:txBody>
      <dsp:txXfrm>
        <a:off x="5608590" y="66877"/>
        <a:ext cx="2897379" cy="1931586"/>
      </dsp:txXfrm>
    </dsp:sp>
    <dsp:sp modelId="{514CC377-58FF-4ADB-B50C-230209E91636}">
      <dsp:nvSpPr>
        <dsp:cNvPr id="0" name=""/>
        <dsp:cNvSpPr/>
      </dsp:nvSpPr>
      <dsp:spPr>
        <a:xfrm>
          <a:off x="3483845" y="3258120"/>
          <a:ext cx="1931586" cy="1931586"/>
        </a:xfrm>
        <a:prstGeom prst="ellipse">
          <a:avLst/>
        </a:prstGeom>
        <a:solidFill>
          <a:schemeClr val="accent5">
            <a:hueOff val="-9981745"/>
            <a:satOff val="-15454"/>
            <a:lumOff val="0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 smtClean="0"/>
            <a:t>依賴感</a:t>
          </a:r>
          <a:endParaRPr lang="zh-TW" altLang="en-US" sz="3200" kern="1200" dirty="0"/>
        </a:p>
      </dsp:txBody>
      <dsp:txXfrm>
        <a:off x="3766719" y="3540994"/>
        <a:ext cx="1365838" cy="1365838"/>
      </dsp:txXfrm>
    </dsp:sp>
    <dsp:sp modelId="{17A0906F-A614-4362-9095-37904BC34A5C}">
      <dsp:nvSpPr>
        <dsp:cNvPr id="0" name=""/>
        <dsp:cNvSpPr/>
      </dsp:nvSpPr>
      <dsp:spPr>
        <a:xfrm>
          <a:off x="5608590" y="3258120"/>
          <a:ext cx="2897379" cy="19315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800" kern="1200" dirty="0" smtClean="0"/>
            <a:t>缺乏天然資源</a:t>
          </a:r>
          <a:endParaRPr lang="zh-TW" altLang="en-US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800" kern="1200" dirty="0" smtClean="0"/>
            <a:t>依賴國外原料進口</a:t>
          </a:r>
          <a:endParaRPr lang="zh-TW" altLang="en-US" sz="2800" kern="1200" dirty="0"/>
        </a:p>
      </dsp:txBody>
      <dsp:txXfrm>
        <a:off x="5608590" y="3258120"/>
        <a:ext cx="2897379" cy="1931586"/>
      </dsp:txXfrm>
    </dsp:sp>
  </dsp:spTree>
</dsp:drawing>
</file>

<file path=ppt/diagrams/drawing4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D0B440-48BE-4EF3-B693-4DD511C74BFA}">
      <dsp:nvSpPr>
        <dsp:cNvPr id="0" name=""/>
        <dsp:cNvSpPr/>
      </dsp:nvSpPr>
      <dsp:spPr>
        <a:xfrm>
          <a:off x="0" y="360040"/>
          <a:ext cx="7128792" cy="147266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3273" tIns="208280" rIns="553273" bIns="170688" numCol="1" spcCol="1270" anchor="b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400" kern="1200" dirty="0" smtClean="0"/>
            <a:t>財團施壓</a:t>
          </a:r>
          <a:endParaRPr lang="zh-TW" alt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400" kern="1200" dirty="0" smtClean="0"/>
            <a:t>展現外交自主性 </a:t>
          </a:r>
          <a:endParaRPr lang="zh-TW" altLang="en-US" sz="2400" kern="1200" dirty="0"/>
        </a:p>
      </dsp:txBody>
      <dsp:txXfrm>
        <a:off x="0" y="360040"/>
        <a:ext cx="7128792" cy="1472664"/>
      </dsp:txXfrm>
    </dsp:sp>
    <dsp:sp modelId="{D1840E4F-6658-4EE9-B2A3-D9345638EEBF}">
      <dsp:nvSpPr>
        <dsp:cNvPr id="0" name=""/>
        <dsp:cNvSpPr/>
      </dsp:nvSpPr>
      <dsp:spPr>
        <a:xfrm>
          <a:off x="360039" y="0"/>
          <a:ext cx="4990154" cy="619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8616" tIns="0" rIns="188616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/>
            <a:t>率先解除對中制裁</a:t>
          </a:r>
          <a:endParaRPr lang="zh-TW" altLang="en-US" sz="2800" kern="1200" dirty="0"/>
        </a:p>
      </dsp:txBody>
      <dsp:txXfrm>
        <a:off x="390301" y="30262"/>
        <a:ext cx="4929630" cy="559396"/>
      </dsp:txXfrm>
    </dsp:sp>
    <dsp:sp modelId="{30F78584-5C3C-4C3A-A2A9-9DDF8676C3CE}">
      <dsp:nvSpPr>
        <dsp:cNvPr id="0" name=""/>
        <dsp:cNvSpPr/>
      </dsp:nvSpPr>
      <dsp:spPr>
        <a:xfrm>
          <a:off x="0" y="2304256"/>
          <a:ext cx="7128792" cy="141036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3273" tIns="208280" rIns="553273" bIns="170688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zh-TW" sz="2400" kern="1200" dirty="0" smtClean="0"/>
            <a:t>1992</a:t>
          </a:r>
          <a:r>
            <a:rPr lang="zh-TW" altLang="en-US" sz="2400" kern="1200" dirty="0" smtClean="0"/>
            <a:t>年初江澤民訪日</a:t>
          </a:r>
          <a:endParaRPr lang="zh-TW" alt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zh-TW" sz="2400" kern="1200" dirty="0" smtClean="0"/>
            <a:t>1992</a:t>
          </a:r>
          <a:r>
            <a:rPr lang="zh-TW" altLang="en-US" sz="2400" kern="1200" dirty="0" smtClean="0"/>
            <a:t>年底明仁天皇訪中</a:t>
          </a:r>
          <a:endParaRPr lang="zh-TW" altLang="en-US" sz="2400" kern="1200" dirty="0"/>
        </a:p>
      </dsp:txBody>
      <dsp:txXfrm>
        <a:off x="0" y="2304256"/>
        <a:ext cx="7128792" cy="1410367"/>
      </dsp:txXfrm>
    </dsp:sp>
    <dsp:sp modelId="{6DCC84D3-9A09-44B0-98FB-0AD28DD96A98}">
      <dsp:nvSpPr>
        <dsp:cNvPr id="0" name=""/>
        <dsp:cNvSpPr/>
      </dsp:nvSpPr>
      <dsp:spPr>
        <a:xfrm>
          <a:off x="360039" y="1872206"/>
          <a:ext cx="4990154" cy="619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8616" tIns="0" rIns="188616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/>
            <a:t>高層互訪</a:t>
          </a:r>
          <a:endParaRPr lang="zh-TW" altLang="en-US" sz="2800" kern="1200" dirty="0"/>
        </a:p>
      </dsp:txBody>
      <dsp:txXfrm>
        <a:off x="390301" y="1902468"/>
        <a:ext cx="4929630" cy="559396"/>
      </dsp:txXfrm>
    </dsp:sp>
    <dsp:sp modelId="{4CF54368-FB12-415D-A260-2DF8BA63840F}">
      <dsp:nvSpPr>
        <dsp:cNvPr id="0" name=""/>
        <dsp:cNvSpPr/>
      </dsp:nvSpPr>
      <dsp:spPr>
        <a:xfrm>
          <a:off x="0" y="4090605"/>
          <a:ext cx="7128792" cy="145401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3273" tIns="208280" rIns="553273" bIns="170688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zh-TW" sz="2400" kern="1200" dirty="0" smtClean="0"/>
            <a:t>1992~1996</a:t>
          </a:r>
          <a:r>
            <a:rPr lang="zh-TW" altLang="en-US" sz="2400" kern="1200" dirty="0" smtClean="0"/>
            <a:t>年日中貿易成長一倍</a:t>
          </a:r>
          <a:endParaRPr lang="zh-TW" alt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zh-TW" sz="2400" kern="1200" dirty="0" smtClean="0"/>
            <a:t>1996</a:t>
          </a:r>
          <a:r>
            <a:rPr lang="zh-TW" altLang="en-US" sz="2400" kern="1200" dirty="0" smtClean="0"/>
            <a:t>年中國成為日本第二大貿易夥伴</a:t>
          </a:r>
          <a:endParaRPr lang="zh-TW" altLang="en-US" sz="2400" kern="1200" dirty="0"/>
        </a:p>
      </dsp:txBody>
      <dsp:txXfrm>
        <a:off x="0" y="4090605"/>
        <a:ext cx="7128792" cy="1454010"/>
      </dsp:txXfrm>
    </dsp:sp>
    <dsp:sp modelId="{66671208-9C8D-4415-8DDF-88179F8743EE}">
      <dsp:nvSpPr>
        <dsp:cNvPr id="0" name=""/>
        <dsp:cNvSpPr/>
      </dsp:nvSpPr>
      <dsp:spPr>
        <a:xfrm>
          <a:off x="360039" y="3672408"/>
          <a:ext cx="4990154" cy="619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8616" tIns="0" rIns="188616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/>
            <a:t>貿易大幅成長</a:t>
          </a:r>
          <a:endParaRPr lang="zh-TW" altLang="en-US" sz="2800" kern="1200" dirty="0"/>
        </a:p>
      </dsp:txBody>
      <dsp:txXfrm>
        <a:off x="390301" y="3702670"/>
        <a:ext cx="4929630" cy="559396"/>
      </dsp:txXfrm>
    </dsp:sp>
  </dsp:spTree>
</dsp:drawing>
</file>

<file path=ppt/diagrams/drawing4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BF2671-4745-457A-8D62-79B07B793D74}">
      <dsp:nvSpPr>
        <dsp:cNvPr id="0" name=""/>
        <dsp:cNvSpPr/>
      </dsp:nvSpPr>
      <dsp:spPr>
        <a:xfrm>
          <a:off x="0" y="1028475"/>
          <a:ext cx="8424936" cy="192385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3869" tIns="520700" rIns="653869" bIns="199136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800" kern="1200" dirty="0" smtClean="0"/>
            <a:t>冷戰後國際秩序的重建</a:t>
          </a:r>
          <a:endParaRPr lang="zh-TW" altLang="en-US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800" kern="1200" dirty="0" smtClean="0"/>
            <a:t>反恐戰爭的需要</a:t>
          </a:r>
          <a:endParaRPr lang="zh-TW" altLang="en-US" sz="2800" kern="1200" dirty="0"/>
        </a:p>
      </dsp:txBody>
      <dsp:txXfrm>
        <a:off x="0" y="1028475"/>
        <a:ext cx="8424936" cy="1923851"/>
      </dsp:txXfrm>
    </dsp:sp>
    <dsp:sp modelId="{8EF08558-F478-410F-81C8-DF37D7CE5570}">
      <dsp:nvSpPr>
        <dsp:cNvPr id="0" name=""/>
        <dsp:cNvSpPr/>
      </dsp:nvSpPr>
      <dsp:spPr>
        <a:xfrm>
          <a:off x="421246" y="720074"/>
          <a:ext cx="7229631" cy="82593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910" tIns="0" rIns="222910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/>
            <a:t>美國希望日本能成為更積極的盟友</a:t>
          </a:r>
          <a:endParaRPr lang="zh-TW" altLang="en-US" sz="2800" kern="1200" dirty="0"/>
        </a:p>
      </dsp:txBody>
      <dsp:txXfrm>
        <a:off x="461565" y="760393"/>
        <a:ext cx="7148993" cy="745298"/>
      </dsp:txXfrm>
    </dsp:sp>
    <dsp:sp modelId="{C286D79A-1126-4A9C-B340-1BCA700219DB}">
      <dsp:nvSpPr>
        <dsp:cNvPr id="0" name=""/>
        <dsp:cNvSpPr/>
      </dsp:nvSpPr>
      <dsp:spPr>
        <a:xfrm>
          <a:off x="0" y="3427820"/>
          <a:ext cx="8424936" cy="125270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3869" tIns="520700" rIns="653869" bIns="199136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800" kern="1200" dirty="0" smtClean="0"/>
            <a:t>面對新時代的威脅及中國的崛起</a:t>
          </a:r>
          <a:endParaRPr lang="zh-TW" altLang="en-US" sz="2800" kern="1200" dirty="0"/>
        </a:p>
      </dsp:txBody>
      <dsp:txXfrm>
        <a:off x="0" y="3427820"/>
        <a:ext cx="8424936" cy="1252701"/>
      </dsp:txXfrm>
    </dsp:sp>
    <dsp:sp modelId="{377E0728-3E7D-4ED4-89D4-ECECCBC52E0A}">
      <dsp:nvSpPr>
        <dsp:cNvPr id="0" name=""/>
        <dsp:cNvSpPr/>
      </dsp:nvSpPr>
      <dsp:spPr>
        <a:xfrm>
          <a:off x="421246" y="3121397"/>
          <a:ext cx="7229631" cy="83904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910" tIns="0" rIns="222910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/>
            <a:t>國內右派政治人物主張應成為「正常國家」</a:t>
          </a:r>
          <a:endParaRPr lang="zh-TW" altLang="en-US" sz="2800" kern="1200" dirty="0"/>
        </a:p>
      </dsp:txBody>
      <dsp:txXfrm>
        <a:off x="462205" y="3162356"/>
        <a:ext cx="7147713" cy="757130"/>
      </dsp:txXfrm>
    </dsp:sp>
  </dsp:spTree>
</dsp:drawing>
</file>

<file path=ppt/diagrams/drawing4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EC85FC-FD81-4765-A46C-D095292D7495}">
      <dsp:nvSpPr>
        <dsp:cNvPr id="0" name=""/>
        <dsp:cNvSpPr/>
      </dsp:nvSpPr>
      <dsp:spPr>
        <a:xfrm>
          <a:off x="0" y="1279274"/>
          <a:ext cx="8532440" cy="1705699"/>
        </a:xfrm>
        <a:prstGeom prst="notched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2DC4DA8-C103-4185-9B56-4C7E00D7DA88}">
      <dsp:nvSpPr>
        <dsp:cNvPr id="0" name=""/>
        <dsp:cNvSpPr/>
      </dsp:nvSpPr>
      <dsp:spPr>
        <a:xfrm>
          <a:off x="1860" y="0"/>
          <a:ext cx="1623580" cy="17056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b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/>
            <a:t>北韓危機</a:t>
          </a:r>
          <a:endParaRPr lang="zh-TW" altLang="en-US" sz="2400" kern="1200" dirty="0"/>
        </a:p>
      </dsp:txBody>
      <dsp:txXfrm>
        <a:off x="1860" y="0"/>
        <a:ext cx="1623580" cy="1705699"/>
      </dsp:txXfrm>
    </dsp:sp>
    <dsp:sp modelId="{CE15E5F2-003F-44AE-A5B8-FBA01B06BC27}">
      <dsp:nvSpPr>
        <dsp:cNvPr id="0" name=""/>
        <dsp:cNvSpPr/>
      </dsp:nvSpPr>
      <dsp:spPr>
        <a:xfrm>
          <a:off x="600438" y="1918911"/>
          <a:ext cx="426424" cy="426424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3E5EA4-6979-43D2-8C9D-BA9A77878A1D}">
      <dsp:nvSpPr>
        <dsp:cNvPr id="0" name=""/>
        <dsp:cNvSpPr/>
      </dsp:nvSpPr>
      <dsp:spPr>
        <a:xfrm>
          <a:off x="1823842" y="2558548"/>
          <a:ext cx="1884067" cy="17056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/>
            <a:t>「美日安保聯合宣言」</a:t>
          </a:r>
          <a:endParaRPr lang="zh-TW" altLang="en-US" sz="2400" kern="1200" dirty="0"/>
        </a:p>
      </dsp:txBody>
      <dsp:txXfrm>
        <a:off x="1823842" y="2558548"/>
        <a:ext cx="1884067" cy="1705699"/>
      </dsp:txXfrm>
    </dsp:sp>
    <dsp:sp modelId="{63097451-4A6B-47A6-8587-83DAB6FAF8C7}">
      <dsp:nvSpPr>
        <dsp:cNvPr id="0" name=""/>
        <dsp:cNvSpPr/>
      </dsp:nvSpPr>
      <dsp:spPr>
        <a:xfrm>
          <a:off x="2561398" y="1918911"/>
          <a:ext cx="426424" cy="426424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66D8B7-521B-45FD-92AE-CEC6D8A1FC13}">
      <dsp:nvSpPr>
        <dsp:cNvPr id="0" name=""/>
        <dsp:cNvSpPr/>
      </dsp:nvSpPr>
      <dsp:spPr>
        <a:xfrm>
          <a:off x="3987360" y="0"/>
          <a:ext cx="1952793" cy="17056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b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/>
            <a:t>「美日防衛合作指針」</a:t>
          </a:r>
          <a:endParaRPr lang="zh-TW" altLang="en-US" sz="2400" kern="1200" dirty="0"/>
        </a:p>
      </dsp:txBody>
      <dsp:txXfrm>
        <a:off x="3987360" y="0"/>
        <a:ext cx="1952793" cy="1705699"/>
      </dsp:txXfrm>
    </dsp:sp>
    <dsp:sp modelId="{73569690-B482-4860-AD3D-AC75851DADE2}">
      <dsp:nvSpPr>
        <dsp:cNvPr id="0" name=""/>
        <dsp:cNvSpPr/>
      </dsp:nvSpPr>
      <dsp:spPr>
        <a:xfrm>
          <a:off x="4721641" y="1918911"/>
          <a:ext cx="426424" cy="426424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3A7AB5-63BB-4931-A47F-1F833157B7BF}">
      <dsp:nvSpPr>
        <dsp:cNvPr id="0" name=""/>
        <dsp:cNvSpPr/>
      </dsp:nvSpPr>
      <dsp:spPr>
        <a:xfrm>
          <a:off x="6056888" y="2558548"/>
          <a:ext cx="1971496" cy="17056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/>
            <a:t>「周邊事態安全確保法」</a:t>
          </a:r>
          <a:endParaRPr lang="zh-TW" altLang="en-US" sz="2400" kern="1200" dirty="0"/>
        </a:p>
      </dsp:txBody>
      <dsp:txXfrm>
        <a:off x="6056888" y="2558548"/>
        <a:ext cx="1971496" cy="1705699"/>
      </dsp:txXfrm>
    </dsp:sp>
    <dsp:sp modelId="{943B0870-9DB7-427B-B786-90EB6E0CB6F3}">
      <dsp:nvSpPr>
        <dsp:cNvPr id="0" name=""/>
        <dsp:cNvSpPr/>
      </dsp:nvSpPr>
      <dsp:spPr>
        <a:xfrm>
          <a:off x="6809872" y="1918911"/>
          <a:ext cx="426424" cy="426424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3B7DB7-ACE3-4E52-913F-D4A80A1DF007}">
      <dsp:nvSpPr>
        <dsp:cNvPr id="0" name=""/>
        <dsp:cNvSpPr/>
      </dsp:nvSpPr>
      <dsp:spPr>
        <a:xfrm>
          <a:off x="0" y="1512168"/>
          <a:ext cx="8712968" cy="2016224"/>
        </a:xfrm>
        <a:prstGeom prst="notched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B231B3-2970-488E-B80A-33A6EECE16F1}">
      <dsp:nvSpPr>
        <dsp:cNvPr id="0" name=""/>
        <dsp:cNvSpPr/>
      </dsp:nvSpPr>
      <dsp:spPr>
        <a:xfrm>
          <a:off x="576063" y="360032"/>
          <a:ext cx="1689101" cy="14401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b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/>
            <a:t>「反恐對策特別措施法案」</a:t>
          </a:r>
          <a:endParaRPr lang="zh-TW" altLang="en-US" sz="2400" kern="1200" dirty="0"/>
        </a:p>
      </dsp:txBody>
      <dsp:txXfrm>
        <a:off x="576063" y="360032"/>
        <a:ext cx="1689101" cy="1440168"/>
      </dsp:txXfrm>
    </dsp:sp>
    <dsp:sp modelId="{4252FB7B-B597-40EE-A300-443D66CB3EA6}">
      <dsp:nvSpPr>
        <dsp:cNvPr id="0" name=""/>
        <dsp:cNvSpPr/>
      </dsp:nvSpPr>
      <dsp:spPr>
        <a:xfrm>
          <a:off x="1152127" y="2304255"/>
          <a:ext cx="391509" cy="391509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5A78BB-BD0D-4CCD-86D0-27BA83D63F83}">
      <dsp:nvSpPr>
        <dsp:cNvPr id="0" name=""/>
        <dsp:cNvSpPr/>
      </dsp:nvSpPr>
      <dsp:spPr>
        <a:xfrm>
          <a:off x="2520280" y="3024341"/>
          <a:ext cx="1305911" cy="8035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/>
            <a:t>「有事三法案」</a:t>
          </a:r>
          <a:endParaRPr lang="zh-TW" altLang="en-US" sz="2400" kern="1200" dirty="0"/>
        </a:p>
      </dsp:txBody>
      <dsp:txXfrm>
        <a:off x="2520280" y="3024341"/>
        <a:ext cx="1305911" cy="803525"/>
      </dsp:txXfrm>
    </dsp:sp>
    <dsp:sp modelId="{333CF605-628B-4509-8595-DFE27AFC0529}">
      <dsp:nvSpPr>
        <dsp:cNvPr id="0" name=""/>
        <dsp:cNvSpPr/>
      </dsp:nvSpPr>
      <dsp:spPr>
        <a:xfrm>
          <a:off x="2952328" y="2304254"/>
          <a:ext cx="391509" cy="391509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4EFD81-30A9-443A-A4EC-99247E6BDD44}">
      <dsp:nvSpPr>
        <dsp:cNvPr id="0" name=""/>
        <dsp:cNvSpPr/>
      </dsp:nvSpPr>
      <dsp:spPr>
        <a:xfrm>
          <a:off x="4464495" y="0"/>
          <a:ext cx="1571803" cy="20162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b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/>
            <a:t>「美日安全保障協商委員會聯合聲明」</a:t>
          </a:r>
          <a:endParaRPr lang="zh-TW" altLang="en-US" sz="2400" kern="1200" dirty="0"/>
        </a:p>
      </dsp:txBody>
      <dsp:txXfrm>
        <a:off x="4464495" y="0"/>
        <a:ext cx="1571803" cy="2016224"/>
      </dsp:txXfrm>
    </dsp:sp>
    <dsp:sp modelId="{266820DF-CCBD-4122-8973-922C391CE4FD}">
      <dsp:nvSpPr>
        <dsp:cNvPr id="0" name=""/>
        <dsp:cNvSpPr/>
      </dsp:nvSpPr>
      <dsp:spPr>
        <a:xfrm>
          <a:off x="4896546" y="2304256"/>
          <a:ext cx="391509" cy="391509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7B63E4-99F0-41DF-83A4-DC3DF50F0E6C}">
      <dsp:nvSpPr>
        <dsp:cNvPr id="0" name=""/>
        <dsp:cNvSpPr/>
      </dsp:nvSpPr>
      <dsp:spPr>
        <a:xfrm>
          <a:off x="6233847" y="3024330"/>
          <a:ext cx="1471009" cy="11521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/>
            <a:t>「東亞共同體」</a:t>
          </a:r>
          <a:endParaRPr lang="zh-TW" altLang="en-US" sz="2400" kern="1200" dirty="0"/>
        </a:p>
      </dsp:txBody>
      <dsp:txXfrm>
        <a:off x="6233847" y="3024330"/>
        <a:ext cx="1471009" cy="1152130"/>
      </dsp:txXfrm>
    </dsp:sp>
    <dsp:sp modelId="{CA707E97-BAE6-49DF-AEB8-3E8EE07FC2EA}">
      <dsp:nvSpPr>
        <dsp:cNvPr id="0" name=""/>
        <dsp:cNvSpPr/>
      </dsp:nvSpPr>
      <dsp:spPr>
        <a:xfrm>
          <a:off x="6737283" y="2304257"/>
          <a:ext cx="391509" cy="391509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C8D746-269C-4FDD-8987-597CD207B5DE}">
      <dsp:nvSpPr>
        <dsp:cNvPr id="0" name=""/>
        <dsp:cNvSpPr/>
      </dsp:nvSpPr>
      <dsp:spPr>
        <a:xfrm>
          <a:off x="5043" y="648074"/>
          <a:ext cx="3797578" cy="73453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/>
            <a:t>俄羅斯</a:t>
          </a:r>
          <a:endParaRPr lang="zh-TW" altLang="en-US" sz="2800" kern="1200" dirty="0"/>
        </a:p>
      </dsp:txBody>
      <dsp:txXfrm>
        <a:off x="26557" y="669588"/>
        <a:ext cx="3754550" cy="691509"/>
      </dsp:txXfrm>
    </dsp:sp>
    <dsp:sp modelId="{E06C2003-8AF1-443E-A5BA-C44BF17F4962}">
      <dsp:nvSpPr>
        <dsp:cNvPr id="0" name=""/>
        <dsp:cNvSpPr/>
      </dsp:nvSpPr>
      <dsp:spPr>
        <a:xfrm rot="5400000">
          <a:off x="1820760" y="1465683"/>
          <a:ext cx="166144" cy="166144"/>
        </a:xfrm>
        <a:prstGeom prst="rightArrow">
          <a:avLst>
            <a:gd name="adj1" fmla="val 667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7A9BC3-8990-4DC2-A3E2-AE521D0581C6}">
      <dsp:nvSpPr>
        <dsp:cNvPr id="0" name=""/>
        <dsp:cNvSpPr/>
      </dsp:nvSpPr>
      <dsp:spPr>
        <a:xfrm>
          <a:off x="5043" y="1714899"/>
          <a:ext cx="3797578" cy="949394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/>
            <a:t>日本對北方四島問題採強硬立場</a:t>
          </a:r>
          <a:endParaRPr lang="zh-TW" altLang="en-US" sz="2800" kern="1200" dirty="0"/>
        </a:p>
      </dsp:txBody>
      <dsp:txXfrm>
        <a:off x="32850" y="1742706"/>
        <a:ext cx="3741964" cy="893780"/>
      </dsp:txXfrm>
    </dsp:sp>
    <dsp:sp modelId="{8818FF4F-C207-499D-BF71-DBD52DB69FD5}">
      <dsp:nvSpPr>
        <dsp:cNvPr id="0" name=""/>
        <dsp:cNvSpPr/>
      </dsp:nvSpPr>
      <dsp:spPr>
        <a:xfrm>
          <a:off x="4334282" y="648074"/>
          <a:ext cx="3797578" cy="734537"/>
        </a:xfrm>
        <a:prstGeom prst="roundRect">
          <a:avLst>
            <a:gd name="adj" fmla="val 10000"/>
          </a:avLst>
        </a:prstGeom>
        <a:solidFill>
          <a:schemeClr val="accent4">
            <a:hueOff val="7484979"/>
            <a:satOff val="-41387"/>
            <a:lumOff val="-352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/>
            <a:t>日本</a:t>
          </a:r>
          <a:endParaRPr lang="zh-TW" altLang="en-US" sz="2800" kern="1200" dirty="0"/>
        </a:p>
      </dsp:txBody>
      <dsp:txXfrm>
        <a:off x="4355796" y="669588"/>
        <a:ext cx="3754550" cy="691509"/>
      </dsp:txXfrm>
    </dsp:sp>
    <dsp:sp modelId="{7C9C7DAE-FC42-4C4D-AC66-F197A34946CB}">
      <dsp:nvSpPr>
        <dsp:cNvPr id="0" name=""/>
        <dsp:cNvSpPr/>
      </dsp:nvSpPr>
      <dsp:spPr>
        <a:xfrm rot="5400000">
          <a:off x="6149999" y="1465683"/>
          <a:ext cx="166144" cy="166144"/>
        </a:xfrm>
        <a:prstGeom prst="rightArrow">
          <a:avLst>
            <a:gd name="adj1" fmla="val 66700"/>
            <a:gd name="adj2" fmla="val 50000"/>
          </a:avLst>
        </a:prstGeom>
        <a:solidFill>
          <a:schemeClr val="accent4">
            <a:hueOff val="7484979"/>
            <a:satOff val="-41387"/>
            <a:lumOff val="-352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12A00C-93B6-426C-8019-D3A63BB5B2EC}">
      <dsp:nvSpPr>
        <dsp:cNvPr id="0" name=""/>
        <dsp:cNvSpPr/>
      </dsp:nvSpPr>
      <dsp:spPr>
        <a:xfrm>
          <a:off x="4334282" y="1714899"/>
          <a:ext cx="3797578" cy="949394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alpha val="90000"/>
            <a:hueOff val="7701753"/>
            <a:satOff val="-36518"/>
            <a:lumOff val="-1959"/>
            <a:alphaOff val="0"/>
          </a:schemeClr>
        </a:solidFill>
        <a:ln w="19050" cap="flat" cmpd="sng" algn="ctr">
          <a:solidFill>
            <a:schemeClr val="accent4">
              <a:tint val="40000"/>
              <a:alpha val="90000"/>
              <a:hueOff val="7701753"/>
              <a:satOff val="-36518"/>
              <a:lumOff val="-195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/>
            <a:t>極度無理、不尊重日本</a:t>
          </a:r>
          <a:endParaRPr lang="zh-TW" altLang="en-US" sz="2800" kern="1200" dirty="0"/>
        </a:p>
      </dsp:txBody>
      <dsp:txXfrm>
        <a:off x="4362089" y="1742706"/>
        <a:ext cx="3741964" cy="893780"/>
      </dsp:txXfrm>
    </dsp:sp>
  </dsp:spTree>
</dsp:drawing>
</file>

<file path=ppt/diagrams/drawing4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8304D5-B7BA-4167-A493-CEB132878EFA}">
      <dsp:nvSpPr>
        <dsp:cNvPr id="0" name=""/>
        <dsp:cNvSpPr/>
      </dsp:nvSpPr>
      <dsp:spPr>
        <a:xfrm>
          <a:off x="0" y="0"/>
          <a:ext cx="8208912" cy="1407313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/>
            <a:t>日蘇之間所簽訂的所有條約、協定都由俄羅斯繼承</a:t>
          </a:r>
          <a:endParaRPr lang="zh-TW" altLang="en-US" sz="2800" kern="1200" dirty="0"/>
        </a:p>
      </dsp:txBody>
      <dsp:txXfrm>
        <a:off x="68699" y="68699"/>
        <a:ext cx="8071514" cy="1269915"/>
      </dsp:txXfrm>
    </dsp:sp>
    <dsp:sp modelId="{69F086D6-ACC0-4EF9-AF9B-FC4E10E9CF79}">
      <dsp:nvSpPr>
        <dsp:cNvPr id="0" name=""/>
        <dsp:cNvSpPr/>
      </dsp:nvSpPr>
      <dsp:spPr>
        <a:xfrm>
          <a:off x="0" y="1417537"/>
          <a:ext cx="8208912" cy="1998144"/>
        </a:xfrm>
        <a:prstGeom prst="roundRect">
          <a:avLst/>
        </a:prstGeom>
        <a:solidFill>
          <a:schemeClr val="accent4">
            <a:hueOff val="3742489"/>
            <a:satOff val="-20694"/>
            <a:lumOff val="-176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/>
            <a:t>日俄之間的領土爭議將根據兩國之間所達成的協議、歷史及合法的事實、法律和正義的原則為基準加以解決</a:t>
          </a:r>
          <a:endParaRPr lang="zh-TW" altLang="en-US" sz="2800" kern="1200" dirty="0"/>
        </a:p>
      </dsp:txBody>
      <dsp:txXfrm>
        <a:off x="97541" y="1515078"/>
        <a:ext cx="8013830" cy="1803062"/>
      </dsp:txXfrm>
    </dsp:sp>
    <dsp:sp modelId="{F0B731A2-C12A-4718-A1F6-10806EF69AFE}">
      <dsp:nvSpPr>
        <dsp:cNvPr id="0" name=""/>
        <dsp:cNvSpPr/>
      </dsp:nvSpPr>
      <dsp:spPr>
        <a:xfrm>
          <a:off x="0" y="3425905"/>
          <a:ext cx="8208912" cy="1414406"/>
        </a:xfrm>
        <a:prstGeom prst="roundRect">
          <a:avLst/>
        </a:prstGeom>
        <a:solidFill>
          <a:schemeClr val="accent4">
            <a:hueOff val="7484979"/>
            <a:satOff val="-41387"/>
            <a:lumOff val="-352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/>
            <a:t>解決北方四島爭議是日俄簽訂和平宣言的前提</a:t>
          </a:r>
          <a:endParaRPr lang="zh-TW" altLang="en-US" sz="2800" kern="1200" dirty="0"/>
        </a:p>
      </dsp:txBody>
      <dsp:txXfrm>
        <a:off x="69046" y="3494951"/>
        <a:ext cx="8070820" cy="1276314"/>
      </dsp:txXfrm>
    </dsp:sp>
  </dsp:spTree>
</dsp:drawing>
</file>

<file path=ppt/diagrams/drawing4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9C4F89-569C-4188-8363-A91D01AB1DFC}">
      <dsp:nvSpPr>
        <dsp:cNvPr id="0" name=""/>
        <dsp:cNvSpPr/>
      </dsp:nvSpPr>
      <dsp:spPr>
        <a:xfrm>
          <a:off x="0" y="121941"/>
          <a:ext cx="7344816" cy="1216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/>
            <a:t>「無領帶會議」─非正式會談</a:t>
          </a:r>
          <a:endParaRPr lang="zh-TW" altLang="en-US" sz="2800" kern="1200" dirty="0"/>
        </a:p>
      </dsp:txBody>
      <dsp:txXfrm>
        <a:off x="59399" y="181340"/>
        <a:ext cx="7226018" cy="1098002"/>
      </dsp:txXfrm>
    </dsp:sp>
    <dsp:sp modelId="{DD5D105A-0D29-4690-9B86-9FE7D93B14C0}">
      <dsp:nvSpPr>
        <dsp:cNvPr id="0" name=""/>
        <dsp:cNvSpPr/>
      </dsp:nvSpPr>
      <dsp:spPr>
        <a:xfrm>
          <a:off x="0" y="1338741"/>
          <a:ext cx="7344816" cy="13118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3198" tIns="35560" rIns="199136" bIns="3556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zh-TW" altLang="en-US" sz="2800" kern="1200" dirty="0" smtClean="0"/>
            <a:t>橋本</a:t>
          </a:r>
          <a:r>
            <a:rPr lang="en-US" altLang="zh-TW" sz="2800" kern="1200" dirty="0" smtClean="0"/>
            <a:t>-</a:t>
          </a:r>
          <a:r>
            <a:rPr lang="zh-TW" altLang="en-US" sz="2800" kern="1200" dirty="0" smtClean="0"/>
            <a:t>援助俄羅斯，幫助俄羅斯加入</a:t>
          </a:r>
          <a:r>
            <a:rPr lang="en-US" altLang="zh-TW" sz="2800" kern="1200" dirty="0" smtClean="0"/>
            <a:t>WTO</a:t>
          </a:r>
          <a:endParaRPr lang="zh-TW" altLang="en-US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zh-TW" altLang="en-US" sz="2800" kern="1200" dirty="0" smtClean="0"/>
            <a:t>葉爾欽</a:t>
          </a:r>
          <a:r>
            <a:rPr lang="en-US" altLang="zh-TW" sz="2800" kern="1200" dirty="0" smtClean="0"/>
            <a:t>-</a:t>
          </a:r>
          <a:r>
            <a:rPr lang="zh-TW" altLang="en-US" sz="2800" kern="1200" dirty="0" smtClean="0"/>
            <a:t>希望西元</a:t>
          </a:r>
          <a:r>
            <a:rPr lang="en-US" altLang="zh-TW" sz="2800" kern="1200" dirty="0" smtClean="0"/>
            <a:t>2000</a:t>
          </a:r>
          <a:r>
            <a:rPr lang="zh-TW" altLang="en-US" sz="2800" kern="1200" dirty="0" smtClean="0"/>
            <a:t>年簽訂「日俄合約」</a:t>
          </a:r>
          <a:endParaRPr lang="zh-TW" altLang="en-US" sz="2800" kern="1200" dirty="0"/>
        </a:p>
      </dsp:txBody>
      <dsp:txXfrm>
        <a:off x="0" y="1338741"/>
        <a:ext cx="7344816" cy="1311862"/>
      </dsp:txXfrm>
    </dsp:sp>
    <dsp:sp modelId="{4A93AAA0-A0E5-4A9D-A8EE-F3604560638B}">
      <dsp:nvSpPr>
        <dsp:cNvPr id="0" name=""/>
        <dsp:cNvSpPr/>
      </dsp:nvSpPr>
      <dsp:spPr>
        <a:xfrm>
          <a:off x="0" y="2650604"/>
          <a:ext cx="7344816" cy="1216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/>
            <a:t>「橋本─葉爾欽計畫」─擱置領土爭議</a:t>
          </a:r>
          <a:endParaRPr lang="zh-TW" altLang="en-US" sz="2800" kern="1200" dirty="0"/>
        </a:p>
      </dsp:txBody>
      <dsp:txXfrm>
        <a:off x="59399" y="2710003"/>
        <a:ext cx="7226018" cy="1098002"/>
      </dsp:txXfrm>
    </dsp:sp>
    <dsp:sp modelId="{C2CFB867-9338-4E52-8B6B-680EC1A74195}">
      <dsp:nvSpPr>
        <dsp:cNvPr id="0" name=""/>
        <dsp:cNvSpPr/>
      </dsp:nvSpPr>
      <dsp:spPr>
        <a:xfrm>
          <a:off x="0" y="3867404"/>
          <a:ext cx="7344816" cy="13118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3198" tIns="35560" rIns="199136" bIns="3556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zh-TW" altLang="en-US" sz="2800" kern="1200" dirty="0" smtClean="0"/>
            <a:t>先劃定國界</a:t>
          </a:r>
          <a:endParaRPr lang="zh-TW" altLang="en-US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zh-TW" altLang="en-US" sz="2800" kern="1200" dirty="0" smtClean="0"/>
            <a:t>管轄權以後再歸還</a:t>
          </a:r>
          <a:endParaRPr lang="zh-TW" altLang="en-US" sz="2800" kern="1200" dirty="0"/>
        </a:p>
      </dsp:txBody>
      <dsp:txXfrm>
        <a:off x="0" y="3867404"/>
        <a:ext cx="7344816" cy="1311862"/>
      </dsp:txXfrm>
    </dsp:sp>
  </dsp:spTree>
</dsp:drawing>
</file>

<file path=ppt/diagrams/drawing4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B3BBB8-81E6-44E1-878E-F9E31774E1A3}">
      <dsp:nvSpPr>
        <dsp:cNvPr id="0" name=""/>
        <dsp:cNvSpPr/>
      </dsp:nvSpPr>
      <dsp:spPr>
        <a:xfrm>
          <a:off x="1278" y="838605"/>
          <a:ext cx="3967973" cy="46682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A87383-003E-4A8A-9846-350F93E9F0AD}">
      <dsp:nvSpPr>
        <dsp:cNvPr id="0" name=""/>
        <dsp:cNvSpPr/>
      </dsp:nvSpPr>
      <dsp:spPr>
        <a:xfrm>
          <a:off x="1278" y="1013924"/>
          <a:ext cx="291501" cy="29150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46CFDB-0EFC-418A-B38F-8B99D8C8B2F1}">
      <dsp:nvSpPr>
        <dsp:cNvPr id="0" name=""/>
        <dsp:cNvSpPr/>
      </dsp:nvSpPr>
      <dsp:spPr>
        <a:xfrm>
          <a:off x="1278" y="0"/>
          <a:ext cx="3967973" cy="8386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 smtClean="0"/>
            <a:t>俄羅斯</a:t>
          </a:r>
          <a:endParaRPr lang="zh-TW" altLang="en-US" sz="3200" kern="1200" dirty="0"/>
        </a:p>
      </dsp:txBody>
      <dsp:txXfrm>
        <a:off x="1278" y="0"/>
        <a:ext cx="3967973" cy="838605"/>
      </dsp:txXfrm>
    </dsp:sp>
    <dsp:sp modelId="{0E00C813-2AD0-4973-ADD0-D2F69F874FF0}">
      <dsp:nvSpPr>
        <dsp:cNvPr id="0" name=""/>
        <dsp:cNvSpPr/>
      </dsp:nvSpPr>
      <dsp:spPr>
        <a:xfrm>
          <a:off x="1278" y="1693406"/>
          <a:ext cx="291494" cy="29149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E8F370D-0D44-4363-8DF5-8C29A65AC877}">
      <dsp:nvSpPr>
        <dsp:cNvPr id="0" name=""/>
        <dsp:cNvSpPr/>
      </dsp:nvSpPr>
      <dsp:spPr>
        <a:xfrm>
          <a:off x="279037" y="1499416"/>
          <a:ext cx="3690215" cy="6794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 smtClean="0"/>
            <a:t>先經濟，後政治</a:t>
          </a:r>
          <a:endParaRPr lang="zh-TW" altLang="en-US" sz="3200" kern="1200" dirty="0"/>
        </a:p>
      </dsp:txBody>
      <dsp:txXfrm>
        <a:off x="279037" y="1499416"/>
        <a:ext cx="3690215" cy="679474"/>
      </dsp:txXfrm>
    </dsp:sp>
    <dsp:sp modelId="{CDA86D79-99AF-4DFC-9A60-9DF16EE137B8}">
      <dsp:nvSpPr>
        <dsp:cNvPr id="0" name=""/>
        <dsp:cNvSpPr/>
      </dsp:nvSpPr>
      <dsp:spPr>
        <a:xfrm>
          <a:off x="4167651" y="838605"/>
          <a:ext cx="3967973" cy="466820"/>
        </a:xfrm>
        <a:prstGeom prst="rect">
          <a:avLst/>
        </a:prstGeom>
        <a:solidFill>
          <a:schemeClr val="accent4">
            <a:hueOff val="7484979"/>
            <a:satOff val="-41387"/>
            <a:lumOff val="-3529"/>
            <a:alphaOff val="0"/>
          </a:schemeClr>
        </a:solidFill>
        <a:ln w="19050" cap="flat" cmpd="sng" algn="ctr">
          <a:solidFill>
            <a:schemeClr val="accent4">
              <a:hueOff val="7484979"/>
              <a:satOff val="-41387"/>
              <a:lumOff val="-352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DC37E1-65C5-422C-9441-1A4379490545}">
      <dsp:nvSpPr>
        <dsp:cNvPr id="0" name=""/>
        <dsp:cNvSpPr/>
      </dsp:nvSpPr>
      <dsp:spPr>
        <a:xfrm>
          <a:off x="4167651" y="1013924"/>
          <a:ext cx="291501" cy="29150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7484979"/>
              <a:satOff val="-41387"/>
              <a:lumOff val="-352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B8F1EA-2E29-4A2C-88E2-06416D2D0509}">
      <dsp:nvSpPr>
        <dsp:cNvPr id="0" name=""/>
        <dsp:cNvSpPr/>
      </dsp:nvSpPr>
      <dsp:spPr>
        <a:xfrm>
          <a:off x="4167651" y="0"/>
          <a:ext cx="3967973" cy="8386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 smtClean="0"/>
            <a:t>日本</a:t>
          </a:r>
          <a:endParaRPr lang="zh-TW" altLang="en-US" sz="3200" kern="1200" dirty="0"/>
        </a:p>
      </dsp:txBody>
      <dsp:txXfrm>
        <a:off x="4167651" y="0"/>
        <a:ext cx="3967973" cy="838605"/>
      </dsp:txXfrm>
    </dsp:sp>
    <dsp:sp modelId="{D32EB63B-A30E-49D5-A731-4245E26C44AD}">
      <dsp:nvSpPr>
        <dsp:cNvPr id="0" name=""/>
        <dsp:cNvSpPr/>
      </dsp:nvSpPr>
      <dsp:spPr>
        <a:xfrm>
          <a:off x="4167651" y="1693406"/>
          <a:ext cx="291494" cy="29149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7484979"/>
              <a:satOff val="-41387"/>
              <a:lumOff val="-352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A008F0-72E5-483E-842E-2067007DACE0}">
      <dsp:nvSpPr>
        <dsp:cNvPr id="0" name=""/>
        <dsp:cNvSpPr/>
      </dsp:nvSpPr>
      <dsp:spPr>
        <a:xfrm>
          <a:off x="4445409" y="1499416"/>
          <a:ext cx="3690215" cy="6794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 smtClean="0"/>
            <a:t>先政治，後經濟</a:t>
          </a:r>
          <a:endParaRPr lang="zh-TW" altLang="en-US" sz="3200" kern="1200" dirty="0"/>
        </a:p>
      </dsp:txBody>
      <dsp:txXfrm>
        <a:off x="4445409" y="1499416"/>
        <a:ext cx="3690215" cy="679474"/>
      </dsp:txXfrm>
    </dsp:sp>
  </dsp:spTree>
</dsp:drawing>
</file>

<file path=ppt/diagrams/drawing4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E7445F-6D84-4A35-8C5F-877324E8F282}">
      <dsp:nvSpPr>
        <dsp:cNvPr id="0" name=""/>
        <dsp:cNvSpPr/>
      </dsp:nvSpPr>
      <dsp:spPr>
        <a:xfrm>
          <a:off x="0" y="490252"/>
          <a:ext cx="2412268" cy="7097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71120" rIns="199136" bIns="71120" numCol="1" spcCol="1270" anchor="ctr" anchorCtr="0">
          <a:noAutofit/>
        </a:bodyPr>
        <a:lstStyle/>
        <a:p>
          <a:pPr lvl="0" algn="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/>
            <a:t>中國</a:t>
          </a:r>
          <a:endParaRPr lang="zh-TW" altLang="en-US" sz="2800" kern="1200" dirty="0"/>
        </a:p>
      </dsp:txBody>
      <dsp:txXfrm>
        <a:off x="0" y="490252"/>
        <a:ext cx="2412268" cy="709706"/>
      </dsp:txXfrm>
    </dsp:sp>
    <dsp:sp modelId="{3F8B533A-40D9-40C7-BFFE-3F61514A919B}">
      <dsp:nvSpPr>
        <dsp:cNvPr id="0" name=""/>
        <dsp:cNvSpPr/>
      </dsp:nvSpPr>
      <dsp:spPr>
        <a:xfrm>
          <a:off x="2412267" y="2329"/>
          <a:ext cx="482453" cy="1685552"/>
        </a:xfrm>
        <a:prstGeom prst="leftBrace">
          <a:avLst>
            <a:gd name="adj1" fmla="val 35000"/>
            <a:gd name="adj2" fmla="val 50000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AE15716-D50C-4059-947D-0300940C60CA}">
      <dsp:nvSpPr>
        <dsp:cNvPr id="0" name=""/>
        <dsp:cNvSpPr/>
      </dsp:nvSpPr>
      <dsp:spPr>
        <a:xfrm>
          <a:off x="3087703" y="2329"/>
          <a:ext cx="6561368" cy="16855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400" kern="1200" dirty="0" smtClean="0"/>
            <a:t>與周邊國家維持和緩的關係，以利維持經濟的高速成長</a:t>
          </a:r>
          <a:endParaRPr lang="zh-TW" alt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400" kern="1200" dirty="0" smtClean="0"/>
            <a:t>對外政策相當友善</a:t>
          </a:r>
          <a:endParaRPr lang="zh-TW" altLang="en-US" sz="2400" kern="1200" dirty="0"/>
        </a:p>
      </dsp:txBody>
      <dsp:txXfrm>
        <a:off x="3087703" y="2329"/>
        <a:ext cx="6561368" cy="1685552"/>
      </dsp:txXfrm>
    </dsp:sp>
    <dsp:sp modelId="{5D0056FA-F0BB-4B5E-A004-E4DDF5499D17}">
      <dsp:nvSpPr>
        <dsp:cNvPr id="0" name=""/>
        <dsp:cNvSpPr/>
      </dsp:nvSpPr>
      <dsp:spPr>
        <a:xfrm>
          <a:off x="0" y="2575723"/>
          <a:ext cx="2412268" cy="7097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71120" rIns="199136" bIns="71120" numCol="1" spcCol="1270" anchor="ctr" anchorCtr="0">
          <a:noAutofit/>
        </a:bodyPr>
        <a:lstStyle/>
        <a:p>
          <a:pPr lvl="0" algn="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/>
            <a:t>日本</a:t>
          </a:r>
          <a:endParaRPr lang="zh-TW" altLang="en-US" sz="2800" kern="1200" dirty="0"/>
        </a:p>
      </dsp:txBody>
      <dsp:txXfrm>
        <a:off x="0" y="2575723"/>
        <a:ext cx="2412268" cy="709706"/>
      </dsp:txXfrm>
    </dsp:sp>
    <dsp:sp modelId="{EC1550FD-CF46-4496-8573-ECBBF9C32B72}">
      <dsp:nvSpPr>
        <dsp:cNvPr id="0" name=""/>
        <dsp:cNvSpPr/>
      </dsp:nvSpPr>
      <dsp:spPr>
        <a:xfrm>
          <a:off x="2412267" y="1799481"/>
          <a:ext cx="482453" cy="2262188"/>
        </a:xfrm>
        <a:prstGeom prst="leftBrace">
          <a:avLst>
            <a:gd name="adj1" fmla="val 35000"/>
            <a:gd name="adj2" fmla="val 50000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A806F5-9BF7-4269-89F3-195CCE674F19}">
      <dsp:nvSpPr>
        <dsp:cNvPr id="0" name=""/>
        <dsp:cNvSpPr/>
      </dsp:nvSpPr>
      <dsp:spPr>
        <a:xfrm>
          <a:off x="3087703" y="1799481"/>
          <a:ext cx="6561368" cy="226218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400" kern="1200" dirty="0" smtClean="0"/>
            <a:t>維持友好關係有助於日本在中國的投資</a:t>
          </a:r>
          <a:endParaRPr lang="zh-TW" alt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400" kern="1200" dirty="0" smtClean="0"/>
            <a:t>與美國的貿易摩擦、支付大筆波灣戰爭費用、日俄關係不穩定</a:t>
          </a:r>
          <a:endParaRPr lang="zh-TW" alt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400" kern="1200" dirty="0" smtClean="0"/>
            <a:t>採取較和緩的對中政策</a:t>
          </a:r>
          <a:endParaRPr lang="zh-TW" altLang="en-US" sz="2400" kern="1200" dirty="0"/>
        </a:p>
      </dsp:txBody>
      <dsp:txXfrm>
        <a:off x="3087703" y="1799481"/>
        <a:ext cx="6561368" cy="2262188"/>
      </dsp:txXfrm>
    </dsp:sp>
  </dsp:spTree>
</dsp:drawing>
</file>

<file path=ppt/diagrams/drawing4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FDA288-7CAA-48B2-8AC8-B1C5E823DED2}">
      <dsp:nvSpPr>
        <dsp:cNvPr id="0" name=""/>
        <dsp:cNvSpPr/>
      </dsp:nvSpPr>
      <dsp:spPr>
        <a:xfrm>
          <a:off x="0" y="288031"/>
          <a:ext cx="8424936" cy="103743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3869" tIns="437388" rIns="653869" bIns="170688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400" kern="1200" dirty="0" smtClean="0"/>
            <a:t>「南京大屠殺」紀念活動</a:t>
          </a:r>
          <a:endParaRPr lang="zh-TW" altLang="en-US" sz="2400" kern="1200" dirty="0"/>
        </a:p>
      </dsp:txBody>
      <dsp:txXfrm>
        <a:off x="0" y="288031"/>
        <a:ext cx="8424936" cy="1037433"/>
      </dsp:txXfrm>
    </dsp:sp>
    <dsp:sp modelId="{82079532-2A7C-4818-A8E9-0F2E4781B313}">
      <dsp:nvSpPr>
        <dsp:cNvPr id="0" name=""/>
        <dsp:cNvSpPr/>
      </dsp:nvSpPr>
      <dsp:spPr>
        <a:xfrm>
          <a:off x="421246" y="72001"/>
          <a:ext cx="5897455" cy="616698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910" tIns="0" rIns="222910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/>
            <a:t>對歷史的見解不同</a:t>
          </a:r>
          <a:endParaRPr lang="zh-TW" altLang="en-US" sz="2400" kern="1200" dirty="0"/>
        </a:p>
      </dsp:txBody>
      <dsp:txXfrm>
        <a:off x="451351" y="102106"/>
        <a:ext cx="5837245" cy="556488"/>
      </dsp:txXfrm>
    </dsp:sp>
    <dsp:sp modelId="{A98AD735-84B9-4DF0-B9FC-1A1FC48B7992}">
      <dsp:nvSpPr>
        <dsp:cNvPr id="0" name=""/>
        <dsp:cNvSpPr/>
      </dsp:nvSpPr>
      <dsp:spPr>
        <a:xfrm>
          <a:off x="0" y="1656186"/>
          <a:ext cx="8424936" cy="186289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3742489"/>
              <a:satOff val="-20694"/>
              <a:lumOff val="-176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3869" tIns="437388" rIns="653869" bIns="170688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sz="2400" kern="1200" dirty="0" smtClean="0"/>
            <a:t>美國將釣魚台連同沖繩的行政管轄權一併交給日本</a:t>
          </a:r>
          <a:endParaRPr lang="zh-TW" alt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400" kern="1200" dirty="0" smtClean="0"/>
            <a:t>野田佳彥將釣魚台國有化</a:t>
          </a:r>
          <a:endParaRPr lang="zh-TW" altLang="en-US" sz="2400" kern="1200" dirty="0"/>
        </a:p>
      </dsp:txBody>
      <dsp:txXfrm>
        <a:off x="0" y="1656186"/>
        <a:ext cx="8424936" cy="1862897"/>
      </dsp:txXfrm>
    </dsp:sp>
    <dsp:sp modelId="{9FF48B0B-F930-42A2-A95F-9B845E5F5E9B}">
      <dsp:nvSpPr>
        <dsp:cNvPr id="0" name=""/>
        <dsp:cNvSpPr/>
      </dsp:nvSpPr>
      <dsp:spPr>
        <a:xfrm>
          <a:off x="421246" y="1440166"/>
          <a:ext cx="5897455" cy="708404"/>
        </a:xfrm>
        <a:prstGeom prst="roundRect">
          <a:avLst/>
        </a:prstGeom>
        <a:solidFill>
          <a:schemeClr val="accent4">
            <a:hueOff val="3742489"/>
            <a:satOff val="-20694"/>
            <a:lumOff val="-176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910" tIns="0" rIns="222910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/>
            <a:t>釣魚台的主權爭議</a:t>
          </a:r>
          <a:endParaRPr lang="zh-TW" altLang="en-US" sz="2400" kern="1200" dirty="0"/>
        </a:p>
      </dsp:txBody>
      <dsp:txXfrm>
        <a:off x="455827" y="1474747"/>
        <a:ext cx="5828293" cy="639242"/>
      </dsp:txXfrm>
    </dsp:sp>
    <dsp:sp modelId="{40509BED-EDE2-4368-8FCF-1FADF1D0B104}">
      <dsp:nvSpPr>
        <dsp:cNvPr id="0" name=""/>
        <dsp:cNvSpPr/>
      </dsp:nvSpPr>
      <dsp:spPr>
        <a:xfrm>
          <a:off x="0" y="3894723"/>
          <a:ext cx="8424936" cy="164989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7484979"/>
              <a:satOff val="-41387"/>
              <a:lumOff val="-352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3869" tIns="437388" rIns="653869" bIns="170688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sz="2400" kern="1200" dirty="0" smtClean="0"/>
            <a:t>東海專屬經濟區</a:t>
          </a:r>
          <a:r>
            <a:rPr lang="en-US" sz="2400" kern="1200" dirty="0" smtClean="0"/>
            <a:t>(EEZ)</a:t>
          </a:r>
          <a:r>
            <a:rPr lang="zh-TW" sz="2400" kern="1200" dirty="0" smtClean="0"/>
            <a:t>畫界上的爭議，直接影響到對東海海域油氣田的開採權</a:t>
          </a:r>
          <a:endParaRPr lang="zh-TW" altLang="en-US" sz="2400" kern="1200" dirty="0"/>
        </a:p>
      </dsp:txBody>
      <dsp:txXfrm>
        <a:off x="0" y="3894723"/>
        <a:ext cx="8424936" cy="1649890"/>
      </dsp:txXfrm>
    </dsp:sp>
    <dsp:sp modelId="{6EF1EB4C-7CA0-49EE-BF7B-1F01C9F043E6}">
      <dsp:nvSpPr>
        <dsp:cNvPr id="0" name=""/>
        <dsp:cNvSpPr/>
      </dsp:nvSpPr>
      <dsp:spPr>
        <a:xfrm>
          <a:off x="421246" y="3606721"/>
          <a:ext cx="5897455" cy="641750"/>
        </a:xfrm>
        <a:prstGeom prst="roundRect">
          <a:avLst/>
        </a:prstGeom>
        <a:solidFill>
          <a:schemeClr val="accent4">
            <a:hueOff val="7484979"/>
            <a:satOff val="-41387"/>
            <a:lumOff val="-352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910" tIns="0" rIns="222910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/>
            <a:t>東海能源資源的爭奪</a:t>
          </a:r>
          <a:endParaRPr lang="zh-TW" altLang="en-US" sz="2400" kern="1200" dirty="0"/>
        </a:p>
      </dsp:txBody>
      <dsp:txXfrm>
        <a:off x="452574" y="3638049"/>
        <a:ext cx="5834799" cy="57909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0B79F7-3434-4099-B95A-345975EE41A4}">
      <dsp:nvSpPr>
        <dsp:cNvPr id="0" name=""/>
        <dsp:cNvSpPr/>
      </dsp:nvSpPr>
      <dsp:spPr>
        <a:xfrm>
          <a:off x="0" y="1219199"/>
          <a:ext cx="8568952" cy="1625600"/>
        </a:xfrm>
        <a:prstGeom prst="notchedRightArrow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A572E10-253C-4C80-A99E-1C9DF96C6898}">
      <dsp:nvSpPr>
        <dsp:cNvPr id="0" name=""/>
        <dsp:cNvSpPr/>
      </dsp:nvSpPr>
      <dsp:spPr>
        <a:xfrm>
          <a:off x="0" y="0"/>
          <a:ext cx="1645568" cy="1625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b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/>
            <a:t>韓戰爆發</a:t>
          </a:r>
          <a:endParaRPr lang="zh-TW" altLang="en-US" sz="2400" kern="1200" dirty="0"/>
        </a:p>
      </dsp:txBody>
      <dsp:txXfrm>
        <a:off x="0" y="0"/>
        <a:ext cx="1645568" cy="1625600"/>
      </dsp:txXfrm>
    </dsp:sp>
    <dsp:sp modelId="{4B92A32B-80DC-40DA-B2A7-33E5D386E7D1}">
      <dsp:nvSpPr>
        <dsp:cNvPr id="0" name=""/>
        <dsp:cNvSpPr/>
      </dsp:nvSpPr>
      <dsp:spPr>
        <a:xfrm>
          <a:off x="645288" y="1828800"/>
          <a:ext cx="406400" cy="406400"/>
        </a:xfrm>
        <a:prstGeom prst="ellipse">
          <a:avLst/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FDC934-AEAD-414C-8C9C-C0F70682C602}">
      <dsp:nvSpPr>
        <dsp:cNvPr id="0" name=""/>
        <dsp:cNvSpPr/>
      </dsp:nvSpPr>
      <dsp:spPr>
        <a:xfrm>
          <a:off x="1833357" y="2438399"/>
          <a:ext cx="2199091" cy="1625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400" kern="1200" dirty="0" smtClean="0"/>
            <a:t>《舊金山和約》</a:t>
          </a:r>
          <a:r>
            <a:rPr lang="en-US" altLang="zh-TW" sz="2400" kern="1200" dirty="0" smtClean="0"/>
            <a:t>&amp;</a:t>
          </a:r>
          <a:r>
            <a:rPr lang="zh-TW" sz="2400" kern="1200" dirty="0" smtClean="0"/>
            <a:t>《美日安全條約》</a:t>
          </a:r>
          <a:endParaRPr lang="zh-TW" altLang="en-US" sz="2400" kern="1200" dirty="0"/>
        </a:p>
      </dsp:txBody>
      <dsp:txXfrm>
        <a:off x="1833357" y="2438399"/>
        <a:ext cx="2199091" cy="1625600"/>
      </dsp:txXfrm>
    </dsp:sp>
    <dsp:sp modelId="{66F0A852-3E96-49B6-B207-78381CC4962C}">
      <dsp:nvSpPr>
        <dsp:cNvPr id="0" name=""/>
        <dsp:cNvSpPr/>
      </dsp:nvSpPr>
      <dsp:spPr>
        <a:xfrm>
          <a:off x="2689945" y="1825849"/>
          <a:ext cx="406400" cy="406400"/>
        </a:xfrm>
        <a:prstGeom prst="ellipse">
          <a:avLst/>
        </a:prstGeom>
        <a:solidFill>
          <a:schemeClr val="accent3">
            <a:shade val="80000"/>
            <a:hueOff val="14949"/>
            <a:satOff val="242"/>
            <a:lumOff val="7176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CDBC6A-16BB-461C-ACCE-7CE3AD16A267}">
      <dsp:nvSpPr>
        <dsp:cNvPr id="0" name=""/>
        <dsp:cNvSpPr/>
      </dsp:nvSpPr>
      <dsp:spPr>
        <a:xfrm>
          <a:off x="4017611" y="0"/>
          <a:ext cx="1743024" cy="1625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b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/>
            <a:t>日中</a:t>
          </a:r>
          <a:r>
            <a:rPr lang="zh-TW" sz="2400" kern="1200" dirty="0" smtClean="0"/>
            <a:t>簽定和平條約</a:t>
          </a:r>
          <a:endParaRPr lang="zh-TW" altLang="en-US" sz="2400" kern="1200" dirty="0"/>
        </a:p>
      </dsp:txBody>
      <dsp:txXfrm>
        <a:off x="4017611" y="0"/>
        <a:ext cx="1743024" cy="1625600"/>
      </dsp:txXfrm>
    </dsp:sp>
    <dsp:sp modelId="{95923CD8-497A-4B60-8E12-DB98EA1EE34C}">
      <dsp:nvSpPr>
        <dsp:cNvPr id="0" name=""/>
        <dsp:cNvSpPr/>
      </dsp:nvSpPr>
      <dsp:spPr>
        <a:xfrm>
          <a:off x="4706167" y="1825849"/>
          <a:ext cx="406400" cy="406400"/>
        </a:xfrm>
        <a:prstGeom prst="ellipse">
          <a:avLst/>
        </a:prstGeom>
        <a:solidFill>
          <a:schemeClr val="accent3">
            <a:shade val="80000"/>
            <a:hueOff val="29897"/>
            <a:satOff val="485"/>
            <a:lumOff val="14352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32D346-1885-40B8-994C-FD81893C104F}">
      <dsp:nvSpPr>
        <dsp:cNvPr id="0" name=""/>
        <dsp:cNvSpPr/>
      </dsp:nvSpPr>
      <dsp:spPr>
        <a:xfrm>
          <a:off x="6132296" y="2438399"/>
          <a:ext cx="1932595" cy="1625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/>
            <a:t>史達林逝世、</a:t>
          </a:r>
          <a:endParaRPr lang="en-US" altLang="zh-TW" sz="2400" kern="1200" dirty="0" smtClean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/>
            <a:t>韓戰</a:t>
          </a:r>
          <a:r>
            <a:rPr lang="en-US" altLang="zh-TW" sz="2400" kern="1200" dirty="0" smtClean="0"/>
            <a:t>《</a:t>
          </a:r>
          <a:r>
            <a:rPr lang="zh-TW" altLang="en-US" sz="2400" kern="1200" dirty="0" smtClean="0"/>
            <a:t>停戰協定</a:t>
          </a:r>
          <a:r>
            <a:rPr lang="en-US" altLang="zh-TW" sz="2400" kern="1200" dirty="0" smtClean="0"/>
            <a:t>》</a:t>
          </a:r>
          <a:r>
            <a:rPr lang="zh-TW" altLang="en-US" sz="2400" kern="1200" dirty="0" smtClean="0"/>
            <a:t>簽訂</a:t>
          </a:r>
          <a:endParaRPr lang="zh-TW" altLang="en-US" sz="2400" kern="1200" dirty="0"/>
        </a:p>
      </dsp:txBody>
      <dsp:txXfrm>
        <a:off x="6132296" y="2438399"/>
        <a:ext cx="1932595" cy="1625600"/>
      </dsp:txXfrm>
    </dsp:sp>
    <dsp:sp modelId="{AEE78A96-E185-4E42-A1E5-F65848E917B0}">
      <dsp:nvSpPr>
        <dsp:cNvPr id="0" name=""/>
        <dsp:cNvSpPr/>
      </dsp:nvSpPr>
      <dsp:spPr>
        <a:xfrm>
          <a:off x="6696743" y="1828800"/>
          <a:ext cx="406400" cy="406400"/>
        </a:xfrm>
        <a:prstGeom prst="ellipse">
          <a:avLst/>
        </a:prstGeom>
        <a:solidFill>
          <a:schemeClr val="accent3">
            <a:shade val="80000"/>
            <a:hueOff val="44846"/>
            <a:satOff val="727"/>
            <a:lumOff val="21528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021DE1-E388-4182-AE66-F8C1475EF0CC}">
      <dsp:nvSpPr>
        <dsp:cNvPr id="0" name=""/>
        <dsp:cNvSpPr/>
      </dsp:nvSpPr>
      <dsp:spPr>
        <a:xfrm>
          <a:off x="3711538" y="1890037"/>
          <a:ext cx="1625753" cy="1706525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 smtClean="0"/>
            <a:t>韓戰爆發</a:t>
          </a:r>
          <a:endParaRPr lang="zh-TW" altLang="en-US" sz="3200" kern="1200" dirty="0"/>
        </a:p>
      </dsp:txBody>
      <dsp:txXfrm>
        <a:off x="3949624" y="2139952"/>
        <a:ext cx="1149581" cy="1206695"/>
      </dsp:txXfrm>
    </dsp:sp>
    <dsp:sp modelId="{FEE691AB-FB4A-4A45-8A0B-122F5E15545F}">
      <dsp:nvSpPr>
        <dsp:cNvPr id="0" name=""/>
        <dsp:cNvSpPr/>
      </dsp:nvSpPr>
      <dsp:spPr>
        <a:xfrm rot="16200000">
          <a:off x="4333835" y="1684132"/>
          <a:ext cx="381157" cy="30652"/>
        </a:xfrm>
        <a:custGeom>
          <a:avLst/>
          <a:gdLst/>
          <a:ahLst/>
          <a:cxnLst/>
          <a:rect l="0" t="0" r="0" b="0"/>
          <a:pathLst>
            <a:path>
              <a:moveTo>
                <a:pt x="0" y="15326"/>
              </a:moveTo>
              <a:lnTo>
                <a:pt x="381157" y="15326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kern="1200"/>
        </a:p>
      </dsp:txBody>
      <dsp:txXfrm>
        <a:off x="4514885" y="1689929"/>
        <a:ext cx="19057" cy="19057"/>
      </dsp:txXfrm>
    </dsp:sp>
    <dsp:sp modelId="{7358AB44-BCDE-485F-AA8F-241102885755}">
      <dsp:nvSpPr>
        <dsp:cNvPr id="0" name=""/>
        <dsp:cNvSpPr/>
      </dsp:nvSpPr>
      <dsp:spPr>
        <a:xfrm>
          <a:off x="3755002" y="-29945"/>
          <a:ext cx="1538824" cy="1538824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 smtClean="0"/>
            <a:t>軍需用品</a:t>
          </a:r>
          <a:endParaRPr lang="zh-TW" altLang="en-US" sz="3200" kern="1200" dirty="0"/>
        </a:p>
      </dsp:txBody>
      <dsp:txXfrm>
        <a:off x="3980358" y="195411"/>
        <a:ext cx="1088112" cy="1088112"/>
      </dsp:txXfrm>
    </dsp:sp>
    <dsp:sp modelId="{22DB8233-CCA7-416C-9FD7-86BC7A98936E}">
      <dsp:nvSpPr>
        <dsp:cNvPr id="0" name=""/>
        <dsp:cNvSpPr/>
      </dsp:nvSpPr>
      <dsp:spPr>
        <a:xfrm>
          <a:off x="5337291" y="2727974"/>
          <a:ext cx="570464" cy="30652"/>
        </a:xfrm>
        <a:custGeom>
          <a:avLst/>
          <a:gdLst/>
          <a:ahLst/>
          <a:cxnLst/>
          <a:rect l="0" t="0" r="0" b="0"/>
          <a:pathLst>
            <a:path>
              <a:moveTo>
                <a:pt x="0" y="15326"/>
              </a:moveTo>
              <a:lnTo>
                <a:pt x="570464" y="15326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kern="1200"/>
        </a:p>
      </dsp:txBody>
      <dsp:txXfrm>
        <a:off x="5608262" y="2729038"/>
        <a:ext cx="28523" cy="28523"/>
      </dsp:txXfrm>
    </dsp:sp>
    <dsp:sp modelId="{3DE0D494-2A93-4D55-B217-B1B80AB12611}">
      <dsp:nvSpPr>
        <dsp:cNvPr id="0" name=""/>
        <dsp:cNvSpPr/>
      </dsp:nvSpPr>
      <dsp:spPr>
        <a:xfrm>
          <a:off x="5907756" y="1838717"/>
          <a:ext cx="1882290" cy="1809165"/>
        </a:xfrm>
        <a:prstGeom prst="ellipse">
          <a:avLst/>
        </a:prstGeom>
        <a:solidFill>
          <a:schemeClr val="accent4">
            <a:hueOff val="2494993"/>
            <a:satOff val="-13796"/>
            <a:lumOff val="-1176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 smtClean="0"/>
            <a:t>警察預備隊</a:t>
          </a:r>
          <a:endParaRPr lang="zh-TW" altLang="en-US" sz="3200" kern="1200" dirty="0"/>
        </a:p>
      </dsp:txBody>
      <dsp:txXfrm>
        <a:off x="6183411" y="2103663"/>
        <a:ext cx="1330980" cy="1279273"/>
      </dsp:txXfrm>
    </dsp:sp>
    <dsp:sp modelId="{6AAE7D0A-3D87-4086-8E6C-6201F27ADE06}">
      <dsp:nvSpPr>
        <dsp:cNvPr id="0" name=""/>
        <dsp:cNvSpPr/>
      </dsp:nvSpPr>
      <dsp:spPr>
        <a:xfrm rot="5400000">
          <a:off x="4385155" y="3720496"/>
          <a:ext cx="278518" cy="30652"/>
        </a:xfrm>
        <a:custGeom>
          <a:avLst/>
          <a:gdLst/>
          <a:ahLst/>
          <a:cxnLst/>
          <a:rect l="0" t="0" r="0" b="0"/>
          <a:pathLst>
            <a:path>
              <a:moveTo>
                <a:pt x="0" y="15326"/>
              </a:moveTo>
              <a:lnTo>
                <a:pt x="278518" y="15326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kern="1200"/>
        </a:p>
      </dsp:txBody>
      <dsp:txXfrm>
        <a:off x="4517451" y="3728859"/>
        <a:ext cx="13925" cy="13925"/>
      </dsp:txXfrm>
    </dsp:sp>
    <dsp:sp modelId="{94A3ECB6-E337-4132-8480-435327AC3ADA}">
      <dsp:nvSpPr>
        <dsp:cNvPr id="0" name=""/>
        <dsp:cNvSpPr/>
      </dsp:nvSpPr>
      <dsp:spPr>
        <a:xfrm>
          <a:off x="3564480" y="3875081"/>
          <a:ext cx="1919868" cy="1744104"/>
        </a:xfrm>
        <a:prstGeom prst="ellipse">
          <a:avLst/>
        </a:prstGeom>
        <a:solidFill>
          <a:schemeClr val="accent4">
            <a:hueOff val="4989986"/>
            <a:satOff val="-27591"/>
            <a:lumOff val="-2353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 smtClean="0"/>
            <a:t>舊金山和約</a:t>
          </a:r>
          <a:endParaRPr lang="zh-TW" altLang="en-US" sz="3200" kern="1200" dirty="0"/>
        </a:p>
      </dsp:txBody>
      <dsp:txXfrm>
        <a:off x="3845638" y="4130499"/>
        <a:ext cx="1357552" cy="1233268"/>
      </dsp:txXfrm>
    </dsp:sp>
    <dsp:sp modelId="{5942708C-F82F-4980-95D5-6F2FF70205C8}">
      <dsp:nvSpPr>
        <dsp:cNvPr id="0" name=""/>
        <dsp:cNvSpPr/>
      </dsp:nvSpPr>
      <dsp:spPr>
        <a:xfrm rot="10800000">
          <a:off x="3153407" y="2727974"/>
          <a:ext cx="558131" cy="30652"/>
        </a:xfrm>
        <a:custGeom>
          <a:avLst/>
          <a:gdLst/>
          <a:ahLst/>
          <a:cxnLst/>
          <a:rect l="0" t="0" r="0" b="0"/>
          <a:pathLst>
            <a:path>
              <a:moveTo>
                <a:pt x="0" y="15326"/>
              </a:moveTo>
              <a:lnTo>
                <a:pt x="558131" y="15326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kern="1200"/>
        </a:p>
      </dsp:txBody>
      <dsp:txXfrm rot="10800000">
        <a:off x="3418519" y="2729346"/>
        <a:ext cx="27906" cy="27906"/>
      </dsp:txXfrm>
    </dsp:sp>
    <dsp:sp modelId="{0D5FF187-E2E3-4AAA-910D-F5A2B7A61CD2}">
      <dsp:nvSpPr>
        <dsp:cNvPr id="0" name=""/>
        <dsp:cNvSpPr/>
      </dsp:nvSpPr>
      <dsp:spPr>
        <a:xfrm>
          <a:off x="1246449" y="1838717"/>
          <a:ext cx="1906957" cy="1809165"/>
        </a:xfrm>
        <a:prstGeom prst="ellipse">
          <a:avLst/>
        </a:prstGeom>
        <a:solidFill>
          <a:schemeClr val="accent4">
            <a:hueOff val="7484979"/>
            <a:satOff val="-41387"/>
            <a:lumOff val="-3529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 smtClean="0"/>
            <a:t>美日安全條約</a:t>
          </a:r>
          <a:endParaRPr lang="zh-TW" altLang="en-US" sz="3200" kern="1200" dirty="0"/>
        </a:p>
      </dsp:txBody>
      <dsp:txXfrm>
        <a:off x="1525716" y="2103663"/>
        <a:ext cx="1348423" cy="127927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CB82EE-C3CB-471D-90C2-1CDD4F3C51CE}">
      <dsp:nvSpPr>
        <dsp:cNvPr id="0" name=""/>
        <dsp:cNvSpPr/>
      </dsp:nvSpPr>
      <dsp:spPr>
        <a:xfrm>
          <a:off x="3133" y="875341"/>
          <a:ext cx="4141794" cy="487269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96D4DB-6EED-4743-B5D8-B8FD90472DA7}">
      <dsp:nvSpPr>
        <dsp:cNvPr id="0" name=""/>
        <dsp:cNvSpPr/>
      </dsp:nvSpPr>
      <dsp:spPr>
        <a:xfrm>
          <a:off x="3133" y="1058340"/>
          <a:ext cx="304271" cy="30427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DFA1CF-D232-4B9F-B3F5-23561F8E8721}">
      <dsp:nvSpPr>
        <dsp:cNvPr id="0" name=""/>
        <dsp:cNvSpPr/>
      </dsp:nvSpPr>
      <dsp:spPr>
        <a:xfrm>
          <a:off x="3133" y="0"/>
          <a:ext cx="4141794" cy="8753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 smtClean="0"/>
            <a:t>原因</a:t>
          </a:r>
          <a:endParaRPr lang="zh-TW" altLang="en-US" sz="3200" kern="1200" dirty="0"/>
        </a:p>
      </dsp:txBody>
      <dsp:txXfrm>
        <a:off x="3133" y="0"/>
        <a:ext cx="4141794" cy="875341"/>
      </dsp:txXfrm>
    </dsp:sp>
    <dsp:sp modelId="{CDA3AA0D-9050-43C5-94AC-4FCD69D09A42}">
      <dsp:nvSpPr>
        <dsp:cNvPr id="0" name=""/>
        <dsp:cNvSpPr/>
      </dsp:nvSpPr>
      <dsp:spPr>
        <a:xfrm>
          <a:off x="3133" y="1767587"/>
          <a:ext cx="304263" cy="30426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55ED88-BC54-4CA4-811D-AE9F4585FD22}">
      <dsp:nvSpPr>
        <dsp:cNvPr id="0" name=""/>
        <dsp:cNvSpPr/>
      </dsp:nvSpPr>
      <dsp:spPr>
        <a:xfrm>
          <a:off x="293058" y="1565099"/>
          <a:ext cx="3851868" cy="7092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 smtClean="0"/>
            <a:t>史達林逝世</a:t>
          </a:r>
          <a:endParaRPr lang="zh-TW" altLang="en-US" sz="3200" kern="1200" dirty="0"/>
        </a:p>
      </dsp:txBody>
      <dsp:txXfrm>
        <a:off x="293058" y="1565099"/>
        <a:ext cx="3851868" cy="709239"/>
      </dsp:txXfrm>
    </dsp:sp>
    <dsp:sp modelId="{77A74E00-542F-45EA-BF6B-376ED6D12F07}">
      <dsp:nvSpPr>
        <dsp:cNvPr id="0" name=""/>
        <dsp:cNvSpPr/>
      </dsp:nvSpPr>
      <dsp:spPr>
        <a:xfrm>
          <a:off x="3133" y="2476826"/>
          <a:ext cx="304263" cy="30426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1871245"/>
              <a:satOff val="-10347"/>
              <a:lumOff val="-88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C92A3B-6E33-4A0F-9A0D-3EE616DF2248}">
      <dsp:nvSpPr>
        <dsp:cNvPr id="0" name=""/>
        <dsp:cNvSpPr/>
      </dsp:nvSpPr>
      <dsp:spPr>
        <a:xfrm>
          <a:off x="293058" y="2274338"/>
          <a:ext cx="3851868" cy="7092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 smtClean="0"/>
            <a:t>韓戰</a:t>
          </a:r>
          <a:r>
            <a:rPr lang="en-US" altLang="en-US" sz="3200" kern="1200" dirty="0" smtClean="0"/>
            <a:t>《</a:t>
          </a:r>
          <a:r>
            <a:rPr lang="zh-TW" altLang="en-US" sz="3200" kern="1200" dirty="0" smtClean="0"/>
            <a:t>停戰協定</a:t>
          </a:r>
          <a:r>
            <a:rPr lang="en-US" altLang="en-US" sz="3200" kern="1200" dirty="0" smtClean="0"/>
            <a:t>》</a:t>
          </a:r>
          <a:endParaRPr lang="zh-TW" altLang="en-US" sz="3200" kern="1200" dirty="0"/>
        </a:p>
      </dsp:txBody>
      <dsp:txXfrm>
        <a:off x="293058" y="2274338"/>
        <a:ext cx="3851868" cy="709239"/>
      </dsp:txXfrm>
    </dsp:sp>
    <dsp:sp modelId="{BB41F594-D22C-4739-AAA4-560893CE58E1}">
      <dsp:nvSpPr>
        <dsp:cNvPr id="0" name=""/>
        <dsp:cNvSpPr/>
      </dsp:nvSpPr>
      <dsp:spPr>
        <a:xfrm>
          <a:off x="4352016" y="875341"/>
          <a:ext cx="4141794" cy="487269"/>
        </a:xfrm>
        <a:prstGeom prst="rect">
          <a:avLst/>
        </a:prstGeom>
        <a:solidFill>
          <a:schemeClr val="accent4">
            <a:hueOff val="7484979"/>
            <a:satOff val="-41387"/>
            <a:lumOff val="-3529"/>
            <a:alphaOff val="0"/>
          </a:schemeClr>
        </a:solidFill>
        <a:ln w="19050" cap="flat" cmpd="sng" algn="ctr">
          <a:solidFill>
            <a:schemeClr val="accent4">
              <a:hueOff val="7484979"/>
              <a:satOff val="-41387"/>
              <a:lumOff val="-352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7B6646-F1DB-4B33-8467-82FA30C47FBE}">
      <dsp:nvSpPr>
        <dsp:cNvPr id="0" name=""/>
        <dsp:cNvSpPr/>
      </dsp:nvSpPr>
      <dsp:spPr>
        <a:xfrm>
          <a:off x="4352016" y="1058340"/>
          <a:ext cx="304271" cy="30427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7484979"/>
              <a:satOff val="-41387"/>
              <a:lumOff val="-352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E001F06-EC31-4F45-9DF4-1CFE427D4D0B}">
      <dsp:nvSpPr>
        <dsp:cNvPr id="0" name=""/>
        <dsp:cNvSpPr/>
      </dsp:nvSpPr>
      <dsp:spPr>
        <a:xfrm>
          <a:off x="4352016" y="0"/>
          <a:ext cx="4141794" cy="8753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 smtClean="0"/>
            <a:t>阻礙</a:t>
          </a:r>
          <a:endParaRPr lang="zh-TW" altLang="en-US" sz="3200" kern="1200" dirty="0"/>
        </a:p>
      </dsp:txBody>
      <dsp:txXfrm>
        <a:off x="4352016" y="0"/>
        <a:ext cx="4141794" cy="875341"/>
      </dsp:txXfrm>
    </dsp:sp>
    <dsp:sp modelId="{801BD880-257C-4E47-BFB2-71D4A28D2963}">
      <dsp:nvSpPr>
        <dsp:cNvPr id="0" name=""/>
        <dsp:cNvSpPr/>
      </dsp:nvSpPr>
      <dsp:spPr>
        <a:xfrm>
          <a:off x="4352016" y="1767587"/>
          <a:ext cx="304263" cy="30426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3742489"/>
              <a:satOff val="-20694"/>
              <a:lumOff val="-176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3D31A6-1AEC-4A32-869B-B8ACABEF9DED}">
      <dsp:nvSpPr>
        <dsp:cNvPr id="0" name=""/>
        <dsp:cNvSpPr/>
      </dsp:nvSpPr>
      <dsp:spPr>
        <a:xfrm>
          <a:off x="4641942" y="1565099"/>
          <a:ext cx="3851868" cy="7092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 smtClean="0"/>
            <a:t>北方領土爭議</a:t>
          </a:r>
          <a:endParaRPr lang="zh-TW" altLang="en-US" sz="3200" kern="1200" dirty="0"/>
        </a:p>
      </dsp:txBody>
      <dsp:txXfrm>
        <a:off x="4641942" y="1565099"/>
        <a:ext cx="3851868" cy="709239"/>
      </dsp:txXfrm>
    </dsp:sp>
    <dsp:sp modelId="{6B39D6F3-CEBD-4A97-A237-E66A3B31938D}">
      <dsp:nvSpPr>
        <dsp:cNvPr id="0" name=""/>
        <dsp:cNvSpPr/>
      </dsp:nvSpPr>
      <dsp:spPr>
        <a:xfrm>
          <a:off x="4352016" y="2476826"/>
          <a:ext cx="304263" cy="30426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5613734"/>
              <a:satOff val="-31040"/>
              <a:lumOff val="-264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81595E-FADE-415F-A9EE-E7709DC4B82B}">
      <dsp:nvSpPr>
        <dsp:cNvPr id="0" name=""/>
        <dsp:cNvSpPr/>
      </dsp:nvSpPr>
      <dsp:spPr>
        <a:xfrm>
          <a:off x="4641942" y="2274338"/>
          <a:ext cx="3851868" cy="7092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 smtClean="0"/>
            <a:t>戰俘遣返問題</a:t>
          </a:r>
          <a:endParaRPr lang="zh-TW" altLang="en-US" sz="3200" kern="1200" dirty="0"/>
        </a:p>
      </dsp:txBody>
      <dsp:txXfrm>
        <a:off x="4641942" y="2274338"/>
        <a:ext cx="3851868" cy="709239"/>
      </dsp:txXfrm>
    </dsp:sp>
    <dsp:sp modelId="{A1ADCC50-1200-44B1-9A91-96836E553A6C}">
      <dsp:nvSpPr>
        <dsp:cNvPr id="0" name=""/>
        <dsp:cNvSpPr/>
      </dsp:nvSpPr>
      <dsp:spPr>
        <a:xfrm>
          <a:off x="4352016" y="3186065"/>
          <a:ext cx="304263" cy="30426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7484979"/>
              <a:satOff val="-41387"/>
              <a:lumOff val="-352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0EBFD2-94DD-4BD1-AAFC-04B32DAB66FF}">
      <dsp:nvSpPr>
        <dsp:cNvPr id="0" name=""/>
        <dsp:cNvSpPr/>
      </dsp:nvSpPr>
      <dsp:spPr>
        <a:xfrm>
          <a:off x="4641942" y="2983578"/>
          <a:ext cx="3851868" cy="7092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 smtClean="0"/>
            <a:t>美方態度</a:t>
          </a:r>
          <a:endParaRPr lang="zh-TW" altLang="en-US" sz="3200" kern="1200" dirty="0"/>
        </a:p>
      </dsp:txBody>
      <dsp:txXfrm>
        <a:off x="4641942" y="2983578"/>
        <a:ext cx="3851868" cy="709239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A5D95F-E642-4B74-8602-8294108203B7}">
      <dsp:nvSpPr>
        <dsp:cNvPr id="0" name=""/>
        <dsp:cNvSpPr/>
      </dsp:nvSpPr>
      <dsp:spPr>
        <a:xfrm>
          <a:off x="0" y="388047"/>
          <a:ext cx="8784976" cy="201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1812" tIns="333248" rIns="681812" bIns="170688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400" kern="1200" dirty="0" smtClean="0"/>
            <a:t>日本：國後、擇捉、齒舞、色丹島為日本固有領土</a:t>
          </a:r>
          <a:endParaRPr lang="zh-TW" alt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400" kern="1200" dirty="0" smtClean="0"/>
            <a:t>蘇聯：根據</a:t>
          </a:r>
          <a:r>
            <a:rPr lang="en-US" altLang="zh-TW" sz="2400" kern="1200" dirty="0" smtClean="0"/>
            <a:t>《</a:t>
          </a:r>
          <a:r>
            <a:rPr lang="zh-TW" altLang="en-US" sz="2400" kern="1200" dirty="0" smtClean="0"/>
            <a:t>雅爾達密約</a:t>
          </a:r>
          <a:r>
            <a:rPr lang="en-US" altLang="zh-TW" sz="2400" kern="1200" dirty="0" smtClean="0"/>
            <a:t>》</a:t>
          </a:r>
          <a:r>
            <a:rPr lang="zh-TW" altLang="en-US" sz="2400" kern="1200" dirty="0" smtClean="0"/>
            <a:t>及</a:t>
          </a:r>
          <a:r>
            <a:rPr lang="en-US" altLang="zh-TW" sz="2400" kern="1200" dirty="0" smtClean="0"/>
            <a:t>《</a:t>
          </a:r>
          <a:r>
            <a:rPr lang="zh-TW" altLang="en-US" sz="2400" kern="1200" dirty="0" smtClean="0"/>
            <a:t>舊金山和約</a:t>
          </a:r>
          <a:r>
            <a:rPr lang="en-US" altLang="zh-TW" sz="2400" kern="1200" dirty="0" smtClean="0"/>
            <a:t>》</a:t>
          </a:r>
          <a:r>
            <a:rPr lang="zh-TW" altLang="en-US" sz="2400" kern="1200" dirty="0" smtClean="0"/>
            <a:t>，已歸  入蘇聯領土</a:t>
          </a:r>
          <a:endParaRPr lang="zh-TW" altLang="en-US" sz="2400" kern="1200" dirty="0"/>
        </a:p>
      </dsp:txBody>
      <dsp:txXfrm>
        <a:off x="0" y="388047"/>
        <a:ext cx="8784976" cy="2016000"/>
      </dsp:txXfrm>
    </dsp:sp>
    <dsp:sp modelId="{012CAFD5-E0FF-493D-A9F6-E69A7C881D52}">
      <dsp:nvSpPr>
        <dsp:cNvPr id="0" name=""/>
        <dsp:cNvSpPr/>
      </dsp:nvSpPr>
      <dsp:spPr>
        <a:xfrm>
          <a:off x="439248" y="485"/>
          <a:ext cx="6149483" cy="623722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32436" tIns="0" rIns="232436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/>
            <a:t>北方領土爭議</a:t>
          </a:r>
          <a:endParaRPr lang="zh-TW" altLang="en-US" sz="2800" kern="1200" dirty="0"/>
        </a:p>
      </dsp:txBody>
      <dsp:txXfrm>
        <a:off x="469696" y="30933"/>
        <a:ext cx="6088587" cy="562826"/>
      </dsp:txXfrm>
    </dsp:sp>
    <dsp:sp modelId="{72776BC8-02BB-4BA5-89B4-1C177604A550}">
      <dsp:nvSpPr>
        <dsp:cNvPr id="0" name=""/>
        <dsp:cNvSpPr/>
      </dsp:nvSpPr>
      <dsp:spPr>
        <a:xfrm>
          <a:off x="0" y="2912905"/>
          <a:ext cx="8784976" cy="15371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4">
              <a:hueOff val="3742489"/>
              <a:satOff val="-20694"/>
              <a:lumOff val="-1765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1812" tIns="333248" rIns="681812" bIns="170688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400" kern="1200" dirty="0" smtClean="0"/>
            <a:t>日本：應以人道主義為原則，盡速遣返</a:t>
          </a:r>
          <a:endParaRPr lang="zh-TW" alt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400" kern="1200" dirty="0" smtClean="0"/>
            <a:t>蘇聯：應先恢復邦交，才能遣返</a:t>
          </a:r>
          <a:endParaRPr lang="zh-TW" altLang="en-US" sz="2400" kern="1200" dirty="0"/>
        </a:p>
      </dsp:txBody>
      <dsp:txXfrm>
        <a:off x="0" y="2912905"/>
        <a:ext cx="8784976" cy="1537199"/>
      </dsp:txXfrm>
    </dsp:sp>
    <dsp:sp modelId="{ABEA5776-66C0-4836-9F29-430AD7ADC92E}">
      <dsp:nvSpPr>
        <dsp:cNvPr id="0" name=""/>
        <dsp:cNvSpPr/>
      </dsp:nvSpPr>
      <dsp:spPr>
        <a:xfrm>
          <a:off x="439248" y="2490447"/>
          <a:ext cx="6149483" cy="658617"/>
        </a:xfrm>
        <a:prstGeom prst="roundRect">
          <a:avLst/>
        </a:prstGeom>
        <a:solidFill>
          <a:schemeClr val="accent4">
            <a:hueOff val="3742489"/>
            <a:satOff val="-20694"/>
            <a:lumOff val="-1765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32436" tIns="0" rIns="232436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/>
            <a:t>戰俘遣返</a:t>
          </a:r>
          <a:endParaRPr lang="zh-TW" altLang="en-US" sz="2800" kern="1200" dirty="0"/>
        </a:p>
      </dsp:txBody>
      <dsp:txXfrm>
        <a:off x="471399" y="2522598"/>
        <a:ext cx="6085181" cy="594315"/>
      </dsp:txXfrm>
    </dsp:sp>
    <dsp:sp modelId="{C948BF52-7B25-4ED7-98C2-3490745BF203}">
      <dsp:nvSpPr>
        <dsp:cNvPr id="0" name=""/>
        <dsp:cNvSpPr/>
      </dsp:nvSpPr>
      <dsp:spPr>
        <a:xfrm>
          <a:off x="0" y="4921370"/>
          <a:ext cx="8784976" cy="9827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4">
              <a:hueOff val="7484979"/>
              <a:satOff val="-41387"/>
              <a:lumOff val="-3529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1812" tIns="333248" rIns="681812" bIns="170688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400" kern="1200" dirty="0" smtClean="0"/>
            <a:t>不願日蘇復交速度過快</a:t>
          </a:r>
          <a:endParaRPr lang="zh-TW" altLang="en-US" sz="2400" kern="1200" dirty="0"/>
        </a:p>
      </dsp:txBody>
      <dsp:txXfrm>
        <a:off x="0" y="4921370"/>
        <a:ext cx="8784976" cy="982799"/>
      </dsp:txXfrm>
    </dsp:sp>
    <dsp:sp modelId="{FBFB7A91-1DDF-42A6-A484-912415521322}">
      <dsp:nvSpPr>
        <dsp:cNvPr id="0" name=""/>
        <dsp:cNvSpPr/>
      </dsp:nvSpPr>
      <dsp:spPr>
        <a:xfrm>
          <a:off x="439248" y="4536505"/>
          <a:ext cx="6149483" cy="621025"/>
        </a:xfrm>
        <a:prstGeom prst="roundRect">
          <a:avLst/>
        </a:prstGeom>
        <a:solidFill>
          <a:schemeClr val="accent4">
            <a:hueOff val="7484979"/>
            <a:satOff val="-41387"/>
            <a:lumOff val="-3529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32436" tIns="0" rIns="232436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/>
            <a:t>美方態度</a:t>
          </a:r>
          <a:endParaRPr lang="zh-TW" altLang="en-US" sz="2800" kern="1200" dirty="0"/>
        </a:p>
      </dsp:txBody>
      <dsp:txXfrm>
        <a:off x="469564" y="4566821"/>
        <a:ext cx="6088851" cy="560393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12A11A-AC09-457B-B10E-D3F6AC3F23DA}">
      <dsp:nvSpPr>
        <dsp:cNvPr id="0" name=""/>
        <dsp:cNvSpPr/>
      </dsp:nvSpPr>
      <dsp:spPr>
        <a:xfrm>
          <a:off x="0" y="189205"/>
          <a:ext cx="8208912" cy="903508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 smtClean="0"/>
            <a:t>「政經分離的外交原則」</a:t>
          </a:r>
          <a:endParaRPr lang="zh-TW" altLang="en-US" sz="3200" kern="1200" dirty="0"/>
        </a:p>
      </dsp:txBody>
      <dsp:txXfrm>
        <a:off x="44106" y="233311"/>
        <a:ext cx="8120700" cy="815296"/>
      </dsp:txXfrm>
    </dsp:sp>
    <dsp:sp modelId="{47372D8A-BC3F-4AA2-B35A-C03D1DB5321D}">
      <dsp:nvSpPr>
        <dsp:cNvPr id="0" name=""/>
        <dsp:cNvSpPr/>
      </dsp:nvSpPr>
      <dsp:spPr>
        <a:xfrm>
          <a:off x="0" y="1092714"/>
          <a:ext cx="8208912" cy="27820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0633" tIns="40640" rIns="227584" bIns="40640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zh-TW" altLang="en-US" sz="3200" kern="1200" dirty="0" smtClean="0"/>
            <a:t>受冷戰情勢與美國限制，只被允許和中華民國政府建交</a:t>
          </a:r>
          <a:endParaRPr lang="zh-TW" altLang="en-US" sz="3200" kern="1200" dirty="0"/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zh-TW" altLang="en-US" sz="3200" kern="1200" dirty="0" smtClean="0"/>
            <a:t>未建立與中華人民共和國的正式外交關係，但極力發展雙邊經貿</a:t>
          </a:r>
          <a:endParaRPr lang="zh-TW" altLang="en-US" sz="3200" kern="1200" dirty="0"/>
        </a:p>
      </dsp:txBody>
      <dsp:txXfrm>
        <a:off x="0" y="1092714"/>
        <a:ext cx="8208912" cy="27820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IncreasingCircleProcess">
  <dgm:title val=""/>
  <dgm:desc val=""/>
  <dgm:catLst>
    <dgm:cat type="list" pri="8300"/>
    <dgm:cat type="process" pri="43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clrData>
  <dgm:layoutNode name="Name0">
    <dgm:varLst>
      <dgm:chMax val="7"/>
      <dgm:chPref val="7"/>
      <dgm:dir/>
      <dgm:animOne val="branch"/>
      <dgm:animLvl val="lvl"/>
    </dgm:varLst>
    <dgm:choose name="Name1">
      <dgm:if name="Name2" func="var" arg="dir" op="equ" val="norm">
        <dgm:alg type="lin">
          <dgm:param type="linDir" val="fromL"/>
          <dgm:param type="horzAlign" val="ctr"/>
          <dgm:param type="vertAlign" val="t"/>
        </dgm:alg>
      </dgm:if>
      <dgm:else name="Name3">
        <dgm:alg type="lin">
          <dgm:param type="linDir" val="fromR"/>
          <dgm:param type="horzAlign" val="ctr"/>
          <dgm:param type="vertAlign" val="t"/>
        </dgm:alg>
      </dgm:else>
    </dgm:choose>
    <dgm:shape xmlns:r="http://schemas.openxmlformats.org/officeDocument/2006/relationships" r:blip="">
      <dgm:adjLst/>
    </dgm:shape>
    <dgm:constrLst>
      <dgm:constr type="primFontSz" for="des" forName="Child" val="65"/>
      <dgm:constr type="primFontSz" for="des" forName="Parent" val="65"/>
      <dgm:constr type="primFontSz" for="des" forName="Child" refType="primFontSz" refFor="des" refForName="Parent" op="lte"/>
      <dgm:constr type="w" for="ch" forName="composite" refType="w"/>
      <dgm:constr type="h" for="ch" forName="composite" refType="h"/>
      <dgm:constr type="sp" refType="w" refFor="ch" refForName="composite" op="equ" fact="0.05"/>
      <dgm:constr type="w" for="ch" forName="sibTrans" refType="h" refFor="ch" refForName="composite" op="equ" fact="0.04"/>
    </dgm:constrLst>
    <dgm:forEach name="nodesForEach" axis="ch" ptType="node" cnt="7">
      <dgm:layoutNode name="composite">
        <dgm:alg type="composite">
          <dgm:param type="ar" val="0.8"/>
        </dgm:alg>
        <dgm:choose name="Name4">
          <dgm:if name="Name5" func="var" arg="dir" op="equ" val="norm">
            <dgm:constrLst>
              <dgm:constr type="l" for="ch" forName="Child" refType="w" fact="0.29"/>
              <dgm:constr type="t" for="ch" forName="Child" refType="h" fact="0.192"/>
              <dgm:constr type="w" for="ch" forName="Child" refType="w" fact="0.71"/>
              <dgm:constr type="h" for="ch" forName="Child" refType="h" fact="0.808"/>
              <dgm:constr type="l" for="ch" forName="Parent" refType="w" fact="0.29"/>
              <dgm:constr type="t" for="ch" forName="Parent" refType="h" fact="0"/>
              <dgm:constr type="w" for="ch" forName="Parent" refType="w" fact="0.71"/>
              <dgm:constr type="h" for="ch" forName="Parent" refType="h" fact="0.192"/>
              <dgm:constr type="l" for="ch" forName="BackAccent" refType="w" fact="0"/>
              <dgm:constr type="t" for="ch" forName="BackAccent" refType="h" fact="0"/>
              <dgm:constr type="w" for="ch" forName="BackAccent" refType="w" fact="0.24"/>
              <dgm:constr type="h" for="ch" forName="BackAccent" refType="h" fact="0.192"/>
              <dgm:constr type="l" for="ch" forName="Accent" refType="w" fact="0.024"/>
              <dgm:constr type="t" for="ch" forName="Accent" refType="h" fact="0.0192"/>
              <dgm:constr type="w" for="ch" forName="Accent" refType="w" fact="0.192"/>
              <dgm:constr type="h" for="ch" forName="Accent" refType="h" fact="0.1536"/>
            </dgm:constrLst>
          </dgm:if>
          <dgm:else name="Name6">
            <dgm:constrLst>
              <dgm:constr type="r" for="ch" forName="Child" refType="w" fact="0.71"/>
              <dgm:constr type="t" for="ch" forName="Child" refType="h" fact="0.192"/>
              <dgm:constr type="w" for="ch" forName="Child" refType="w" fact="0.71"/>
              <dgm:constr type="h" for="ch" forName="Child" refType="h" fact="0.808"/>
              <dgm:constr type="r" for="ch" forName="Parent" refType="w" fact="0.71"/>
              <dgm:constr type="t" for="ch" forName="Parent" refType="h" fact="0"/>
              <dgm:constr type="w" for="ch" forName="Parent" refType="w" fact="0.71"/>
              <dgm:constr type="h" for="ch" forName="Parent" refType="h" fact="0.192"/>
              <dgm:constr type="r" for="ch" forName="BackAccent" refType="w"/>
              <dgm:constr type="t" for="ch" forName="BackAccent" refType="h" fact="0"/>
              <dgm:constr type="w" for="ch" forName="BackAccent" refType="w" fact="0.24"/>
              <dgm:constr type="h" for="ch" forName="BackAccent" refType="h" fact="0.192"/>
              <dgm:constr type="r" for="ch" forName="Accent" refType="w" fact="0.976"/>
              <dgm:constr type="t" for="ch" forName="Accent" refType="h" fact="0.0192"/>
              <dgm:constr type="w" for="ch" forName="Accent" refType="w" fact="0.192"/>
              <dgm:constr type="h" for="ch" forName="Accent" refType="h" fact="0.1536"/>
            </dgm:constrLst>
          </dgm:else>
        </dgm:choose>
        <dgm:layoutNode name="BackAccent" styleLbl="bgShp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Accent" styleLbl="alignNode1">
          <dgm:alg type="sp"/>
          <dgm:choose name="Name7">
            <dgm:if name="Name8" axis="precedSib" ptType="node" func="cnt" op="equ" val="0">
              <dgm:choose name="Name9">
                <dgm:if name="Name10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11" axis="followSib" ptType="node" func="cnt" op="equ" val="1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if name="Name12" axis="followSib" ptType="node" func="cnt" op="equ" val="2">
                  <dgm:shape xmlns:r="http://schemas.openxmlformats.org/officeDocument/2006/relationships" type="chord" r:blip="">
                    <dgm:adjLst>
                      <dgm:adj idx="1" val="19.4712"/>
                      <dgm:adj idx="2" val="160.5288"/>
                    </dgm:adjLst>
                  </dgm:shape>
                </dgm:if>
                <dgm:if name="Name13" axis="followSib" ptType="node" func="cnt" op="equ" val="3">
                  <dgm:shape xmlns:r="http://schemas.openxmlformats.org/officeDocument/2006/relationships" type="chord" r:blip="">
                    <dgm:adjLst>
                      <dgm:adj idx="1" val="30"/>
                      <dgm:adj idx="2" val="150"/>
                    </dgm:adjLst>
                  </dgm:shape>
                </dgm:if>
                <dgm:if name="Name14" axis="followSib" ptType="node" func="cnt" op="equ" val="4">
                  <dgm:shape xmlns:r="http://schemas.openxmlformats.org/officeDocument/2006/relationships" type="chord" r:blip="">
                    <dgm:adjLst>
                      <dgm:adj idx="1" val="38.8699"/>
                      <dgm:adj idx="2" val="143.1301"/>
                    </dgm:adjLst>
                  </dgm:shape>
                </dgm:if>
                <dgm:if name="Name15" axis="followSib" ptType="node" func="cnt" op="equ" val="5">
                  <dgm:shape xmlns:r="http://schemas.openxmlformats.org/officeDocument/2006/relationships" type="chord" r:blip="">
                    <dgm:adjLst>
                      <dgm:adj idx="1" val="41.8103"/>
                      <dgm:adj idx="2" val="138.1897"/>
                    </dgm:adjLst>
                  </dgm:shape>
                </dgm:if>
                <dgm:else name="Name16">
                  <dgm:shape xmlns:r="http://schemas.openxmlformats.org/officeDocument/2006/relationships" type="chord" r:blip="">
                    <dgm:adjLst>
                      <dgm:adj idx="1" val="45.5847"/>
                      <dgm:adj idx="2" val="134.4153"/>
                    </dgm:adjLst>
                  </dgm:shape>
                </dgm:else>
              </dgm:choose>
            </dgm:if>
            <dgm:if name="Name17" axis="precedSib" ptType="node" func="cnt" op="equ" val="1">
              <dgm:choose name="Name18">
                <dgm:if name="Name19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20" axis="followSib" ptType="node" func="cnt" op="equ" val="1">
                  <dgm:shape xmlns:r="http://schemas.openxmlformats.org/officeDocument/2006/relationships" type="chord" r:blip="">
                    <dgm:adjLst>
                      <dgm:adj idx="1" val="-19.4712"/>
                      <dgm:adj idx="2" val="-160.5288"/>
                    </dgm:adjLst>
                  </dgm:shape>
                </dgm:if>
                <dgm:if name="Name21" axis="followSib" ptType="node" func="cnt" op="equ" val="2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if name="Name22" axis="followSib" ptType="node" func="cnt" op="equ" val="3">
                  <dgm:shape xmlns:r="http://schemas.openxmlformats.org/officeDocument/2006/relationships" type="chord" r:blip="">
                    <dgm:adjLst>
                      <dgm:adj idx="1" val="11.537"/>
                      <dgm:adj idx="2" val="168.463"/>
                    </dgm:adjLst>
                  </dgm:shape>
                </dgm:if>
                <dgm:if name="Name23" axis="followSib" ptType="node" func="cnt" op="equ" val="4">
                  <dgm:shape xmlns:r="http://schemas.openxmlformats.org/officeDocument/2006/relationships" type="chord" r:blip="">
                    <dgm:adjLst>
                      <dgm:adj idx="1" val="19.4712"/>
                      <dgm:adj idx="2" val="160.5288"/>
                    </dgm:adjLst>
                  </dgm:shape>
                </dgm:if>
                <dgm:else name="Name24">
                  <dgm:shape xmlns:r="http://schemas.openxmlformats.org/officeDocument/2006/relationships" type="chord" r:blip="">
                    <dgm:adjLst>
                      <dgm:adj idx="1" val="25.3769"/>
                      <dgm:adj idx="2" val="154.6231"/>
                    </dgm:adjLst>
                  </dgm:shape>
                </dgm:else>
              </dgm:choose>
            </dgm:if>
            <dgm:if name="Name25" axis="precedSib" ptType="node" func="cnt" op="equ" val="2">
              <dgm:choose name="Name26">
                <dgm:if name="Name27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28" axis="followSib" ptType="node" func="cnt" op="equ" val="1">
                  <dgm:shape xmlns:r="http://schemas.openxmlformats.org/officeDocument/2006/relationships" type="chord" r:blip="">
                    <dgm:adjLst>
                      <dgm:adj idx="1" val="-30"/>
                      <dgm:adj idx="2" val="-150"/>
                    </dgm:adjLst>
                  </dgm:shape>
                </dgm:if>
                <dgm:if name="Name29" axis="followSib" ptType="node" func="cnt" op="equ" val="2">
                  <dgm:shape xmlns:r="http://schemas.openxmlformats.org/officeDocument/2006/relationships" type="chord" r:blip="">
                    <dgm:adjLst>
                      <dgm:adj idx="1" val="-11.537"/>
                      <dgm:adj idx="2" val="-168.463"/>
                    </dgm:adjLst>
                  </dgm:shape>
                </dgm:if>
                <dgm:if name="Name30" axis="followSib" ptType="node" func="cnt" op="equ" val="3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else name="Name31">
                  <dgm:shape xmlns:r="http://schemas.openxmlformats.org/officeDocument/2006/relationships" type="chord" r:blip="">
                    <dgm:adjLst>
                      <dgm:adj idx="1" val="8.2133"/>
                      <dgm:adj idx="2" val="171.7867"/>
                    </dgm:adjLst>
                  </dgm:shape>
                </dgm:else>
              </dgm:choose>
            </dgm:if>
            <dgm:if name="Name32" axis="precedSib" ptType="node" func="cnt" op="equ" val="3">
              <dgm:choose name="Name33">
                <dgm:if name="Name34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35" axis="followSib" ptType="node" func="cnt" op="equ" val="1">
                  <dgm:shape xmlns:r="http://schemas.openxmlformats.org/officeDocument/2006/relationships" type="chord" r:blip="">
                    <dgm:adjLst>
                      <dgm:adj idx="1" val="-38.8699"/>
                      <dgm:adj idx="2" val="-143.1301"/>
                    </dgm:adjLst>
                  </dgm:shape>
                </dgm:if>
                <dgm:if name="Name36" axis="followSib" ptType="node" func="cnt" op="equ" val="2">
                  <dgm:shape xmlns:r="http://schemas.openxmlformats.org/officeDocument/2006/relationships" type="chord" r:blip="">
                    <dgm:adjLst>
                      <dgm:adj idx="1" val="-19.4712"/>
                      <dgm:adj idx="2" val="-160.5288"/>
                    </dgm:adjLst>
                  </dgm:shape>
                </dgm:if>
                <dgm:else name="Name37">
                  <dgm:shape xmlns:r="http://schemas.openxmlformats.org/officeDocument/2006/relationships" type="chord" r:blip="">
                    <dgm:adjLst>
                      <dgm:adj idx="1" val="-8.2133"/>
                      <dgm:adj idx="2" val="-171.7867"/>
                    </dgm:adjLst>
                  </dgm:shape>
                </dgm:else>
              </dgm:choose>
            </dgm:if>
            <dgm:if name="Name38" axis="precedSib" ptType="node" func="cnt" op="equ" val="4">
              <dgm:choose name="Name39">
                <dgm:if name="Name40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41" axis="followSib" ptType="node" func="cnt" op="equ" val="1">
                  <dgm:shape xmlns:r="http://schemas.openxmlformats.org/officeDocument/2006/relationships" type="chord" r:blip="">
                    <dgm:adjLst>
                      <dgm:adj idx="1" val="-41.8103"/>
                      <dgm:adj idx="2" val="-138.1897"/>
                    </dgm:adjLst>
                  </dgm:shape>
                </dgm:if>
                <dgm:else name="Name42">
                  <dgm:shape xmlns:r="http://schemas.openxmlformats.org/officeDocument/2006/relationships" type="chord" r:blip="">
                    <dgm:adjLst>
                      <dgm:adj idx="1" val="-25.3769"/>
                      <dgm:adj idx="2" val="-154.6231"/>
                    </dgm:adjLst>
                  </dgm:shape>
                </dgm:else>
              </dgm:choose>
            </dgm:if>
            <dgm:if name="Name43" axis="precedSib" ptType="node" func="cnt" op="equ" val="5">
              <dgm:choose name="Name44">
                <dgm:if name="Name45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else name="Name46">
                  <dgm:shape xmlns:r="http://schemas.openxmlformats.org/officeDocument/2006/relationships" type="chord" r:blip="">
                    <dgm:adjLst>
                      <dgm:adj idx="1" val="-45.5847"/>
                      <dgm:adj idx="2" val="-134.4153"/>
                    </dgm:adjLst>
                  </dgm:shape>
                </dgm:else>
              </dgm:choose>
            </dgm:if>
            <dgm:else name="Name47">
              <dgm:shape xmlns:r="http://schemas.openxmlformats.org/officeDocument/2006/relationships" type="chord" r:blip="">
                <dgm:adjLst>
                  <dgm:adj idx="1" val="-90"/>
                  <dgm:adj idx="2" val="-90"/>
                </dgm:adjLst>
              </dgm:shape>
            </dgm:else>
          </dgm:choose>
          <dgm:presOf/>
        </dgm:layoutNode>
        <dgm:layoutNode name="Child" styleLbl="revTx">
          <dgm:varLst>
            <dgm:chMax val="0"/>
            <dgm:chPref val="0"/>
            <dgm:bulletEnabled val="1"/>
          </dgm:varLst>
          <dgm:choose name="Name48">
            <dgm:if name="Name49" func="var" arg="dir" op="equ" val="norm">
              <dgm:alg type="tx">
                <dgm:param type="parTxLTRAlign" val="l"/>
                <dgm:param type="parTxRTLAlign" val="l"/>
                <dgm:param type="txAnchorVert" val="t"/>
              </dgm:alg>
            </dgm:if>
            <dgm:else name="Name50">
              <dgm:alg type="tx">
                <dgm:param type="parTxLTRAlign" val="r"/>
                <dgm:param type="parTxRTLAlign" val="r"/>
                <dgm:param type="txAnchorVert" val="t"/>
              </dgm:alg>
            </dgm:else>
          </dgm:choose>
          <dgm:choose name="Name51">
            <dgm:if name="Name52" axis="ch" ptType="node" func="cnt" op="gte" val="1">
              <dgm:shape xmlns:r="http://schemas.openxmlformats.org/officeDocument/2006/relationships" type="rect" r:blip="">
                <dgm:adjLst/>
              </dgm:shape>
            </dgm:if>
            <dgm:else name="Name53">
              <dgm:shape xmlns:r="http://schemas.openxmlformats.org/officeDocument/2006/relationships" type="rect" r:blip="" hideGeom="1">
                <dgm:adjLst/>
              </dgm:shape>
            </dgm:else>
          </dgm:choose>
          <dgm:choose name="Name54">
            <dgm:if name="Name55" axis="ch" ptType="node" func="cnt" op="gte" val="1">
              <dgm:presOf axis="des" ptType="node"/>
            </dgm:if>
            <dgm:else name="Name56">
              <dgm:presOf/>
            </dgm:else>
          </dgm:choose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Parent" styleLbl="revTx">
          <dgm:varLst>
            <dgm:chMax val="1"/>
            <dgm:chPref val="1"/>
            <dgm:bulletEnabled val="1"/>
          </dgm:varLst>
          <dgm:choose name="Name57">
            <dgm:if name="Name58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  <dgm:param type="txAnchorVert" val="b"/>
                <dgm:param type="txAnchorVertCh" val="b"/>
              </dgm:alg>
            </dgm:if>
            <dgm:else name="Name59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  <dgm:param type="txAnchorVert" val="b"/>
                <dgm:param type="txAnchorVertCh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diagrams.loki3.com/BracketList+Icon">
  <dgm:title val="垂直括弧清單"/>
  <dgm:desc val="用來顯示分成群組的資訊方塊。適用在 [階層 2] 有大量文字的情況。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11/layout/TabList">
  <dgm:title val="標籤清單"/>
  <dgm:desc val="用來顯示非連續或分成群組的資訊方塊。適合用在少量階層 1 文字的情況。第一個階層 2 文字會顯示在階層 1 文字旁邊，而其餘的階層 2 文字會出現在階層 1 文字下方。"/>
  <dgm:catLst>
    <dgm:cat type="list" pri="4500"/>
    <dgm:cat type="officeonline" pri="11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0" srcId="0" destId="10" srcOrd="0" destOrd="0"/>
        <dgm:cxn modelId="41" srcId="10" destId="11" srcOrd="0" destOrd="0"/>
        <dgm:cxn modelId="42" srcId="10" destId="12" srcOrd="0" destOrd="0"/>
        <dgm:cxn modelId="50" srcId="0" destId="20" srcOrd="1" destOrd="0"/>
        <dgm:cxn modelId="51" srcId="20" destId="21" srcOrd="1" destOrd="0"/>
        <dgm:cxn modelId="52" srcId="20" destId="22" srcOrd="1" destOrd="0"/>
        <dgm:cxn modelId="60" srcId="0" destId="30" srcOrd="2" destOrd="0"/>
        <dgm:cxn modelId="61" srcId="30" destId="31" srcOrd="2" destOrd="0"/>
        <dgm:cxn modelId="62" srcId="30" destId="32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/>
      <dgm:chPref val="3"/>
      <dgm:dir/>
      <dgm:animOne val="branch"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w" for="ch" forName="Child" refType="w"/>
      <dgm:constr type="h" for="ch" forName="Child" refType="h" fact="0.6667"/>
      <dgm:constr type="primFontSz" for="des" forName="Parent" op="equ" val="65"/>
      <dgm:constr type="primFontSz" for="des" forName="Child" op="equ" val="65"/>
      <dgm:constr type="primFontSz" for="des" forName="FirstChild" op="equ" val="65"/>
      <dgm:constr type="primFontSz" for="des" forName="Child" refType="primFontSz" refFor="des" refForName="Parent" op="lte"/>
      <dgm:constr type="primFontSz" for="des" forName="FirstChild" refType="primFontSz" refFor="des" refForName="Parent" op="lte"/>
      <dgm:constr type="primFontSz" for="des" forName="Child" refType="primFontSz" refFor="des" refForName="FirstChild" op="lte"/>
      <dgm:constr type="w" for="ch" forName="composite" refType="w"/>
      <dgm:constr type="h" for="ch" forName="composite" refType="h" fact="0.3333"/>
      <dgm:constr type="sp" refType="h" refFor="ch" refForName="composite" op="equ" fact="0.05"/>
      <dgm:constr type="h" for="ch" forName="sibTrans" refType="h" refFor="ch" refForName="composite" op="equ" fact="0.05"/>
      <dgm:constr type="w" for="ch" forName="sibTrans" refType="h" refFor="ch" refForName="sibTrans" op="equ"/>
    </dgm:constrLst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l" for="ch" forName="FirstChild" refType="w" fact="0.26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l" for="ch" forName="Parent" refType="w" fact="0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if>
          <dgm:else name="Name3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r" for="ch" forName="FirstChild" refType="w" fact="0.74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r" for="ch" forName="Parent" refType="w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else>
        </dgm:choose>
        <dgm:layoutNode name="FirstChild" styleLbl="revTx">
          <dgm:varLst>
            <dgm:chMax val="0"/>
            <dgm:chPref val="0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  <dgm:param type="txAnchorVertCh" val="b"/>
                <dgm:param type="parTxRTLAlign" val="l"/>
              </dgm:alg>
            </dgm:if>
            <dgm:else name="Name6">
              <dgm:alg type="tx">
                <dgm:param type="parTxLTRAlign" val="r"/>
                <dgm:param type="shpTxLTRAlignCh" val="r"/>
                <dgm:param type="txAnchorVert" val="b"/>
                <dgm:param type="txAnchorVertCh" val="b"/>
                <dgm:param type="parTxRTLAlign" val="r"/>
              </dgm:alg>
            </dgm:else>
          </dgm:choose>
          <dgm:shape xmlns:r="http://schemas.openxmlformats.org/officeDocument/2006/relationships" type="rect" r:blip="">
            <dgm:adjLst/>
          </dgm:shape>
          <dgm:choose name="Name7">
            <dgm:if name="Name8" axis="ch" ptType="node" func="cnt" op="gte" val="1">
              <dgm:presOf axis="ch desOrSelf" ptType="node node" st="1 1" cnt="1 0"/>
            </dgm:if>
            <dgm:else name="Name9">
              <dgm:presOf/>
            </dgm:else>
          </dgm:choose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Parent" styleLbl="alignNode1">
          <dgm:varLst>
            <dgm:chMax val="3"/>
            <dgm:chPref val="3"/>
            <dgm:bulletEnabled val="1"/>
          </dgm:varLst>
          <dgm:alg type="tx">
            <dgm:param type="shpTxLTRAlignCh" val="ctr"/>
            <dgm:param type="txAnchorVertCh" val="mid"/>
          </dgm:alg>
          <dgm:shape xmlns:r="http://schemas.openxmlformats.org/officeDocument/2006/relationships" type="round2SameRect" r:blip="">
            <dgm:adjLst>
              <dgm:adj idx="1" val="0.1667"/>
              <dgm:adj idx="2" val="0"/>
            </dgm:adjLst>
          </dgm:shape>
          <dgm:presOf axis="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Accent" styleLbl="parChTrans1D1">
          <dgm:alg type="sp"/>
          <dgm:shape xmlns:r="http://schemas.openxmlformats.org/officeDocument/2006/relationships" type="line" r:blip="" zOrderOff="-99999">
            <dgm:adjLst/>
          </dgm:shape>
          <dgm:presOf/>
        </dgm:layoutNode>
      </dgm:layoutNode>
      <dgm:choose name="Name10">
        <dgm:if name="Name11" axis="ch" ptType="node" st="2" cnt="1" func="cnt" op="gte" val="1">
          <dgm:layoutNode name="Child" styleLbl="revTx">
            <dgm:varLst>
              <dgm:chMax val="0"/>
              <dgm:chPref val="0"/>
              <dgm:bulletEnabled val="1"/>
            </dgm:varLst>
            <dgm:choose name="Name12">
              <dgm:if name="Name13" func="var" arg="dir" op="equ" val="norm">
                <dgm:alg type="tx">
                  <dgm:param type="stBulletLvl" val="1"/>
                  <dgm:param type="parTxLTRAlign" val="l"/>
                  <dgm:param type="parTxRTLAlign" val="l"/>
                  <dgm:param type="txAnchorVert" val="t"/>
                </dgm:alg>
              </dgm:if>
              <dgm:else name="Name14">
                <dgm:alg type="tx">
                  <dgm:param type="stBulletLvl" val="1"/>
                  <dgm:param type="parTxLTRAlign" val="r"/>
                  <dgm:param type="shpTxLTRAlignCh" val="r"/>
                  <dgm:param type="txAnchorVert" val="t"/>
                  <dgm:param type="parTxRTLAlign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ch desOrSelf" ptType="node node" st="2 1" cnt="0 0"/>
            <dgm:constrLst>
              <dgm:constr type="lMarg" refType="primFontSz" fact="0.15"/>
              <dgm:constr type="rMarg" refType="primFontSz" fact="0.15"/>
              <dgm:constr type="tMarg" refType="primFontSz" fact="0.15"/>
              <dgm:constr type="bMarg" refType="primFontSz" fact="0.15"/>
            </dgm:constrLst>
            <dgm:ruleLst>
              <dgm:rule type="primFontSz" val="5" fact="NaN" max="NaN"/>
            </dgm:ruleLst>
          </dgm:layoutNode>
        </dgm:if>
        <dgm:else name="Name15"/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8/layout/IncreasingCircleProcess">
  <dgm:title val=""/>
  <dgm:desc val=""/>
  <dgm:catLst>
    <dgm:cat type="list" pri="8300"/>
    <dgm:cat type="process" pri="43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clrData>
  <dgm:layoutNode name="Name0">
    <dgm:varLst>
      <dgm:chMax val="7"/>
      <dgm:chPref val="7"/>
      <dgm:dir/>
      <dgm:animOne val="branch"/>
      <dgm:animLvl val="lvl"/>
    </dgm:varLst>
    <dgm:choose name="Name1">
      <dgm:if name="Name2" func="var" arg="dir" op="equ" val="norm">
        <dgm:alg type="lin">
          <dgm:param type="linDir" val="fromL"/>
          <dgm:param type="horzAlign" val="ctr"/>
          <dgm:param type="vertAlign" val="t"/>
        </dgm:alg>
      </dgm:if>
      <dgm:else name="Name3">
        <dgm:alg type="lin">
          <dgm:param type="linDir" val="fromR"/>
          <dgm:param type="horzAlign" val="ctr"/>
          <dgm:param type="vertAlign" val="t"/>
        </dgm:alg>
      </dgm:else>
    </dgm:choose>
    <dgm:shape xmlns:r="http://schemas.openxmlformats.org/officeDocument/2006/relationships" r:blip="">
      <dgm:adjLst/>
    </dgm:shape>
    <dgm:constrLst>
      <dgm:constr type="primFontSz" for="des" forName="Child" val="65"/>
      <dgm:constr type="primFontSz" for="des" forName="Parent" val="65"/>
      <dgm:constr type="primFontSz" for="des" forName="Child" refType="primFontSz" refFor="des" refForName="Parent" op="lte"/>
      <dgm:constr type="w" for="ch" forName="composite" refType="w"/>
      <dgm:constr type="h" for="ch" forName="composite" refType="h"/>
      <dgm:constr type="sp" refType="w" refFor="ch" refForName="composite" op="equ" fact="0.05"/>
      <dgm:constr type="w" for="ch" forName="sibTrans" refType="h" refFor="ch" refForName="composite" op="equ" fact="0.04"/>
    </dgm:constrLst>
    <dgm:forEach name="nodesForEach" axis="ch" ptType="node" cnt="7">
      <dgm:layoutNode name="composite">
        <dgm:alg type="composite">
          <dgm:param type="ar" val="0.8"/>
        </dgm:alg>
        <dgm:choose name="Name4">
          <dgm:if name="Name5" func="var" arg="dir" op="equ" val="norm">
            <dgm:constrLst>
              <dgm:constr type="l" for="ch" forName="Child" refType="w" fact="0.29"/>
              <dgm:constr type="t" for="ch" forName="Child" refType="h" fact="0.192"/>
              <dgm:constr type="w" for="ch" forName="Child" refType="w" fact="0.71"/>
              <dgm:constr type="h" for="ch" forName="Child" refType="h" fact="0.808"/>
              <dgm:constr type="l" for="ch" forName="Parent" refType="w" fact="0.29"/>
              <dgm:constr type="t" for="ch" forName="Parent" refType="h" fact="0"/>
              <dgm:constr type="w" for="ch" forName="Parent" refType="w" fact="0.71"/>
              <dgm:constr type="h" for="ch" forName="Parent" refType="h" fact="0.192"/>
              <dgm:constr type="l" for="ch" forName="BackAccent" refType="w" fact="0"/>
              <dgm:constr type="t" for="ch" forName="BackAccent" refType="h" fact="0"/>
              <dgm:constr type="w" for="ch" forName="BackAccent" refType="w" fact="0.24"/>
              <dgm:constr type="h" for="ch" forName="BackAccent" refType="h" fact="0.192"/>
              <dgm:constr type="l" for="ch" forName="Accent" refType="w" fact="0.024"/>
              <dgm:constr type="t" for="ch" forName="Accent" refType="h" fact="0.0192"/>
              <dgm:constr type="w" for="ch" forName="Accent" refType="w" fact="0.192"/>
              <dgm:constr type="h" for="ch" forName="Accent" refType="h" fact="0.1536"/>
            </dgm:constrLst>
          </dgm:if>
          <dgm:else name="Name6">
            <dgm:constrLst>
              <dgm:constr type="r" for="ch" forName="Child" refType="w" fact="0.71"/>
              <dgm:constr type="t" for="ch" forName="Child" refType="h" fact="0.192"/>
              <dgm:constr type="w" for="ch" forName="Child" refType="w" fact="0.71"/>
              <dgm:constr type="h" for="ch" forName="Child" refType="h" fact="0.808"/>
              <dgm:constr type="r" for="ch" forName="Parent" refType="w" fact="0.71"/>
              <dgm:constr type="t" for="ch" forName="Parent" refType="h" fact="0"/>
              <dgm:constr type="w" for="ch" forName="Parent" refType="w" fact="0.71"/>
              <dgm:constr type="h" for="ch" forName="Parent" refType="h" fact="0.192"/>
              <dgm:constr type="r" for="ch" forName="BackAccent" refType="w"/>
              <dgm:constr type="t" for="ch" forName="BackAccent" refType="h" fact="0"/>
              <dgm:constr type="w" for="ch" forName="BackAccent" refType="w" fact="0.24"/>
              <dgm:constr type="h" for="ch" forName="BackAccent" refType="h" fact="0.192"/>
              <dgm:constr type="r" for="ch" forName="Accent" refType="w" fact="0.976"/>
              <dgm:constr type="t" for="ch" forName="Accent" refType="h" fact="0.0192"/>
              <dgm:constr type="w" for="ch" forName="Accent" refType="w" fact="0.192"/>
              <dgm:constr type="h" for="ch" forName="Accent" refType="h" fact="0.1536"/>
            </dgm:constrLst>
          </dgm:else>
        </dgm:choose>
        <dgm:layoutNode name="BackAccent" styleLbl="bgShp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Accent" styleLbl="alignNode1">
          <dgm:alg type="sp"/>
          <dgm:choose name="Name7">
            <dgm:if name="Name8" axis="precedSib" ptType="node" func="cnt" op="equ" val="0">
              <dgm:choose name="Name9">
                <dgm:if name="Name10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11" axis="followSib" ptType="node" func="cnt" op="equ" val="1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if name="Name12" axis="followSib" ptType="node" func="cnt" op="equ" val="2">
                  <dgm:shape xmlns:r="http://schemas.openxmlformats.org/officeDocument/2006/relationships" type="chord" r:blip="">
                    <dgm:adjLst>
                      <dgm:adj idx="1" val="19.4712"/>
                      <dgm:adj idx="2" val="160.5288"/>
                    </dgm:adjLst>
                  </dgm:shape>
                </dgm:if>
                <dgm:if name="Name13" axis="followSib" ptType="node" func="cnt" op="equ" val="3">
                  <dgm:shape xmlns:r="http://schemas.openxmlformats.org/officeDocument/2006/relationships" type="chord" r:blip="">
                    <dgm:adjLst>
                      <dgm:adj idx="1" val="30"/>
                      <dgm:adj idx="2" val="150"/>
                    </dgm:adjLst>
                  </dgm:shape>
                </dgm:if>
                <dgm:if name="Name14" axis="followSib" ptType="node" func="cnt" op="equ" val="4">
                  <dgm:shape xmlns:r="http://schemas.openxmlformats.org/officeDocument/2006/relationships" type="chord" r:blip="">
                    <dgm:adjLst>
                      <dgm:adj idx="1" val="38.8699"/>
                      <dgm:adj idx="2" val="143.1301"/>
                    </dgm:adjLst>
                  </dgm:shape>
                </dgm:if>
                <dgm:if name="Name15" axis="followSib" ptType="node" func="cnt" op="equ" val="5">
                  <dgm:shape xmlns:r="http://schemas.openxmlformats.org/officeDocument/2006/relationships" type="chord" r:blip="">
                    <dgm:adjLst>
                      <dgm:adj idx="1" val="41.8103"/>
                      <dgm:adj idx="2" val="138.1897"/>
                    </dgm:adjLst>
                  </dgm:shape>
                </dgm:if>
                <dgm:else name="Name16">
                  <dgm:shape xmlns:r="http://schemas.openxmlformats.org/officeDocument/2006/relationships" type="chord" r:blip="">
                    <dgm:adjLst>
                      <dgm:adj idx="1" val="45.5847"/>
                      <dgm:adj idx="2" val="134.4153"/>
                    </dgm:adjLst>
                  </dgm:shape>
                </dgm:else>
              </dgm:choose>
            </dgm:if>
            <dgm:if name="Name17" axis="precedSib" ptType="node" func="cnt" op="equ" val="1">
              <dgm:choose name="Name18">
                <dgm:if name="Name19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20" axis="followSib" ptType="node" func="cnt" op="equ" val="1">
                  <dgm:shape xmlns:r="http://schemas.openxmlformats.org/officeDocument/2006/relationships" type="chord" r:blip="">
                    <dgm:adjLst>
                      <dgm:adj idx="1" val="-19.4712"/>
                      <dgm:adj idx="2" val="-160.5288"/>
                    </dgm:adjLst>
                  </dgm:shape>
                </dgm:if>
                <dgm:if name="Name21" axis="followSib" ptType="node" func="cnt" op="equ" val="2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if name="Name22" axis="followSib" ptType="node" func="cnt" op="equ" val="3">
                  <dgm:shape xmlns:r="http://schemas.openxmlformats.org/officeDocument/2006/relationships" type="chord" r:blip="">
                    <dgm:adjLst>
                      <dgm:adj idx="1" val="11.537"/>
                      <dgm:adj idx="2" val="168.463"/>
                    </dgm:adjLst>
                  </dgm:shape>
                </dgm:if>
                <dgm:if name="Name23" axis="followSib" ptType="node" func="cnt" op="equ" val="4">
                  <dgm:shape xmlns:r="http://schemas.openxmlformats.org/officeDocument/2006/relationships" type="chord" r:blip="">
                    <dgm:adjLst>
                      <dgm:adj idx="1" val="19.4712"/>
                      <dgm:adj idx="2" val="160.5288"/>
                    </dgm:adjLst>
                  </dgm:shape>
                </dgm:if>
                <dgm:else name="Name24">
                  <dgm:shape xmlns:r="http://schemas.openxmlformats.org/officeDocument/2006/relationships" type="chord" r:blip="">
                    <dgm:adjLst>
                      <dgm:adj idx="1" val="25.3769"/>
                      <dgm:adj idx="2" val="154.6231"/>
                    </dgm:adjLst>
                  </dgm:shape>
                </dgm:else>
              </dgm:choose>
            </dgm:if>
            <dgm:if name="Name25" axis="precedSib" ptType="node" func="cnt" op="equ" val="2">
              <dgm:choose name="Name26">
                <dgm:if name="Name27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28" axis="followSib" ptType="node" func="cnt" op="equ" val="1">
                  <dgm:shape xmlns:r="http://schemas.openxmlformats.org/officeDocument/2006/relationships" type="chord" r:blip="">
                    <dgm:adjLst>
                      <dgm:adj idx="1" val="-30"/>
                      <dgm:adj idx="2" val="-150"/>
                    </dgm:adjLst>
                  </dgm:shape>
                </dgm:if>
                <dgm:if name="Name29" axis="followSib" ptType="node" func="cnt" op="equ" val="2">
                  <dgm:shape xmlns:r="http://schemas.openxmlformats.org/officeDocument/2006/relationships" type="chord" r:blip="">
                    <dgm:adjLst>
                      <dgm:adj idx="1" val="-11.537"/>
                      <dgm:adj idx="2" val="-168.463"/>
                    </dgm:adjLst>
                  </dgm:shape>
                </dgm:if>
                <dgm:if name="Name30" axis="followSib" ptType="node" func="cnt" op="equ" val="3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else name="Name31">
                  <dgm:shape xmlns:r="http://schemas.openxmlformats.org/officeDocument/2006/relationships" type="chord" r:blip="">
                    <dgm:adjLst>
                      <dgm:adj idx="1" val="8.2133"/>
                      <dgm:adj idx="2" val="171.7867"/>
                    </dgm:adjLst>
                  </dgm:shape>
                </dgm:else>
              </dgm:choose>
            </dgm:if>
            <dgm:if name="Name32" axis="precedSib" ptType="node" func="cnt" op="equ" val="3">
              <dgm:choose name="Name33">
                <dgm:if name="Name34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35" axis="followSib" ptType="node" func="cnt" op="equ" val="1">
                  <dgm:shape xmlns:r="http://schemas.openxmlformats.org/officeDocument/2006/relationships" type="chord" r:blip="">
                    <dgm:adjLst>
                      <dgm:adj idx="1" val="-38.8699"/>
                      <dgm:adj idx="2" val="-143.1301"/>
                    </dgm:adjLst>
                  </dgm:shape>
                </dgm:if>
                <dgm:if name="Name36" axis="followSib" ptType="node" func="cnt" op="equ" val="2">
                  <dgm:shape xmlns:r="http://schemas.openxmlformats.org/officeDocument/2006/relationships" type="chord" r:blip="">
                    <dgm:adjLst>
                      <dgm:adj idx="1" val="-19.4712"/>
                      <dgm:adj idx="2" val="-160.5288"/>
                    </dgm:adjLst>
                  </dgm:shape>
                </dgm:if>
                <dgm:else name="Name37">
                  <dgm:shape xmlns:r="http://schemas.openxmlformats.org/officeDocument/2006/relationships" type="chord" r:blip="">
                    <dgm:adjLst>
                      <dgm:adj idx="1" val="-8.2133"/>
                      <dgm:adj idx="2" val="-171.7867"/>
                    </dgm:adjLst>
                  </dgm:shape>
                </dgm:else>
              </dgm:choose>
            </dgm:if>
            <dgm:if name="Name38" axis="precedSib" ptType="node" func="cnt" op="equ" val="4">
              <dgm:choose name="Name39">
                <dgm:if name="Name40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41" axis="followSib" ptType="node" func="cnt" op="equ" val="1">
                  <dgm:shape xmlns:r="http://schemas.openxmlformats.org/officeDocument/2006/relationships" type="chord" r:blip="">
                    <dgm:adjLst>
                      <dgm:adj idx="1" val="-41.8103"/>
                      <dgm:adj idx="2" val="-138.1897"/>
                    </dgm:adjLst>
                  </dgm:shape>
                </dgm:if>
                <dgm:else name="Name42">
                  <dgm:shape xmlns:r="http://schemas.openxmlformats.org/officeDocument/2006/relationships" type="chord" r:blip="">
                    <dgm:adjLst>
                      <dgm:adj idx="1" val="-25.3769"/>
                      <dgm:adj idx="2" val="-154.6231"/>
                    </dgm:adjLst>
                  </dgm:shape>
                </dgm:else>
              </dgm:choose>
            </dgm:if>
            <dgm:if name="Name43" axis="precedSib" ptType="node" func="cnt" op="equ" val="5">
              <dgm:choose name="Name44">
                <dgm:if name="Name45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else name="Name46">
                  <dgm:shape xmlns:r="http://schemas.openxmlformats.org/officeDocument/2006/relationships" type="chord" r:blip="">
                    <dgm:adjLst>
                      <dgm:adj idx="1" val="-45.5847"/>
                      <dgm:adj idx="2" val="-134.4153"/>
                    </dgm:adjLst>
                  </dgm:shape>
                </dgm:else>
              </dgm:choose>
            </dgm:if>
            <dgm:else name="Name47">
              <dgm:shape xmlns:r="http://schemas.openxmlformats.org/officeDocument/2006/relationships" type="chord" r:blip="">
                <dgm:adjLst>
                  <dgm:adj idx="1" val="-90"/>
                  <dgm:adj idx="2" val="-90"/>
                </dgm:adjLst>
              </dgm:shape>
            </dgm:else>
          </dgm:choose>
          <dgm:presOf/>
        </dgm:layoutNode>
        <dgm:layoutNode name="Child" styleLbl="revTx">
          <dgm:varLst>
            <dgm:chMax val="0"/>
            <dgm:chPref val="0"/>
            <dgm:bulletEnabled val="1"/>
          </dgm:varLst>
          <dgm:choose name="Name48">
            <dgm:if name="Name49" func="var" arg="dir" op="equ" val="norm">
              <dgm:alg type="tx">
                <dgm:param type="parTxLTRAlign" val="l"/>
                <dgm:param type="parTxRTLAlign" val="l"/>
                <dgm:param type="txAnchorVert" val="t"/>
              </dgm:alg>
            </dgm:if>
            <dgm:else name="Name50">
              <dgm:alg type="tx">
                <dgm:param type="parTxLTRAlign" val="r"/>
                <dgm:param type="parTxRTLAlign" val="r"/>
                <dgm:param type="txAnchorVert" val="t"/>
              </dgm:alg>
            </dgm:else>
          </dgm:choose>
          <dgm:choose name="Name51">
            <dgm:if name="Name52" axis="ch" ptType="node" func="cnt" op="gte" val="1">
              <dgm:shape xmlns:r="http://schemas.openxmlformats.org/officeDocument/2006/relationships" type="rect" r:blip="">
                <dgm:adjLst/>
              </dgm:shape>
            </dgm:if>
            <dgm:else name="Name53">
              <dgm:shape xmlns:r="http://schemas.openxmlformats.org/officeDocument/2006/relationships" type="rect" r:blip="" hideGeom="1">
                <dgm:adjLst/>
              </dgm:shape>
            </dgm:else>
          </dgm:choose>
          <dgm:choose name="Name54">
            <dgm:if name="Name55" axis="ch" ptType="node" func="cnt" op="gte" val="1">
              <dgm:presOf axis="des" ptType="node"/>
            </dgm:if>
            <dgm:else name="Name56">
              <dgm:presOf/>
            </dgm:else>
          </dgm:choose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Parent" styleLbl="revTx">
          <dgm:varLst>
            <dgm:chMax val="1"/>
            <dgm:chPref val="1"/>
            <dgm:bulletEnabled val="1"/>
          </dgm:varLst>
          <dgm:choose name="Name57">
            <dgm:if name="Name58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  <dgm:param type="txAnchorVert" val="b"/>
                <dgm:param type="txAnchorVertCh" val="b"/>
              </dgm:alg>
            </dgm:if>
            <dgm:else name="Name59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  <dgm:param type="txAnchorVert" val="b"/>
                <dgm:param type="txAnchorVertCh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11/layout/TabList">
  <dgm:title val="標籤清單"/>
  <dgm:desc val="用來顯示非連續或分成群組的資訊方塊。適合用在少量階層 1 文字的情況。第一個階層 2 文字會顯示在階層 1 文字旁邊，而其餘的階層 2 文字會出現在階層 1 文字下方。"/>
  <dgm:catLst>
    <dgm:cat type="list" pri="4500"/>
    <dgm:cat type="officeonline" pri="11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0" srcId="0" destId="10" srcOrd="0" destOrd="0"/>
        <dgm:cxn modelId="41" srcId="10" destId="11" srcOrd="0" destOrd="0"/>
        <dgm:cxn modelId="42" srcId="10" destId="12" srcOrd="0" destOrd="0"/>
        <dgm:cxn modelId="50" srcId="0" destId="20" srcOrd="1" destOrd="0"/>
        <dgm:cxn modelId="51" srcId="20" destId="21" srcOrd="1" destOrd="0"/>
        <dgm:cxn modelId="52" srcId="20" destId="22" srcOrd="1" destOrd="0"/>
        <dgm:cxn modelId="60" srcId="0" destId="30" srcOrd="2" destOrd="0"/>
        <dgm:cxn modelId="61" srcId="30" destId="31" srcOrd="2" destOrd="0"/>
        <dgm:cxn modelId="62" srcId="30" destId="32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/>
      <dgm:chPref val="3"/>
      <dgm:dir/>
      <dgm:animOne val="branch"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w" for="ch" forName="Child" refType="w"/>
      <dgm:constr type="h" for="ch" forName="Child" refType="h" fact="0.6667"/>
      <dgm:constr type="primFontSz" for="des" forName="Parent" op="equ" val="65"/>
      <dgm:constr type="primFontSz" for="des" forName="Child" op="equ" val="65"/>
      <dgm:constr type="primFontSz" for="des" forName="FirstChild" op="equ" val="65"/>
      <dgm:constr type="primFontSz" for="des" forName="Child" refType="primFontSz" refFor="des" refForName="Parent" op="lte"/>
      <dgm:constr type="primFontSz" for="des" forName="FirstChild" refType="primFontSz" refFor="des" refForName="Parent" op="lte"/>
      <dgm:constr type="primFontSz" for="des" forName="Child" refType="primFontSz" refFor="des" refForName="FirstChild" op="lte"/>
      <dgm:constr type="w" for="ch" forName="composite" refType="w"/>
      <dgm:constr type="h" for="ch" forName="composite" refType="h" fact="0.3333"/>
      <dgm:constr type="sp" refType="h" refFor="ch" refForName="composite" op="equ" fact="0.05"/>
      <dgm:constr type="h" for="ch" forName="sibTrans" refType="h" refFor="ch" refForName="composite" op="equ" fact="0.05"/>
      <dgm:constr type="w" for="ch" forName="sibTrans" refType="h" refFor="ch" refForName="sibTrans" op="equ"/>
    </dgm:constrLst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l" for="ch" forName="FirstChild" refType="w" fact="0.26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l" for="ch" forName="Parent" refType="w" fact="0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if>
          <dgm:else name="Name3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r" for="ch" forName="FirstChild" refType="w" fact="0.74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r" for="ch" forName="Parent" refType="w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else>
        </dgm:choose>
        <dgm:layoutNode name="FirstChild" styleLbl="revTx">
          <dgm:varLst>
            <dgm:chMax val="0"/>
            <dgm:chPref val="0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  <dgm:param type="txAnchorVertCh" val="b"/>
                <dgm:param type="parTxRTLAlign" val="l"/>
              </dgm:alg>
            </dgm:if>
            <dgm:else name="Name6">
              <dgm:alg type="tx">
                <dgm:param type="parTxLTRAlign" val="r"/>
                <dgm:param type="shpTxLTRAlignCh" val="r"/>
                <dgm:param type="txAnchorVert" val="b"/>
                <dgm:param type="txAnchorVertCh" val="b"/>
                <dgm:param type="parTxRTLAlign" val="r"/>
              </dgm:alg>
            </dgm:else>
          </dgm:choose>
          <dgm:shape xmlns:r="http://schemas.openxmlformats.org/officeDocument/2006/relationships" type="rect" r:blip="">
            <dgm:adjLst/>
          </dgm:shape>
          <dgm:choose name="Name7">
            <dgm:if name="Name8" axis="ch" ptType="node" func="cnt" op="gte" val="1">
              <dgm:presOf axis="ch desOrSelf" ptType="node node" st="1 1" cnt="1 0"/>
            </dgm:if>
            <dgm:else name="Name9">
              <dgm:presOf/>
            </dgm:else>
          </dgm:choose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Parent" styleLbl="alignNode1">
          <dgm:varLst>
            <dgm:chMax val="3"/>
            <dgm:chPref val="3"/>
            <dgm:bulletEnabled val="1"/>
          </dgm:varLst>
          <dgm:alg type="tx">
            <dgm:param type="shpTxLTRAlignCh" val="ctr"/>
            <dgm:param type="txAnchorVertCh" val="mid"/>
          </dgm:alg>
          <dgm:shape xmlns:r="http://schemas.openxmlformats.org/officeDocument/2006/relationships" type="round2SameRect" r:blip="">
            <dgm:adjLst>
              <dgm:adj idx="1" val="0.1667"/>
              <dgm:adj idx="2" val="0"/>
            </dgm:adjLst>
          </dgm:shape>
          <dgm:presOf axis="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Accent" styleLbl="parChTrans1D1">
          <dgm:alg type="sp"/>
          <dgm:shape xmlns:r="http://schemas.openxmlformats.org/officeDocument/2006/relationships" type="line" r:blip="" zOrderOff="-99999">
            <dgm:adjLst/>
          </dgm:shape>
          <dgm:presOf/>
        </dgm:layoutNode>
      </dgm:layoutNode>
      <dgm:choose name="Name10">
        <dgm:if name="Name11" axis="ch" ptType="node" st="2" cnt="1" func="cnt" op="gte" val="1">
          <dgm:layoutNode name="Child" styleLbl="revTx">
            <dgm:varLst>
              <dgm:chMax val="0"/>
              <dgm:chPref val="0"/>
              <dgm:bulletEnabled val="1"/>
            </dgm:varLst>
            <dgm:choose name="Name12">
              <dgm:if name="Name13" func="var" arg="dir" op="equ" val="norm">
                <dgm:alg type="tx">
                  <dgm:param type="stBulletLvl" val="1"/>
                  <dgm:param type="parTxLTRAlign" val="l"/>
                  <dgm:param type="parTxRTLAlign" val="l"/>
                  <dgm:param type="txAnchorVert" val="t"/>
                </dgm:alg>
              </dgm:if>
              <dgm:else name="Name14">
                <dgm:alg type="tx">
                  <dgm:param type="stBulletLvl" val="1"/>
                  <dgm:param type="parTxLTRAlign" val="r"/>
                  <dgm:param type="shpTxLTRAlignCh" val="r"/>
                  <dgm:param type="txAnchorVert" val="t"/>
                  <dgm:param type="parTxRTLAlign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ch desOrSelf" ptType="node node" st="2 1" cnt="0 0"/>
            <dgm:constrLst>
              <dgm:constr type="lMarg" refType="primFontSz" fact="0.15"/>
              <dgm:constr type="rMarg" refType="primFontSz" fact="0.15"/>
              <dgm:constr type="tMarg" refType="primFontSz" fact="0.15"/>
              <dgm:constr type="bMarg" refType="primFontSz" fact="0.15"/>
            </dgm:constrLst>
            <dgm:ruleLst>
              <dgm:rule type="primFontSz" val="5" fact="NaN" max="NaN"/>
            </dgm:ruleLst>
          </dgm:layoutNode>
        </dgm:if>
        <dgm:else name="Name15"/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IncreasingCircleProcess">
  <dgm:title val=""/>
  <dgm:desc val=""/>
  <dgm:catLst>
    <dgm:cat type="list" pri="8300"/>
    <dgm:cat type="process" pri="43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clrData>
  <dgm:layoutNode name="Name0">
    <dgm:varLst>
      <dgm:chMax val="7"/>
      <dgm:chPref val="7"/>
      <dgm:dir/>
      <dgm:animOne val="branch"/>
      <dgm:animLvl val="lvl"/>
    </dgm:varLst>
    <dgm:choose name="Name1">
      <dgm:if name="Name2" func="var" arg="dir" op="equ" val="norm">
        <dgm:alg type="lin">
          <dgm:param type="linDir" val="fromL"/>
          <dgm:param type="horzAlign" val="ctr"/>
          <dgm:param type="vertAlign" val="t"/>
        </dgm:alg>
      </dgm:if>
      <dgm:else name="Name3">
        <dgm:alg type="lin">
          <dgm:param type="linDir" val="fromR"/>
          <dgm:param type="horzAlign" val="ctr"/>
          <dgm:param type="vertAlign" val="t"/>
        </dgm:alg>
      </dgm:else>
    </dgm:choose>
    <dgm:shape xmlns:r="http://schemas.openxmlformats.org/officeDocument/2006/relationships" r:blip="">
      <dgm:adjLst/>
    </dgm:shape>
    <dgm:constrLst>
      <dgm:constr type="primFontSz" for="des" forName="Child" val="65"/>
      <dgm:constr type="primFontSz" for="des" forName="Parent" val="65"/>
      <dgm:constr type="primFontSz" for="des" forName="Child" refType="primFontSz" refFor="des" refForName="Parent" op="lte"/>
      <dgm:constr type="w" for="ch" forName="composite" refType="w"/>
      <dgm:constr type="h" for="ch" forName="composite" refType="h"/>
      <dgm:constr type="sp" refType="w" refFor="ch" refForName="composite" op="equ" fact="0.05"/>
      <dgm:constr type="w" for="ch" forName="sibTrans" refType="h" refFor="ch" refForName="composite" op="equ" fact="0.04"/>
    </dgm:constrLst>
    <dgm:forEach name="nodesForEach" axis="ch" ptType="node" cnt="7">
      <dgm:layoutNode name="composite">
        <dgm:alg type="composite">
          <dgm:param type="ar" val="0.8"/>
        </dgm:alg>
        <dgm:choose name="Name4">
          <dgm:if name="Name5" func="var" arg="dir" op="equ" val="norm">
            <dgm:constrLst>
              <dgm:constr type="l" for="ch" forName="Child" refType="w" fact="0.29"/>
              <dgm:constr type="t" for="ch" forName="Child" refType="h" fact="0.192"/>
              <dgm:constr type="w" for="ch" forName="Child" refType="w" fact="0.71"/>
              <dgm:constr type="h" for="ch" forName="Child" refType="h" fact="0.808"/>
              <dgm:constr type="l" for="ch" forName="Parent" refType="w" fact="0.29"/>
              <dgm:constr type="t" for="ch" forName="Parent" refType="h" fact="0"/>
              <dgm:constr type="w" for="ch" forName="Parent" refType="w" fact="0.71"/>
              <dgm:constr type="h" for="ch" forName="Parent" refType="h" fact="0.192"/>
              <dgm:constr type="l" for="ch" forName="BackAccent" refType="w" fact="0"/>
              <dgm:constr type="t" for="ch" forName="BackAccent" refType="h" fact="0"/>
              <dgm:constr type="w" for="ch" forName="BackAccent" refType="w" fact="0.24"/>
              <dgm:constr type="h" for="ch" forName="BackAccent" refType="h" fact="0.192"/>
              <dgm:constr type="l" for="ch" forName="Accent" refType="w" fact="0.024"/>
              <dgm:constr type="t" for="ch" forName="Accent" refType="h" fact="0.0192"/>
              <dgm:constr type="w" for="ch" forName="Accent" refType="w" fact="0.192"/>
              <dgm:constr type="h" for="ch" forName="Accent" refType="h" fact="0.1536"/>
            </dgm:constrLst>
          </dgm:if>
          <dgm:else name="Name6">
            <dgm:constrLst>
              <dgm:constr type="r" for="ch" forName="Child" refType="w" fact="0.71"/>
              <dgm:constr type="t" for="ch" forName="Child" refType="h" fact="0.192"/>
              <dgm:constr type="w" for="ch" forName="Child" refType="w" fact="0.71"/>
              <dgm:constr type="h" for="ch" forName="Child" refType="h" fact="0.808"/>
              <dgm:constr type="r" for="ch" forName="Parent" refType="w" fact="0.71"/>
              <dgm:constr type="t" for="ch" forName="Parent" refType="h" fact="0"/>
              <dgm:constr type="w" for="ch" forName="Parent" refType="w" fact="0.71"/>
              <dgm:constr type="h" for="ch" forName="Parent" refType="h" fact="0.192"/>
              <dgm:constr type="r" for="ch" forName="BackAccent" refType="w"/>
              <dgm:constr type="t" for="ch" forName="BackAccent" refType="h" fact="0"/>
              <dgm:constr type="w" for="ch" forName="BackAccent" refType="w" fact="0.24"/>
              <dgm:constr type="h" for="ch" forName="BackAccent" refType="h" fact="0.192"/>
              <dgm:constr type="r" for="ch" forName="Accent" refType="w" fact="0.976"/>
              <dgm:constr type="t" for="ch" forName="Accent" refType="h" fact="0.0192"/>
              <dgm:constr type="w" for="ch" forName="Accent" refType="w" fact="0.192"/>
              <dgm:constr type="h" for="ch" forName="Accent" refType="h" fact="0.1536"/>
            </dgm:constrLst>
          </dgm:else>
        </dgm:choose>
        <dgm:layoutNode name="BackAccent" styleLbl="bgShp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Accent" styleLbl="alignNode1">
          <dgm:alg type="sp"/>
          <dgm:choose name="Name7">
            <dgm:if name="Name8" axis="precedSib" ptType="node" func="cnt" op="equ" val="0">
              <dgm:choose name="Name9">
                <dgm:if name="Name10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11" axis="followSib" ptType="node" func="cnt" op="equ" val="1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if name="Name12" axis="followSib" ptType="node" func="cnt" op="equ" val="2">
                  <dgm:shape xmlns:r="http://schemas.openxmlformats.org/officeDocument/2006/relationships" type="chord" r:blip="">
                    <dgm:adjLst>
                      <dgm:adj idx="1" val="19.4712"/>
                      <dgm:adj idx="2" val="160.5288"/>
                    </dgm:adjLst>
                  </dgm:shape>
                </dgm:if>
                <dgm:if name="Name13" axis="followSib" ptType="node" func="cnt" op="equ" val="3">
                  <dgm:shape xmlns:r="http://schemas.openxmlformats.org/officeDocument/2006/relationships" type="chord" r:blip="">
                    <dgm:adjLst>
                      <dgm:adj idx="1" val="30"/>
                      <dgm:adj idx="2" val="150"/>
                    </dgm:adjLst>
                  </dgm:shape>
                </dgm:if>
                <dgm:if name="Name14" axis="followSib" ptType="node" func="cnt" op="equ" val="4">
                  <dgm:shape xmlns:r="http://schemas.openxmlformats.org/officeDocument/2006/relationships" type="chord" r:blip="">
                    <dgm:adjLst>
                      <dgm:adj idx="1" val="38.8699"/>
                      <dgm:adj idx="2" val="143.1301"/>
                    </dgm:adjLst>
                  </dgm:shape>
                </dgm:if>
                <dgm:if name="Name15" axis="followSib" ptType="node" func="cnt" op="equ" val="5">
                  <dgm:shape xmlns:r="http://schemas.openxmlformats.org/officeDocument/2006/relationships" type="chord" r:blip="">
                    <dgm:adjLst>
                      <dgm:adj idx="1" val="41.8103"/>
                      <dgm:adj idx="2" val="138.1897"/>
                    </dgm:adjLst>
                  </dgm:shape>
                </dgm:if>
                <dgm:else name="Name16">
                  <dgm:shape xmlns:r="http://schemas.openxmlformats.org/officeDocument/2006/relationships" type="chord" r:blip="">
                    <dgm:adjLst>
                      <dgm:adj idx="1" val="45.5847"/>
                      <dgm:adj idx="2" val="134.4153"/>
                    </dgm:adjLst>
                  </dgm:shape>
                </dgm:else>
              </dgm:choose>
            </dgm:if>
            <dgm:if name="Name17" axis="precedSib" ptType="node" func="cnt" op="equ" val="1">
              <dgm:choose name="Name18">
                <dgm:if name="Name19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20" axis="followSib" ptType="node" func="cnt" op="equ" val="1">
                  <dgm:shape xmlns:r="http://schemas.openxmlformats.org/officeDocument/2006/relationships" type="chord" r:blip="">
                    <dgm:adjLst>
                      <dgm:adj idx="1" val="-19.4712"/>
                      <dgm:adj idx="2" val="-160.5288"/>
                    </dgm:adjLst>
                  </dgm:shape>
                </dgm:if>
                <dgm:if name="Name21" axis="followSib" ptType="node" func="cnt" op="equ" val="2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if name="Name22" axis="followSib" ptType="node" func="cnt" op="equ" val="3">
                  <dgm:shape xmlns:r="http://schemas.openxmlformats.org/officeDocument/2006/relationships" type="chord" r:blip="">
                    <dgm:adjLst>
                      <dgm:adj idx="1" val="11.537"/>
                      <dgm:adj idx="2" val="168.463"/>
                    </dgm:adjLst>
                  </dgm:shape>
                </dgm:if>
                <dgm:if name="Name23" axis="followSib" ptType="node" func="cnt" op="equ" val="4">
                  <dgm:shape xmlns:r="http://schemas.openxmlformats.org/officeDocument/2006/relationships" type="chord" r:blip="">
                    <dgm:adjLst>
                      <dgm:adj idx="1" val="19.4712"/>
                      <dgm:adj idx="2" val="160.5288"/>
                    </dgm:adjLst>
                  </dgm:shape>
                </dgm:if>
                <dgm:else name="Name24">
                  <dgm:shape xmlns:r="http://schemas.openxmlformats.org/officeDocument/2006/relationships" type="chord" r:blip="">
                    <dgm:adjLst>
                      <dgm:adj idx="1" val="25.3769"/>
                      <dgm:adj idx="2" val="154.6231"/>
                    </dgm:adjLst>
                  </dgm:shape>
                </dgm:else>
              </dgm:choose>
            </dgm:if>
            <dgm:if name="Name25" axis="precedSib" ptType="node" func="cnt" op="equ" val="2">
              <dgm:choose name="Name26">
                <dgm:if name="Name27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28" axis="followSib" ptType="node" func="cnt" op="equ" val="1">
                  <dgm:shape xmlns:r="http://schemas.openxmlformats.org/officeDocument/2006/relationships" type="chord" r:blip="">
                    <dgm:adjLst>
                      <dgm:adj idx="1" val="-30"/>
                      <dgm:adj idx="2" val="-150"/>
                    </dgm:adjLst>
                  </dgm:shape>
                </dgm:if>
                <dgm:if name="Name29" axis="followSib" ptType="node" func="cnt" op="equ" val="2">
                  <dgm:shape xmlns:r="http://schemas.openxmlformats.org/officeDocument/2006/relationships" type="chord" r:blip="">
                    <dgm:adjLst>
                      <dgm:adj idx="1" val="-11.537"/>
                      <dgm:adj idx="2" val="-168.463"/>
                    </dgm:adjLst>
                  </dgm:shape>
                </dgm:if>
                <dgm:if name="Name30" axis="followSib" ptType="node" func="cnt" op="equ" val="3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else name="Name31">
                  <dgm:shape xmlns:r="http://schemas.openxmlformats.org/officeDocument/2006/relationships" type="chord" r:blip="">
                    <dgm:adjLst>
                      <dgm:adj idx="1" val="8.2133"/>
                      <dgm:adj idx="2" val="171.7867"/>
                    </dgm:adjLst>
                  </dgm:shape>
                </dgm:else>
              </dgm:choose>
            </dgm:if>
            <dgm:if name="Name32" axis="precedSib" ptType="node" func="cnt" op="equ" val="3">
              <dgm:choose name="Name33">
                <dgm:if name="Name34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35" axis="followSib" ptType="node" func="cnt" op="equ" val="1">
                  <dgm:shape xmlns:r="http://schemas.openxmlformats.org/officeDocument/2006/relationships" type="chord" r:blip="">
                    <dgm:adjLst>
                      <dgm:adj idx="1" val="-38.8699"/>
                      <dgm:adj idx="2" val="-143.1301"/>
                    </dgm:adjLst>
                  </dgm:shape>
                </dgm:if>
                <dgm:if name="Name36" axis="followSib" ptType="node" func="cnt" op="equ" val="2">
                  <dgm:shape xmlns:r="http://schemas.openxmlformats.org/officeDocument/2006/relationships" type="chord" r:blip="">
                    <dgm:adjLst>
                      <dgm:adj idx="1" val="-19.4712"/>
                      <dgm:adj idx="2" val="-160.5288"/>
                    </dgm:adjLst>
                  </dgm:shape>
                </dgm:if>
                <dgm:else name="Name37">
                  <dgm:shape xmlns:r="http://schemas.openxmlformats.org/officeDocument/2006/relationships" type="chord" r:blip="">
                    <dgm:adjLst>
                      <dgm:adj idx="1" val="-8.2133"/>
                      <dgm:adj idx="2" val="-171.7867"/>
                    </dgm:adjLst>
                  </dgm:shape>
                </dgm:else>
              </dgm:choose>
            </dgm:if>
            <dgm:if name="Name38" axis="precedSib" ptType="node" func="cnt" op="equ" val="4">
              <dgm:choose name="Name39">
                <dgm:if name="Name40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41" axis="followSib" ptType="node" func="cnt" op="equ" val="1">
                  <dgm:shape xmlns:r="http://schemas.openxmlformats.org/officeDocument/2006/relationships" type="chord" r:blip="">
                    <dgm:adjLst>
                      <dgm:adj idx="1" val="-41.8103"/>
                      <dgm:adj idx="2" val="-138.1897"/>
                    </dgm:adjLst>
                  </dgm:shape>
                </dgm:if>
                <dgm:else name="Name42">
                  <dgm:shape xmlns:r="http://schemas.openxmlformats.org/officeDocument/2006/relationships" type="chord" r:blip="">
                    <dgm:adjLst>
                      <dgm:adj idx="1" val="-25.3769"/>
                      <dgm:adj idx="2" val="-154.6231"/>
                    </dgm:adjLst>
                  </dgm:shape>
                </dgm:else>
              </dgm:choose>
            </dgm:if>
            <dgm:if name="Name43" axis="precedSib" ptType="node" func="cnt" op="equ" val="5">
              <dgm:choose name="Name44">
                <dgm:if name="Name45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else name="Name46">
                  <dgm:shape xmlns:r="http://schemas.openxmlformats.org/officeDocument/2006/relationships" type="chord" r:blip="">
                    <dgm:adjLst>
                      <dgm:adj idx="1" val="-45.5847"/>
                      <dgm:adj idx="2" val="-134.4153"/>
                    </dgm:adjLst>
                  </dgm:shape>
                </dgm:else>
              </dgm:choose>
            </dgm:if>
            <dgm:else name="Name47">
              <dgm:shape xmlns:r="http://schemas.openxmlformats.org/officeDocument/2006/relationships" type="chord" r:blip="">
                <dgm:adjLst>
                  <dgm:adj idx="1" val="-90"/>
                  <dgm:adj idx="2" val="-90"/>
                </dgm:adjLst>
              </dgm:shape>
            </dgm:else>
          </dgm:choose>
          <dgm:presOf/>
        </dgm:layoutNode>
        <dgm:layoutNode name="Child" styleLbl="revTx">
          <dgm:varLst>
            <dgm:chMax val="0"/>
            <dgm:chPref val="0"/>
            <dgm:bulletEnabled val="1"/>
          </dgm:varLst>
          <dgm:choose name="Name48">
            <dgm:if name="Name49" func="var" arg="dir" op="equ" val="norm">
              <dgm:alg type="tx">
                <dgm:param type="parTxLTRAlign" val="l"/>
                <dgm:param type="parTxRTLAlign" val="l"/>
                <dgm:param type="txAnchorVert" val="t"/>
              </dgm:alg>
            </dgm:if>
            <dgm:else name="Name50">
              <dgm:alg type="tx">
                <dgm:param type="parTxLTRAlign" val="r"/>
                <dgm:param type="parTxRTLAlign" val="r"/>
                <dgm:param type="txAnchorVert" val="t"/>
              </dgm:alg>
            </dgm:else>
          </dgm:choose>
          <dgm:choose name="Name51">
            <dgm:if name="Name52" axis="ch" ptType="node" func="cnt" op="gte" val="1">
              <dgm:shape xmlns:r="http://schemas.openxmlformats.org/officeDocument/2006/relationships" type="rect" r:blip="">
                <dgm:adjLst/>
              </dgm:shape>
            </dgm:if>
            <dgm:else name="Name53">
              <dgm:shape xmlns:r="http://schemas.openxmlformats.org/officeDocument/2006/relationships" type="rect" r:blip="" hideGeom="1">
                <dgm:adjLst/>
              </dgm:shape>
            </dgm:else>
          </dgm:choose>
          <dgm:choose name="Name54">
            <dgm:if name="Name55" axis="ch" ptType="node" func="cnt" op="gte" val="1">
              <dgm:presOf axis="des" ptType="node"/>
            </dgm:if>
            <dgm:else name="Name56">
              <dgm:presOf/>
            </dgm:else>
          </dgm:choose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Parent" styleLbl="revTx">
          <dgm:varLst>
            <dgm:chMax val="1"/>
            <dgm:chPref val="1"/>
            <dgm:bulletEnabled val="1"/>
          </dgm:varLst>
          <dgm:choose name="Name57">
            <dgm:if name="Name58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  <dgm:param type="txAnchorVert" val="b"/>
                <dgm:param type="txAnchorVertCh" val="b"/>
              </dgm:alg>
            </dgm:if>
            <dgm:else name="Name59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  <dgm:param type="txAnchorVert" val="b"/>
                <dgm:param type="txAnchorVertCh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6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37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3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9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40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2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3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4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layout4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7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8.xml><?xml version="1.0" encoding="utf-8"?>
<dgm:layoutDef xmlns:dgm="http://schemas.openxmlformats.org/drawingml/2006/diagram" xmlns:a="http://schemas.openxmlformats.org/drawingml/2006/main" uniqueId="urn:diagrams.loki3.com/BracketList+Icon">
  <dgm:title val="垂直括弧清單"/>
  <dgm:desc val="用來顯示分成群組的資訊方塊。適用在 [階層 2] 有大量文字的情況。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49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33766627-9D60-4263-98BC-E5C56ED75316}" type="datetimeFigureOut">
              <a:rPr lang="zh-TW" altLang="en-US" smtClean="0"/>
              <a:t>2013/5/27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D42978E-5D41-4737-A884-F89E8BD2B93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66627-9D60-4263-98BC-E5C56ED75316}" type="datetimeFigureOut">
              <a:rPr lang="zh-TW" altLang="en-US" smtClean="0"/>
              <a:t>2013/5/27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2978E-5D41-4737-A884-F89E8BD2B93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33766627-9D60-4263-98BC-E5C56ED75316}" type="datetimeFigureOut">
              <a:rPr lang="zh-TW" altLang="en-US" smtClean="0"/>
              <a:t>2013/5/27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矩形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DD42978E-5D41-4737-A884-F89E8BD2B93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66627-9D60-4263-98BC-E5C56ED75316}" type="datetimeFigureOut">
              <a:rPr lang="zh-TW" altLang="en-US" smtClean="0"/>
              <a:t>2013/5/27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D42978E-5D41-4737-A884-F89E8BD2B93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7" name="矩形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2" name="日期版面配置區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66627-9D60-4263-98BC-E5C56ED75316}" type="datetimeFigureOut">
              <a:rPr lang="zh-TW" altLang="en-US" smtClean="0"/>
              <a:t>2013/5/27</a:t>
            </a:fld>
            <a:endParaRPr lang="zh-TW" altLang="en-US"/>
          </a:p>
        </p:txBody>
      </p:sp>
      <p:sp>
        <p:nvSpPr>
          <p:cNvPr id="13" name="投影片編號版面配置區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DD42978E-5D41-4737-A884-F89E8BD2B93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4" name="頁尾版面配置區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8" name="日期版面配置區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33766627-9D60-4263-98BC-E5C56ED75316}" type="datetimeFigureOut">
              <a:rPr lang="zh-TW" altLang="en-US" smtClean="0"/>
              <a:t>2013/5/27</a:t>
            </a:fld>
            <a:endParaRPr lang="zh-TW" altLang="en-US"/>
          </a:p>
        </p:txBody>
      </p:sp>
      <p:sp>
        <p:nvSpPr>
          <p:cNvPr id="10" name="投影片編號版面配置區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DD42978E-5D41-4737-A884-F89E8BD2B93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2" name="頁尾版面配置區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33766627-9D60-4263-98BC-E5C56ED75316}" type="datetimeFigureOut">
              <a:rPr lang="zh-TW" altLang="en-US" smtClean="0"/>
              <a:t>2013/5/27</a:t>
            </a:fld>
            <a:endParaRPr lang="zh-TW" altLang="en-US"/>
          </a:p>
        </p:txBody>
      </p:sp>
      <p:sp>
        <p:nvSpPr>
          <p:cNvPr id="12" name="投影片編號版面配置區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DD42978E-5D41-4737-A884-F89E8BD2B93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4" name="頁尾版面配置區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zh-TW" altLang="en-US"/>
          </a:p>
        </p:txBody>
      </p:sp>
      <p:sp>
        <p:nvSpPr>
          <p:cNvPr id="16" name="文字版面配置區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5" name="文字版面配置區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66627-9D60-4263-98BC-E5C56ED75316}" type="datetimeFigureOut">
              <a:rPr lang="zh-TW" altLang="en-US" smtClean="0"/>
              <a:t>2013/5/27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D42978E-5D41-4737-A884-F89E8BD2B93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66627-9D60-4263-98BC-E5C56ED75316}" type="datetimeFigureOut">
              <a:rPr lang="zh-TW" altLang="en-US" smtClean="0"/>
              <a:t>2013/5/27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D42978E-5D41-4737-A884-F89E8BD2B93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66627-9D60-4263-98BC-E5C56ED75316}" type="datetimeFigureOut">
              <a:rPr lang="zh-TW" altLang="en-US" smtClean="0"/>
              <a:t>2013/5/27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D42978E-5D41-4737-A884-F89E8BD2B93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8" name="矩形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1" name="矩形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日期版面配置區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33766627-9D60-4263-98BC-E5C56ED75316}" type="datetimeFigureOut">
              <a:rPr lang="zh-TW" altLang="en-US" smtClean="0"/>
              <a:t>2013/5/27</a:t>
            </a:fld>
            <a:endParaRPr lang="zh-TW" altLang="en-US"/>
          </a:p>
        </p:txBody>
      </p:sp>
      <p:sp>
        <p:nvSpPr>
          <p:cNvPr id="13" name="投影片編號版面配置區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DD42978E-5D41-4737-A884-F89E8BD2B93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4" name="頁尾版面配置區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3766627-9D60-4263-98BC-E5C56ED75316}" type="datetimeFigureOut">
              <a:rPr lang="zh-TW" altLang="en-US" smtClean="0"/>
              <a:t>2013/5/27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7" name="矩形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DD42978E-5D41-4737-A884-F89E8BD2B93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7" Type="http://schemas.openxmlformats.org/officeDocument/2006/relationships/image" Target="../media/image11.jpg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7" Type="http://schemas.openxmlformats.org/officeDocument/2006/relationships/image" Target="../media/image13.jpg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0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1.xml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21.xml"/><Relationship Id="rId5" Type="http://schemas.openxmlformats.org/officeDocument/2006/relationships/diagramColors" Target="../diagrams/colors21.xml"/><Relationship Id="rId4" Type="http://schemas.openxmlformats.org/officeDocument/2006/relationships/diagramQuickStyle" Target="../diagrams/quickStyle2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2.xml"/><Relationship Id="rId2" Type="http://schemas.openxmlformats.org/officeDocument/2006/relationships/diagramData" Target="../diagrams/data22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22.xml"/><Relationship Id="rId5" Type="http://schemas.openxmlformats.org/officeDocument/2006/relationships/diagramColors" Target="../diagrams/colors22.xml"/><Relationship Id="rId4" Type="http://schemas.openxmlformats.org/officeDocument/2006/relationships/diagramQuickStyle" Target="../diagrams/quickStyle2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3.xml"/><Relationship Id="rId2" Type="http://schemas.openxmlformats.org/officeDocument/2006/relationships/diagramData" Target="../diagrams/data23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23.xml"/><Relationship Id="rId5" Type="http://schemas.openxmlformats.org/officeDocument/2006/relationships/diagramColors" Target="../diagrams/colors23.xml"/><Relationship Id="rId4" Type="http://schemas.openxmlformats.org/officeDocument/2006/relationships/diagramQuickStyle" Target="../diagrams/quickStyle2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4.xml"/><Relationship Id="rId2" Type="http://schemas.openxmlformats.org/officeDocument/2006/relationships/diagramData" Target="../diagrams/data24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24.xml"/><Relationship Id="rId5" Type="http://schemas.openxmlformats.org/officeDocument/2006/relationships/diagramColors" Target="../diagrams/colors24.xml"/><Relationship Id="rId4" Type="http://schemas.openxmlformats.org/officeDocument/2006/relationships/diagramQuickStyle" Target="../diagrams/quickStyle2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5.xml"/><Relationship Id="rId2" Type="http://schemas.openxmlformats.org/officeDocument/2006/relationships/diagramData" Target="../diagrams/data25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25.xml"/><Relationship Id="rId5" Type="http://schemas.openxmlformats.org/officeDocument/2006/relationships/diagramColors" Target="../diagrams/colors25.xml"/><Relationship Id="rId4" Type="http://schemas.openxmlformats.org/officeDocument/2006/relationships/diagramQuickStyle" Target="../diagrams/quickStyle2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6.xml"/><Relationship Id="rId7" Type="http://schemas.openxmlformats.org/officeDocument/2006/relationships/image" Target="../media/image16.jpg"/><Relationship Id="rId2" Type="http://schemas.openxmlformats.org/officeDocument/2006/relationships/diagramData" Target="../diagrams/data26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6.xml"/><Relationship Id="rId5" Type="http://schemas.openxmlformats.org/officeDocument/2006/relationships/diagramColors" Target="../diagrams/colors26.xml"/><Relationship Id="rId4" Type="http://schemas.openxmlformats.org/officeDocument/2006/relationships/diagramQuickStyle" Target="../diagrams/quickStyle2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7.xml"/><Relationship Id="rId2" Type="http://schemas.openxmlformats.org/officeDocument/2006/relationships/diagramData" Target="../diagrams/data27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27.xml"/><Relationship Id="rId5" Type="http://schemas.openxmlformats.org/officeDocument/2006/relationships/diagramColors" Target="../diagrams/colors27.xml"/><Relationship Id="rId4" Type="http://schemas.openxmlformats.org/officeDocument/2006/relationships/diagramQuickStyle" Target="../diagrams/quickStyle2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8.xml"/><Relationship Id="rId2" Type="http://schemas.openxmlformats.org/officeDocument/2006/relationships/diagramData" Target="../diagrams/data28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28.xml"/><Relationship Id="rId5" Type="http://schemas.openxmlformats.org/officeDocument/2006/relationships/diagramColors" Target="../diagrams/colors28.xml"/><Relationship Id="rId4" Type="http://schemas.openxmlformats.org/officeDocument/2006/relationships/diagramQuickStyle" Target="../diagrams/quickStyle28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0.xml"/><Relationship Id="rId3" Type="http://schemas.openxmlformats.org/officeDocument/2006/relationships/diagramLayout" Target="../diagrams/layout29.xml"/><Relationship Id="rId7" Type="http://schemas.openxmlformats.org/officeDocument/2006/relationships/diagramData" Target="../diagrams/data30.xml"/><Relationship Id="rId2" Type="http://schemas.openxmlformats.org/officeDocument/2006/relationships/diagramData" Target="../diagrams/data29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29.xml"/><Relationship Id="rId11" Type="http://schemas.microsoft.com/office/2007/relationships/diagramDrawing" Target="../diagrams/drawing30.xml"/><Relationship Id="rId5" Type="http://schemas.openxmlformats.org/officeDocument/2006/relationships/diagramColors" Target="../diagrams/colors29.xml"/><Relationship Id="rId10" Type="http://schemas.openxmlformats.org/officeDocument/2006/relationships/diagramColors" Target="../diagrams/colors30.xml"/><Relationship Id="rId4" Type="http://schemas.openxmlformats.org/officeDocument/2006/relationships/diagramQuickStyle" Target="../diagrams/quickStyle29.xml"/><Relationship Id="rId9" Type="http://schemas.openxmlformats.org/officeDocument/2006/relationships/diagramQuickStyle" Target="../diagrams/quickStyle3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1.xml"/><Relationship Id="rId2" Type="http://schemas.openxmlformats.org/officeDocument/2006/relationships/diagramData" Target="../diagrams/data31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31.xml"/><Relationship Id="rId5" Type="http://schemas.openxmlformats.org/officeDocument/2006/relationships/diagramColors" Target="../diagrams/colors31.xml"/><Relationship Id="rId4" Type="http://schemas.openxmlformats.org/officeDocument/2006/relationships/diagramQuickStyle" Target="../diagrams/quickStyle3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2.xml"/><Relationship Id="rId2" Type="http://schemas.openxmlformats.org/officeDocument/2006/relationships/diagramData" Target="../diagrams/data32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32.xml"/><Relationship Id="rId5" Type="http://schemas.openxmlformats.org/officeDocument/2006/relationships/diagramColors" Target="../diagrams/colors32.xml"/><Relationship Id="rId4" Type="http://schemas.openxmlformats.org/officeDocument/2006/relationships/diagramQuickStyle" Target="../diagrams/quickStyle3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3.xml"/><Relationship Id="rId2" Type="http://schemas.openxmlformats.org/officeDocument/2006/relationships/diagramData" Target="../diagrams/data3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3.xml"/><Relationship Id="rId5" Type="http://schemas.openxmlformats.org/officeDocument/2006/relationships/diagramColors" Target="../diagrams/colors33.xml"/><Relationship Id="rId4" Type="http://schemas.openxmlformats.org/officeDocument/2006/relationships/diagramQuickStyle" Target="../diagrams/quickStyle3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4.xml"/><Relationship Id="rId2" Type="http://schemas.openxmlformats.org/officeDocument/2006/relationships/diagramData" Target="../diagrams/data34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34.xml"/><Relationship Id="rId5" Type="http://schemas.openxmlformats.org/officeDocument/2006/relationships/diagramColors" Target="../diagrams/colors34.xml"/><Relationship Id="rId4" Type="http://schemas.openxmlformats.org/officeDocument/2006/relationships/diagramQuickStyle" Target="../diagrams/quickStyle3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5.xml"/><Relationship Id="rId2" Type="http://schemas.openxmlformats.org/officeDocument/2006/relationships/diagramData" Target="../diagrams/data35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35.xml"/><Relationship Id="rId5" Type="http://schemas.openxmlformats.org/officeDocument/2006/relationships/diagramColors" Target="../diagrams/colors35.xml"/><Relationship Id="rId4" Type="http://schemas.openxmlformats.org/officeDocument/2006/relationships/diagramQuickStyle" Target="../diagrams/quickStyle3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6.xml"/><Relationship Id="rId2" Type="http://schemas.openxmlformats.org/officeDocument/2006/relationships/diagramData" Target="../diagrams/data36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36.xml"/><Relationship Id="rId5" Type="http://schemas.openxmlformats.org/officeDocument/2006/relationships/diagramColors" Target="../diagrams/colors36.xml"/><Relationship Id="rId4" Type="http://schemas.openxmlformats.org/officeDocument/2006/relationships/diagramQuickStyle" Target="../diagrams/quickStyle3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7.xml"/><Relationship Id="rId2" Type="http://schemas.openxmlformats.org/officeDocument/2006/relationships/diagramData" Target="../diagrams/data37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37.xml"/><Relationship Id="rId5" Type="http://schemas.openxmlformats.org/officeDocument/2006/relationships/diagramColors" Target="../diagrams/colors37.xml"/><Relationship Id="rId4" Type="http://schemas.openxmlformats.org/officeDocument/2006/relationships/diagramQuickStyle" Target="../diagrams/quickStyle3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8.xml"/><Relationship Id="rId2" Type="http://schemas.openxmlformats.org/officeDocument/2006/relationships/diagramData" Target="../diagrams/data38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38.xml"/><Relationship Id="rId5" Type="http://schemas.openxmlformats.org/officeDocument/2006/relationships/diagramColors" Target="../diagrams/colors38.xml"/><Relationship Id="rId4" Type="http://schemas.openxmlformats.org/officeDocument/2006/relationships/diagramQuickStyle" Target="../diagrams/quickStyle3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9.xml"/><Relationship Id="rId2" Type="http://schemas.openxmlformats.org/officeDocument/2006/relationships/diagramData" Target="../diagrams/data39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39.xml"/><Relationship Id="rId5" Type="http://schemas.openxmlformats.org/officeDocument/2006/relationships/diagramColors" Target="../diagrams/colors39.xml"/><Relationship Id="rId4" Type="http://schemas.openxmlformats.org/officeDocument/2006/relationships/diagramQuickStyle" Target="../diagrams/quickStyle3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0.xml"/><Relationship Id="rId2" Type="http://schemas.openxmlformats.org/officeDocument/2006/relationships/diagramData" Target="../diagrams/data40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40.xml"/><Relationship Id="rId5" Type="http://schemas.openxmlformats.org/officeDocument/2006/relationships/diagramColors" Target="../diagrams/colors40.xml"/><Relationship Id="rId4" Type="http://schemas.openxmlformats.org/officeDocument/2006/relationships/diagramQuickStyle" Target="../diagrams/quickStyle40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1.xml"/><Relationship Id="rId2" Type="http://schemas.openxmlformats.org/officeDocument/2006/relationships/diagramData" Target="../diagrams/data41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41.xml"/><Relationship Id="rId5" Type="http://schemas.openxmlformats.org/officeDocument/2006/relationships/diagramColors" Target="../diagrams/colors41.xml"/><Relationship Id="rId4" Type="http://schemas.openxmlformats.org/officeDocument/2006/relationships/diagramQuickStyle" Target="../diagrams/quickStyle4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2.xml"/><Relationship Id="rId2" Type="http://schemas.openxmlformats.org/officeDocument/2006/relationships/diagramData" Target="../diagrams/data42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42.xml"/><Relationship Id="rId5" Type="http://schemas.openxmlformats.org/officeDocument/2006/relationships/diagramColors" Target="../diagrams/colors42.xml"/><Relationship Id="rId4" Type="http://schemas.openxmlformats.org/officeDocument/2006/relationships/diagramQuickStyle" Target="../diagrams/quickStyle4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3.xml"/><Relationship Id="rId2" Type="http://schemas.openxmlformats.org/officeDocument/2006/relationships/diagramData" Target="../diagrams/data43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43.xml"/><Relationship Id="rId5" Type="http://schemas.openxmlformats.org/officeDocument/2006/relationships/diagramColors" Target="../diagrams/colors43.xml"/><Relationship Id="rId4" Type="http://schemas.openxmlformats.org/officeDocument/2006/relationships/diagramQuickStyle" Target="../diagrams/quickStyle4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0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4.xml"/><Relationship Id="rId2" Type="http://schemas.openxmlformats.org/officeDocument/2006/relationships/diagramData" Target="../diagrams/data44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44.xml"/><Relationship Id="rId5" Type="http://schemas.openxmlformats.org/officeDocument/2006/relationships/diagramColors" Target="../diagrams/colors44.xml"/><Relationship Id="rId4" Type="http://schemas.openxmlformats.org/officeDocument/2006/relationships/diagramQuickStyle" Target="../diagrams/quickStyle4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5.xml"/><Relationship Id="rId2" Type="http://schemas.openxmlformats.org/officeDocument/2006/relationships/diagramData" Target="../diagrams/data45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45.xml"/><Relationship Id="rId5" Type="http://schemas.openxmlformats.org/officeDocument/2006/relationships/diagramColors" Target="../diagrams/colors45.xml"/><Relationship Id="rId4" Type="http://schemas.openxmlformats.org/officeDocument/2006/relationships/diagramQuickStyle" Target="../diagrams/quickStyle45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6.xml"/><Relationship Id="rId2" Type="http://schemas.openxmlformats.org/officeDocument/2006/relationships/diagramData" Target="../diagrams/data46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46.xml"/><Relationship Id="rId5" Type="http://schemas.openxmlformats.org/officeDocument/2006/relationships/diagramColors" Target="../diagrams/colors46.xml"/><Relationship Id="rId4" Type="http://schemas.openxmlformats.org/officeDocument/2006/relationships/diagramQuickStyle" Target="../diagrams/quickStyle4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7.xml"/><Relationship Id="rId2" Type="http://schemas.openxmlformats.org/officeDocument/2006/relationships/diagramData" Target="../diagrams/data47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47.xml"/><Relationship Id="rId5" Type="http://schemas.openxmlformats.org/officeDocument/2006/relationships/diagramColors" Target="../diagrams/colors47.xml"/><Relationship Id="rId4" Type="http://schemas.openxmlformats.org/officeDocument/2006/relationships/diagramQuickStyle" Target="../diagrams/quickStyle4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0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8.xml"/><Relationship Id="rId2" Type="http://schemas.openxmlformats.org/officeDocument/2006/relationships/diagramData" Target="../diagrams/data48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48.xml"/><Relationship Id="rId5" Type="http://schemas.openxmlformats.org/officeDocument/2006/relationships/diagramColors" Target="../diagrams/colors48.xml"/><Relationship Id="rId4" Type="http://schemas.openxmlformats.org/officeDocument/2006/relationships/diagramQuickStyle" Target="../diagrams/quickStyle48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9.xml"/><Relationship Id="rId2" Type="http://schemas.openxmlformats.org/officeDocument/2006/relationships/diagramData" Target="../diagrams/data49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49.xml"/><Relationship Id="rId5" Type="http://schemas.openxmlformats.org/officeDocument/2006/relationships/diagramColors" Target="../diagrams/colors49.xml"/><Relationship Id="rId4" Type="http://schemas.openxmlformats.org/officeDocument/2006/relationships/diagramQuickStyle" Target="../diagrams/quickStyle49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0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8.xml"/><Relationship Id="rId3" Type="http://schemas.openxmlformats.org/officeDocument/2006/relationships/diagramLayout" Target="../diagrams/layout7.xml"/><Relationship Id="rId7" Type="http://schemas.openxmlformats.org/officeDocument/2006/relationships/diagramData" Target="../diagrams/data8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7.xml"/><Relationship Id="rId11" Type="http://schemas.microsoft.com/office/2007/relationships/diagramDrawing" Target="../diagrams/drawing8.xml"/><Relationship Id="rId5" Type="http://schemas.openxmlformats.org/officeDocument/2006/relationships/diagramColors" Target="../diagrams/colors7.xml"/><Relationship Id="rId10" Type="http://schemas.openxmlformats.org/officeDocument/2006/relationships/diagramColors" Target="../diagrams/colors8.xml"/><Relationship Id="rId4" Type="http://schemas.openxmlformats.org/officeDocument/2006/relationships/diagramQuickStyle" Target="../diagrams/quickStyle7.xml"/><Relationship Id="rId9" Type="http://schemas.openxmlformats.org/officeDocument/2006/relationships/diagramQuickStyle" Target="../diagrams/quickStyle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diagramLayout" Target="../diagrams/layout10.xml"/><Relationship Id="rId7" Type="http://schemas.openxmlformats.org/officeDocument/2006/relationships/image" Target="../media/image7.jpg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771800" y="3328375"/>
            <a:ext cx="6477000" cy="2476872"/>
          </a:xfrm>
        </p:spPr>
        <p:txBody>
          <a:bodyPr>
            <a:normAutofit/>
          </a:bodyPr>
          <a:lstStyle/>
          <a:p>
            <a:pPr algn="r"/>
            <a:r>
              <a:rPr lang="en-US" altLang="zh-TW" dirty="0" smtClean="0"/>
              <a:t>Introduction to Japanese Politics</a:t>
            </a:r>
            <a:br>
              <a:rPr lang="en-US" altLang="zh-TW" dirty="0" smtClean="0"/>
            </a:br>
            <a:r>
              <a:rPr lang="en-US" altLang="zh-TW" dirty="0" smtClean="0"/>
              <a:t>CH.12 </a:t>
            </a:r>
            <a:r>
              <a:rPr lang="zh-TW" altLang="en-US" dirty="0" smtClean="0"/>
              <a:t>日本對外關係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362200" y="6021288"/>
            <a:ext cx="6705600" cy="714549"/>
          </a:xfrm>
        </p:spPr>
        <p:txBody>
          <a:bodyPr>
            <a:normAutofit fontScale="77500" lnSpcReduction="20000"/>
          </a:bodyPr>
          <a:lstStyle/>
          <a:p>
            <a:pPr algn="r"/>
            <a:r>
              <a:rPr lang="zh-TW" altLang="en-US" dirty="0" smtClean="0"/>
              <a:t>亞太碩一 </a:t>
            </a:r>
            <a:r>
              <a:rPr lang="en-US" altLang="zh-TW" dirty="0" smtClean="0"/>
              <a:t>M016070001 </a:t>
            </a:r>
            <a:r>
              <a:rPr lang="zh-TW" altLang="en-US" dirty="0" smtClean="0"/>
              <a:t>楊中天</a:t>
            </a:r>
            <a:endParaRPr lang="en-US" altLang="zh-TW" dirty="0" smtClean="0"/>
          </a:p>
          <a:p>
            <a:pPr algn="r"/>
            <a:r>
              <a:rPr lang="zh-TW" altLang="en-US" dirty="0"/>
              <a:t>指導</a:t>
            </a:r>
            <a:r>
              <a:rPr lang="zh-TW" altLang="en-US" dirty="0" smtClean="0"/>
              <a:t>教授 郭育仁 博士</a:t>
            </a:r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40968"/>
            <a:ext cx="4139952" cy="2851686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0"/>
            <a:ext cx="5004048" cy="3140968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139952" cy="3140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721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134144"/>
            <a:ext cx="8153400" cy="990600"/>
          </a:xfrm>
        </p:spPr>
        <p:txBody>
          <a:bodyPr/>
          <a:lstStyle/>
          <a:p>
            <a:pPr algn="ctr"/>
            <a:r>
              <a:rPr lang="en-US" altLang="zh-TW" dirty="0" smtClean="0"/>
              <a:t>《</a:t>
            </a:r>
            <a:r>
              <a:rPr lang="zh-TW" altLang="en-US" dirty="0" smtClean="0"/>
              <a:t>美日共同防禦援助協定</a:t>
            </a:r>
            <a:r>
              <a:rPr lang="en-US" altLang="zh-TW" dirty="0" smtClean="0"/>
              <a:t>》</a:t>
            </a:r>
            <a:endParaRPr lang="zh-TW" altLang="en-US" dirty="0"/>
          </a:p>
        </p:txBody>
      </p:sp>
      <p:graphicFrame>
        <p:nvGraphicFramePr>
          <p:cNvPr id="6" name="內容版面配置區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95568542"/>
              </p:ext>
            </p:extLst>
          </p:nvPr>
        </p:nvGraphicFramePr>
        <p:xfrm>
          <a:off x="107504" y="476672"/>
          <a:ext cx="8928992" cy="6840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92147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116632"/>
            <a:ext cx="81534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zh-TW" altLang="en-US" dirty="0" smtClean="0"/>
              <a:t>吉田茂─以美國為中心的外交路線</a:t>
            </a:r>
            <a:endParaRPr lang="zh-TW" altLang="en-US" dirty="0"/>
          </a:p>
        </p:txBody>
      </p:sp>
      <p:graphicFrame>
        <p:nvGraphicFramePr>
          <p:cNvPr id="3" name="資料庫圖表 2"/>
          <p:cNvGraphicFramePr/>
          <p:nvPr>
            <p:extLst>
              <p:ext uri="{D42A27DB-BD31-4B8C-83A1-F6EECF244321}">
                <p14:modId xmlns:p14="http://schemas.microsoft.com/office/powerpoint/2010/main" val="1730459079"/>
              </p:ext>
            </p:extLst>
          </p:nvPr>
        </p:nvGraphicFramePr>
        <p:xfrm>
          <a:off x="179512" y="1397000"/>
          <a:ext cx="8784976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圓角矩形 4"/>
          <p:cNvSpPr/>
          <p:nvPr/>
        </p:nvSpPr>
        <p:spPr>
          <a:xfrm>
            <a:off x="2051720" y="5240494"/>
            <a:ext cx="4968552" cy="1060173"/>
          </a:xfrm>
          <a:prstGeom prst="roundRect">
            <a:avLst/>
          </a:prstGeom>
          <a:ln w="38100">
            <a:prstDash val="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4800" b="1" dirty="0" smtClean="0">
                <a:solidFill>
                  <a:srgbClr val="FF0000"/>
                </a:solidFill>
              </a:rPr>
              <a:t>重經濟、輕軍備</a:t>
            </a:r>
            <a:endParaRPr lang="zh-TW" altLang="en-US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4713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06152"/>
            <a:ext cx="8153400" cy="990600"/>
          </a:xfrm>
        </p:spPr>
        <p:txBody>
          <a:bodyPr/>
          <a:lstStyle/>
          <a:p>
            <a:pPr algn="ctr"/>
            <a:r>
              <a:rPr lang="zh-TW" altLang="en-US" dirty="0" smtClean="0"/>
              <a:t>鳩山一郎與</a:t>
            </a:r>
            <a:r>
              <a:rPr lang="en-US" altLang="zh-TW" dirty="0" smtClean="0"/>
              <a:t>《</a:t>
            </a:r>
            <a:r>
              <a:rPr lang="zh-TW" altLang="en-US" dirty="0" smtClean="0"/>
              <a:t>日蘇聯合宣言</a:t>
            </a:r>
            <a:r>
              <a:rPr lang="en-US" altLang="zh-TW" dirty="0" smtClean="0"/>
              <a:t>》</a:t>
            </a:r>
            <a:endParaRPr lang="zh-TW" altLang="en-US" dirty="0"/>
          </a:p>
        </p:txBody>
      </p:sp>
      <p:graphicFrame>
        <p:nvGraphicFramePr>
          <p:cNvPr id="4" name="資料庫圖表 3"/>
          <p:cNvGraphicFramePr/>
          <p:nvPr>
            <p:extLst>
              <p:ext uri="{D42A27DB-BD31-4B8C-83A1-F6EECF244321}">
                <p14:modId xmlns:p14="http://schemas.microsoft.com/office/powerpoint/2010/main" val="250567488"/>
              </p:ext>
            </p:extLst>
          </p:nvPr>
        </p:nvGraphicFramePr>
        <p:xfrm>
          <a:off x="0" y="1268760"/>
          <a:ext cx="9036496" cy="5589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19721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修正對中關係</a:t>
            </a:r>
            <a:endParaRPr lang="zh-TW" altLang="en-US" dirty="0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/>
          <a:lstStyle/>
          <a:p>
            <a:endParaRPr lang="zh-TW" altLang="en-US"/>
          </a:p>
        </p:txBody>
      </p:sp>
      <p:graphicFrame>
        <p:nvGraphicFramePr>
          <p:cNvPr id="4" name="資料庫圖表 3"/>
          <p:cNvGraphicFramePr/>
          <p:nvPr>
            <p:extLst>
              <p:ext uri="{D42A27DB-BD31-4B8C-83A1-F6EECF244321}">
                <p14:modId xmlns:p14="http://schemas.microsoft.com/office/powerpoint/2010/main" val="526370947"/>
              </p:ext>
            </p:extLst>
          </p:nvPr>
        </p:nvGraphicFramePr>
        <p:xfrm>
          <a:off x="179512" y="1685032"/>
          <a:ext cx="8820472" cy="5632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6291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岸信介與</a:t>
            </a:r>
            <a:r>
              <a:rPr lang="en-US" altLang="zh-TW" dirty="0" smtClean="0"/>
              <a:t>《</a:t>
            </a:r>
            <a:r>
              <a:rPr lang="zh-TW" altLang="en-US" dirty="0" smtClean="0"/>
              <a:t>日美安保條約</a:t>
            </a:r>
            <a:r>
              <a:rPr lang="en-US" altLang="zh-TW" dirty="0" smtClean="0"/>
              <a:t>》</a:t>
            </a: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39" y="2708920"/>
            <a:ext cx="2629647" cy="3140968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2636912"/>
            <a:ext cx="7005956" cy="4221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772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zh-TW" dirty="0" smtClean="0"/>
              <a:t>《</a:t>
            </a:r>
            <a:r>
              <a:rPr lang="zh-TW" altLang="en-US" dirty="0" smtClean="0"/>
              <a:t>日美共同合作和安全保障條約</a:t>
            </a:r>
            <a:r>
              <a:rPr lang="en-US" altLang="zh-TW" dirty="0" smtClean="0"/>
              <a:t>》</a:t>
            </a:r>
            <a:endParaRPr lang="zh-TW" altLang="en-US" dirty="0"/>
          </a:p>
        </p:txBody>
      </p:sp>
      <p:sp>
        <p:nvSpPr>
          <p:cNvPr id="4" name="直排文字版面配置區 3"/>
          <p:cNvSpPr>
            <a:spLocks noGrp="1"/>
          </p:cNvSpPr>
          <p:nvPr>
            <p:ph type="body" orient="vert" idx="1"/>
          </p:nvPr>
        </p:nvSpPr>
        <p:spPr/>
        <p:txBody>
          <a:bodyPr vert="horz">
            <a:normAutofit/>
          </a:bodyPr>
          <a:lstStyle/>
          <a:p>
            <a:r>
              <a:rPr lang="en-US" altLang="zh-TW" sz="2800" dirty="0" smtClean="0"/>
              <a:t>1960</a:t>
            </a:r>
            <a:r>
              <a:rPr lang="zh-TW" altLang="en-US" sz="2800" dirty="0" smtClean="0"/>
              <a:t>簽訂</a:t>
            </a:r>
            <a:endParaRPr lang="en-US" altLang="zh-TW" sz="2800" dirty="0" smtClean="0"/>
          </a:p>
          <a:p>
            <a:r>
              <a:rPr lang="zh-TW" altLang="en-US" sz="2800" dirty="0" smtClean="0"/>
              <a:t>修改條約的原因：</a:t>
            </a:r>
            <a:endParaRPr lang="zh-TW" altLang="en-US" sz="2800" dirty="0"/>
          </a:p>
        </p:txBody>
      </p:sp>
      <p:graphicFrame>
        <p:nvGraphicFramePr>
          <p:cNvPr id="5" name="資料庫圖表 4"/>
          <p:cNvGraphicFramePr/>
          <p:nvPr>
            <p:extLst>
              <p:ext uri="{D42A27DB-BD31-4B8C-83A1-F6EECF244321}">
                <p14:modId xmlns:p14="http://schemas.microsoft.com/office/powerpoint/2010/main" val="3381188659"/>
              </p:ext>
            </p:extLst>
          </p:nvPr>
        </p:nvGraphicFramePr>
        <p:xfrm>
          <a:off x="467544" y="2636912"/>
          <a:ext cx="8496944" cy="4248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32089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TW" dirty="0"/>
              <a:t>《</a:t>
            </a:r>
            <a:r>
              <a:rPr lang="zh-TW" altLang="en-US" dirty="0"/>
              <a:t>日美共同合作和安全保障條約</a:t>
            </a:r>
            <a:r>
              <a:rPr lang="en-US" altLang="zh-TW" dirty="0"/>
              <a:t>》</a:t>
            </a:r>
            <a:endParaRPr lang="zh-TW" altLang="en-US" dirty="0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horz">
            <a:normAutofit/>
          </a:bodyPr>
          <a:lstStyle/>
          <a:p>
            <a:r>
              <a:rPr lang="zh-TW" altLang="en-US" sz="3200" dirty="0" smtClean="0"/>
              <a:t>新舊條約差異</a:t>
            </a:r>
            <a:endParaRPr lang="zh-TW" altLang="en-US" sz="3200" dirty="0"/>
          </a:p>
        </p:txBody>
      </p:sp>
      <p:graphicFrame>
        <p:nvGraphicFramePr>
          <p:cNvPr id="4" name="資料庫圖表 3"/>
          <p:cNvGraphicFramePr/>
          <p:nvPr>
            <p:extLst>
              <p:ext uri="{D42A27DB-BD31-4B8C-83A1-F6EECF244321}">
                <p14:modId xmlns:p14="http://schemas.microsoft.com/office/powerpoint/2010/main" val="1027415931"/>
              </p:ext>
            </p:extLst>
          </p:nvPr>
        </p:nvGraphicFramePr>
        <p:xfrm>
          <a:off x="611560" y="2060848"/>
          <a:ext cx="8064896" cy="3024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圓角矩形 4"/>
          <p:cNvSpPr/>
          <p:nvPr/>
        </p:nvSpPr>
        <p:spPr>
          <a:xfrm>
            <a:off x="755576" y="5157192"/>
            <a:ext cx="7704856" cy="1440160"/>
          </a:xfrm>
          <a:prstGeom prst="roundRect">
            <a:avLst/>
          </a:prstGeom>
          <a:ln w="57150">
            <a:prstDash val="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4000" b="1" dirty="0" smtClean="0">
                <a:solidFill>
                  <a:srgbClr val="FF0000"/>
                </a:solidFill>
                <a:latin typeface="+mn-ea"/>
              </a:rPr>
              <a:t>《</a:t>
            </a:r>
            <a:r>
              <a:rPr lang="zh-TW" altLang="en-US" sz="4000" b="1" dirty="0" smtClean="0">
                <a:solidFill>
                  <a:srgbClr val="FF0000"/>
                </a:solidFill>
                <a:latin typeface="+mn-ea"/>
              </a:rPr>
              <a:t>新安保</a:t>
            </a:r>
            <a:r>
              <a:rPr lang="en-US" altLang="zh-TW" sz="4000" b="1" dirty="0" smtClean="0">
                <a:solidFill>
                  <a:srgbClr val="FF0000"/>
                </a:solidFill>
                <a:latin typeface="+mn-ea"/>
              </a:rPr>
              <a:t>》</a:t>
            </a:r>
            <a:r>
              <a:rPr lang="zh-TW" altLang="en-US" sz="4000" b="1" dirty="0" smtClean="0">
                <a:solidFill>
                  <a:srgbClr val="FF0000"/>
                </a:solidFill>
                <a:latin typeface="+mn-ea"/>
              </a:rPr>
              <a:t>引起周邊國家反對；日本國內也也</a:t>
            </a:r>
            <a:r>
              <a:rPr lang="zh-TW" altLang="en-US" sz="4000" b="1" dirty="0" smtClean="0">
                <a:solidFill>
                  <a:srgbClr val="FF0000"/>
                </a:solidFill>
                <a:latin typeface="+mn-ea"/>
              </a:rPr>
              <a:t>出現「安保鬥爭」</a:t>
            </a:r>
            <a:endParaRPr lang="zh-TW" altLang="en-US" sz="4000" b="1" dirty="0">
              <a:solidFill>
                <a:srgbClr val="FF0000"/>
              </a:solidFill>
              <a:latin typeface="+mn-ea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8004" y="166464"/>
            <a:ext cx="3810000" cy="567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450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日蘇關係停滯</a:t>
            </a:r>
            <a:endParaRPr lang="zh-TW" altLang="en-US" dirty="0"/>
          </a:p>
        </p:txBody>
      </p:sp>
      <p:graphicFrame>
        <p:nvGraphicFramePr>
          <p:cNvPr id="3" name="資料庫圖表 2"/>
          <p:cNvGraphicFramePr/>
          <p:nvPr>
            <p:extLst>
              <p:ext uri="{D42A27DB-BD31-4B8C-83A1-F6EECF244321}">
                <p14:modId xmlns:p14="http://schemas.microsoft.com/office/powerpoint/2010/main" val="726627926"/>
              </p:ext>
            </p:extLst>
          </p:nvPr>
        </p:nvGraphicFramePr>
        <p:xfrm>
          <a:off x="611560" y="1124744"/>
          <a:ext cx="799288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矩形 3"/>
          <p:cNvSpPr/>
          <p:nvPr/>
        </p:nvSpPr>
        <p:spPr>
          <a:xfrm>
            <a:off x="611560" y="4437112"/>
            <a:ext cx="7992888" cy="2304256"/>
          </a:xfrm>
          <a:prstGeom prst="rect">
            <a:avLst/>
          </a:prstGeom>
          <a:ln w="57150"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zh-TW" sz="2800" b="1" dirty="0" smtClean="0">
                <a:solidFill>
                  <a:srgbClr val="FF0000"/>
                </a:solidFill>
                <a:latin typeface="+mn-ea"/>
              </a:rPr>
              <a:t>1.</a:t>
            </a:r>
            <a:r>
              <a:rPr lang="zh-TW" altLang="zh-TW" sz="2800" b="1" dirty="0" smtClean="0">
                <a:solidFill>
                  <a:srgbClr val="FF0000"/>
                </a:solidFill>
                <a:latin typeface="+mn-ea"/>
              </a:rPr>
              <a:t>《</a:t>
            </a:r>
            <a:r>
              <a:rPr lang="zh-TW" altLang="zh-TW" sz="2800" b="1" dirty="0">
                <a:solidFill>
                  <a:srgbClr val="FF0000"/>
                </a:solidFill>
                <a:latin typeface="+mn-ea"/>
              </a:rPr>
              <a:t>日美安保》若繼續，則日蘇</a:t>
            </a:r>
            <a:r>
              <a:rPr lang="zh-TW" altLang="zh-TW" sz="2800" b="1" dirty="0" smtClean="0">
                <a:solidFill>
                  <a:srgbClr val="FF0000"/>
                </a:solidFill>
                <a:latin typeface="+mn-ea"/>
              </a:rPr>
              <a:t>之間</a:t>
            </a:r>
            <a:r>
              <a:rPr lang="zh-TW" altLang="en-US" sz="2800" b="1" dirty="0" smtClean="0">
                <a:solidFill>
                  <a:srgbClr val="FF0000"/>
                </a:solidFill>
                <a:latin typeface="+mn-ea"/>
              </a:rPr>
              <a:t>關於</a:t>
            </a:r>
            <a:r>
              <a:rPr lang="zh-TW" altLang="zh-TW" sz="2800" b="1" dirty="0" smtClean="0">
                <a:solidFill>
                  <a:srgbClr val="FF0000"/>
                </a:solidFill>
                <a:latin typeface="+mn-ea"/>
              </a:rPr>
              <a:t>領土問</a:t>
            </a:r>
            <a:r>
              <a:rPr lang="zh-TW" altLang="en-US" sz="2800" b="1" dirty="0" smtClean="0">
                <a:solidFill>
                  <a:srgbClr val="FF0000"/>
                </a:solidFill>
                <a:latin typeface="+mn-ea"/>
              </a:rPr>
              <a:t> </a:t>
            </a:r>
            <a:endParaRPr lang="en-US" altLang="zh-TW" sz="2800" b="1" dirty="0" smtClean="0">
              <a:solidFill>
                <a:srgbClr val="FF0000"/>
              </a:solidFill>
              <a:latin typeface="+mn-ea"/>
            </a:endParaRPr>
          </a:p>
          <a:p>
            <a:r>
              <a:rPr lang="zh-TW" altLang="en-US" sz="2800" b="1" dirty="0">
                <a:solidFill>
                  <a:srgbClr val="FF0000"/>
                </a:solidFill>
                <a:latin typeface="+mn-ea"/>
              </a:rPr>
              <a:t> </a:t>
            </a:r>
            <a:r>
              <a:rPr lang="zh-TW" altLang="en-US" sz="2800" b="1" dirty="0" smtClean="0">
                <a:solidFill>
                  <a:srgbClr val="FF0000"/>
                </a:solidFill>
                <a:latin typeface="+mn-ea"/>
              </a:rPr>
              <a:t>   </a:t>
            </a:r>
            <a:r>
              <a:rPr lang="zh-TW" altLang="zh-TW" sz="2800" b="1" dirty="0" smtClean="0">
                <a:solidFill>
                  <a:srgbClr val="FF0000"/>
                </a:solidFill>
                <a:latin typeface="+mn-ea"/>
              </a:rPr>
              <a:t>題</a:t>
            </a:r>
            <a:r>
              <a:rPr lang="zh-TW" altLang="zh-TW" sz="2800" b="1" dirty="0">
                <a:solidFill>
                  <a:srgbClr val="FF0000"/>
                </a:solidFill>
                <a:latin typeface="+mn-ea"/>
              </a:rPr>
              <a:t>、漁業問題的談判都</a:t>
            </a:r>
            <a:r>
              <a:rPr lang="zh-TW" altLang="zh-TW" sz="2800" b="1" dirty="0" smtClean="0">
                <a:solidFill>
                  <a:srgbClr val="FF0000"/>
                </a:solidFill>
                <a:latin typeface="+mn-ea"/>
              </a:rPr>
              <a:t>將</a:t>
            </a:r>
            <a:r>
              <a:rPr lang="zh-TW" altLang="en-US" sz="2800" b="1" dirty="0" smtClean="0">
                <a:solidFill>
                  <a:srgbClr val="FF0000"/>
                </a:solidFill>
                <a:latin typeface="+mn-ea"/>
              </a:rPr>
              <a:t>不</a:t>
            </a:r>
            <a:r>
              <a:rPr lang="zh-TW" altLang="zh-TW" sz="2800" b="1" dirty="0" smtClean="0">
                <a:solidFill>
                  <a:srgbClr val="FF0000"/>
                </a:solidFill>
                <a:latin typeface="+mn-ea"/>
              </a:rPr>
              <a:t>會</a:t>
            </a:r>
            <a:r>
              <a:rPr lang="zh-TW" altLang="zh-TW" sz="2800" b="1" dirty="0">
                <a:solidFill>
                  <a:srgbClr val="FF0000"/>
                </a:solidFill>
                <a:latin typeface="+mn-ea"/>
              </a:rPr>
              <a:t>有任何</a:t>
            </a:r>
            <a:r>
              <a:rPr lang="zh-TW" altLang="zh-TW" sz="2800" b="1" dirty="0" smtClean="0">
                <a:solidFill>
                  <a:srgbClr val="FF0000"/>
                </a:solidFill>
                <a:latin typeface="+mn-ea"/>
              </a:rPr>
              <a:t>進展</a:t>
            </a:r>
            <a:endParaRPr lang="en-US" altLang="zh-TW" sz="2800" b="1" dirty="0" smtClean="0">
              <a:solidFill>
                <a:srgbClr val="FF0000"/>
              </a:solidFill>
              <a:latin typeface="+mn-ea"/>
            </a:endParaRPr>
          </a:p>
          <a:p>
            <a:endParaRPr lang="en-US" altLang="zh-TW" sz="2800" b="1" dirty="0" smtClean="0">
              <a:solidFill>
                <a:srgbClr val="FF0000"/>
              </a:solidFill>
              <a:latin typeface="+mn-ea"/>
            </a:endParaRPr>
          </a:p>
          <a:p>
            <a:r>
              <a:rPr lang="en-US" altLang="zh-TW" sz="2800" b="1" dirty="0" smtClean="0">
                <a:solidFill>
                  <a:srgbClr val="FF0000"/>
                </a:solidFill>
                <a:latin typeface="+mn-ea"/>
              </a:rPr>
              <a:t>2.</a:t>
            </a:r>
            <a:r>
              <a:rPr lang="zh-TW" altLang="zh-TW" sz="2800" b="1" dirty="0">
                <a:solidFill>
                  <a:srgbClr val="FF0000"/>
                </a:solidFill>
                <a:latin typeface="+mn-ea"/>
              </a:rPr>
              <a:t>日</a:t>
            </a:r>
            <a:r>
              <a:rPr lang="zh-TW" altLang="zh-TW" sz="2800" b="1" dirty="0" smtClean="0">
                <a:solidFill>
                  <a:srgbClr val="FF0000"/>
                </a:solidFill>
                <a:latin typeface="+mn-ea"/>
              </a:rPr>
              <a:t>美</a:t>
            </a:r>
            <a:r>
              <a:rPr lang="zh-TW" altLang="en-US" sz="2800" b="1" dirty="0" smtClean="0">
                <a:solidFill>
                  <a:srgbClr val="FF0000"/>
                </a:solidFill>
                <a:latin typeface="+mn-ea"/>
              </a:rPr>
              <a:t>持續的</a:t>
            </a:r>
            <a:r>
              <a:rPr lang="zh-TW" altLang="zh-TW" sz="2800" b="1" dirty="0" smtClean="0">
                <a:solidFill>
                  <a:srgbClr val="FF0000"/>
                </a:solidFill>
                <a:latin typeface="+mn-ea"/>
              </a:rPr>
              <a:t>軍事同盟將</a:t>
            </a:r>
            <a:r>
              <a:rPr lang="zh-TW" altLang="zh-TW" sz="2800" b="1" dirty="0">
                <a:solidFill>
                  <a:srgbClr val="FF0000"/>
                </a:solidFill>
                <a:latin typeface="+mn-ea"/>
              </a:rPr>
              <a:t>加強</a:t>
            </a:r>
            <a:r>
              <a:rPr lang="zh-TW" altLang="zh-TW" sz="2800" b="1" dirty="0" smtClean="0">
                <a:solidFill>
                  <a:srgbClr val="FF0000"/>
                </a:solidFill>
                <a:latin typeface="+mn-ea"/>
              </a:rPr>
              <a:t>蘇聯</a:t>
            </a:r>
            <a:r>
              <a:rPr lang="zh-TW" altLang="en-US" sz="2800" b="1" dirty="0" smtClean="0">
                <a:solidFill>
                  <a:srgbClr val="FF0000"/>
                </a:solidFill>
                <a:latin typeface="+mn-ea"/>
              </a:rPr>
              <a:t>對</a:t>
            </a:r>
            <a:r>
              <a:rPr lang="zh-TW" altLang="zh-TW" sz="2800" b="1" dirty="0" smtClean="0">
                <a:solidFill>
                  <a:srgbClr val="FF0000"/>
                </a:solidFill>
                <a:latin typeface="+mn-ea"/>
              </a:rPr>
              <a:t>北方</a:t>
            </a:r>
            <a:r>
              <a:rPr lang="zh-TW" altLang="zh-TW" sz="2800" b="1" dirty="0">
                <a:solidFill>
                  <a:srgbClr val="FF0000"/>
                </a:solidFill>
                <a:latin typeface="+mn-ea"/>
              </a:rPr>
              <a:t>四島</a:t>
            </a:r>
            <a:r>
              <a:rPr lang="zh-TW" altLang="zh-TW" sz="2800" b="1" dirty="0" smtClean="0">
                <a:solidFill>
                  <a:srgbClr val="FF0000"/>
                </a:solidFill>
                <a:latin typeface="+mn-ea"/>
              </a:rPr>
              <a:t>的</a:t>
            </a:r>
            <a:endParaRPr lang="en-US" altLang="zh-TW" sz="2800" b="1" dirty="0" smtClean="0">
              <a:solidFill>
                <a:srgbClr val="FF0000"/>
              </a:solidFill>
              <a:latin typeface="+mn-ea"/>
            </a:endParaRPr>
          </a:p>
          <a:p>
            <a:r>
              <a:rPr lang="zh-TW" altLang="en-US" sz="2800" b="1" dirty="0">
                <a:solidFill>
                  <a:srgbClr val="FF0000"/>
                </a:solidFill>
                <a:latin typeface="+mn-ea"/>
              </a:rPr>
              <a:t> </a:t>
            </a:r>
            <a:r>
              <a:rPr lang="zh-TW" altLang="en-US" sz="2800" b="1" dirty="0" smtClean="0">
                <a:solidFill>
                  <a:srgbClr val="FF0000"/>
                </a:solidFill>
                <a:latin typeface="+mn-ea"/>
              </a:rPr>
              <a:t>   控制</a:t>
            </a:r>
            <a:endParaRPr lang="zh-TW" altLang="en-US" sz="2800" b="1" dirty="0">
              <a:solidFill>
                <a:srgbClr val="FF0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555295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日中關係惡化</a:t>
            </a:r>
            <a:endParaRPr lang="zh-TW" altLang="en-US" dirty="0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12648" y="1628800"/>
            <a:ext cx="8153400" cy="3052936"/>
          </a:xfrm>
        </p:spPr>
        <p:txBody>
          <a:bodyPr vert="horz">
            <a:noAutofit/>
          </a:bodyPr>
          <a:lstStyle/>
          <a:p>
            <a:r>
              <a:rPr lang="zh-TW" altLang="en-US" sz="2800" dirty="0" smtClean="0">
                <a:latin typeface="+mn-ea"/>
              </a:rPr>
              <a:t>強調反共產決心，繼續支持中華民國政府</a:t>
            </a:r>
            <a:r>
              <a:rPr lang="en-US" altLang="zh-TW" sz="2800" dirty="0" smtClean="0">
                <a:latin typeface="+mn-ea"/>
              </a:rPr>
              <a:t>(ROC)</a:t>
            </a:r>
          </a:p>
          <a:p>
            <a:r>
              <a:rPr lang="zh-TW" altLang="en-US" sz="2800" dirty="0" smtClean="0">
                <a:latin typeface="+mn-ea"/>
              </a:rPr>
              <a:t>對於第四</a:t>
            </a:r>
            <a:r>
              <a:rPr lang="zh-TW" altLang="en-US" sz="2800" dirty="0" smtClean="0">
                <a:latin typeface="+mn-ea"/>
              </a:rPr>
              <a:t>次</a:t>
            </a:r>
            <a:r>
              <a:rPr lang="en-US" altLang="zh-TW" sz="2800" dirty="0" smtClean="0">
                <a:latin typeface="+mn-ea"/>
              </a:rPr>
              <a:t>《</a:t>
            </a:r>
            <a:r>
              <a:rPr lang="zh-TW" altLang="en-US" sz="2800" dirty="0" smtClean="0">
                <a:latin typeface="+mn-ea"/>
              </a:rPr>
              <a:t>日中</a:t>
            </a:r>
            <a:r>
              <a:rPr lang="zh-TW" altLang="en-US" sz="2800" dirty="0">
                <a:latin typeface="+mn-ea"/>
              </a:rPr>
              <a:t>貿易</a:t>
            </a:r>
            <a:r>
              <a:rPr lang="zh-TW" altLang="en-US" sz="2800" dirty="0" smtClean="0">
                <a:latin typeface="+mn-ea"/>
              </a:rPr>
              <a:t>協定</a:t>
            </a:r>
            <a:r>
              <a:rPr lang="en-US" altLang="zh-TW" sz="2800" dirty="0" smtClean="0">
                <a:latin typeface="+mn-ea"/>
              </a:rPr>
              <a:t>》</a:t>
            </a:r>
            <a:r>
              <a:rPr lang="zh-TW" altLang="en-US" sz="2800" dirty="0" smtClean="0">
                <a:latin typeface="+mn-ea"/>
              </a:rPr>
              <a:t>，岸信介表示：</a:t>
            </a:r>
            <a:endParaRPr lang="en-US" altLang="zh-TW" sz="2800" dirty="0" smtClean="0">
              <a:latin typeface="+mn-ea"/>
            </a:endParaRPr>
          </a:p>
          <a:p>
            <a:pPr marL="0" indent="0">
              <a:buNone/>
            </a:pPr>
            <a:r>
              <a:rPr lang="zh-TW" altLang="en-US" sz="2400" dirty="0">
                <a:latin typeface="+mn-ea"/>
              </a:rPr>
              <a:t> </a:t>
            </a:r>
            <a:r>
              <a:rPr lang="zh-TW" altLang="en-US" sz="2400" dirty="0" smtClean="0">
                <a:latin typeface="+mn-ea"/>
              </a:rPr>
              <a:t>  </a:t>
            </a:r>
            <a:r>
              <a:rPr lang="en-US" altLang="zh-TW" sz="2400" dirty="0" smtClean="0">
                <a:latin typeface="+mn-ea"/>
              </a:rPr>
              <a:t>1.</a:t>
            </a:r>
            <a:r>
              <a:rPr lang="zh-TW" altLang="en-US" sz="2400" dirty="0" smtClean="0">
                <a:latin typeface="+mn-ea"/>
              </a:rPr>
              <a:t>不承認中國駐日商務機構擁有特殊外交地位</a:t>
            </a:r>
            <a:endParaRPr lang="en-US" altLang="zh-TW" sz="2400" dirty="0" smtClean="0">
              <a:latin typeface="+mn-ea"/>
            </a:endParaRPr>
          </a:p>
          <a:p>
            <a:pPr marL="0" indent="0">
              <a:buNone/>
            </a:pPr>
            <a:r>
              <a:rPr lang="zh-TW" altLang="en-US" sz="2400" dirty="0">
                <a:latin typeface="+mn-ea"/>
              </a:rPr>
              <a:t> </a:t>
            </a:r>
            <a:r>
              <a:rPr lang="zh-TW" altLang="en-US" sz="2400" dirty="0" smtClean="0">
                <a:latin typeface="+mn-ea"/>
              </a:rPr>
              <a:t>  </a:t>
            </a:r>
            <a:r>
              <a:rPr lang="en-US" altLang="zh-TW" sz="2400" dirty="0" smtClean="0">
                <a:latin typeface="+mn-ea"/>
              </a:rPr>
              <a:t>2.</a:t>
            </a:r>
            <a:r>
              <a:rPr lang="zh-TW" altLang="en-US" sz="2400" dirty="0" smtClean="0">
                <a:latin typeface="+mn-ea"/>
              </a:rPr>
              <a:t>禁止中國</a:t>
            </a:r>
            <a:r>
              <a:rPr lang="en-US" altLang="zh-TW" sz="2400" dirty="0" smtClean="0">
                <a:latin typeface="+mn-ea"/>
              </a:rPr>
              <a:t>(PRC)</a:t>
            </a:r>
            <a:r>
              <a:rPr lang="zh-TW" altLang="en-US" sz="2400" dirty="0" smtClean="0">
                <a:latin typeface="+mn-ea"/>
              </a:rPr>
              <a:t>國旗懸掛於日本境內</a:t>
            </a:r>
            <a:endParaRPr lang="en-US" altLang="zh-TW" sz="2400" dirty="0" smtClean="0">
              <a:latin typeface="+mn-ea"/>
            </a:endParaRPr>
          </a:p>
          <a:p>
            <a:pPr marL="0" indent="0">
              <a:buNone/>
            </a:pPr>
            <a:endParaRPr lang="en-US" altLang="zh-TW" sz="2800" dirty="0" smtClean="0">
              <a:latin typeface="+mn-ea"/>
            </a:endParaRPr>
          </a:p>
          <a:p>
            <a:r>
              <a:rPr lang="zh-TW" altLang="en-US" sz="2800" dirty="0" smtClean="0">
                <a:latin typeface="+mn-ea"/>
              </a:rPr>
              <a:t>「長崎</a:t>
            </a:r>
            <a:r>
              <a:rPr lang="zh-TW" altLang="en-US" sz="2800" dirty="0">
                <a:latin typeface="+mn-ea"/>
              </a:rPr>
              <a:t>國旗</a:t>
            </a:r>
            <a:r>
              <a:rPr lang="zh-TW" altLang="en-US" sz="2800" dirty="0" smtClean="0">
                <a:latin typeface="+mn-ea"/>
              </a:rPr>
              <a:t>事件」</a:t>
            </a:r>
            <a:endParaRPr lang="zh-TW" altLang="en-US" sz="2800" dirty="0">
              <a:latin typeface="+mn-ea"/>
            </a:endParaRPr>
          </a:p>
        </p:txBody>
      </p:sp>
      <p:sp>
        <p:nvSpPr>
          <p:cNvPr id="4" name="圓角矩形 3"/>
          <p:cNvSpPr/>
          <p:nvPr/>
        </p:nvSpPr>
        <p:spPr>
          <a:xfrm>
            <a:off x="888726" y="4869160"/>
            <a:ext cx="7571705" cy="1872208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zh-TW" sz="4000" b="1" dirty="0">
                <a:latin typeface="+mn-ea"/>
              </a:rPr>
              <a:t>中國政府</a:t>
            </a:r>
            <a:r>
              <a:rPr lang="en-US" altLang="zh-TW" sz="4000" b="1" dirty="0">
                <a:latin typeface="+mn-ea"/>
              </a:rPr>
              <a:t>(PRC</a:t>
            </a:r>
            <a:r>
              <a:rPr lang="en-US" altLang="zh-TW" sz="4000" b="1" dirty="0" smtClean="0">
                <a:latin typeface="+mn-ea"/>
              </a:rPr>
              <a:t>)</a:t>
            </a:r>
            <a:r>
              <a:rPr lang="zh-TW" altLang="zh-TW" sz="4000" b="1" dirty="0" smtClean="0">
                <a:latin typeface="+mn-ea"/>
              </a:rPr>
              <a:t>不滿，宣布</a:t>
            </a:r>
            <a:r>
              <a:rPr lang="zh-TW" altLang="zh-TW" sz="4000" b="1" dirty="0">
                <a:latin typeface="+mn-ea"/>
              </a:rPr>
              <a:t>終止日中兩國之間的經濟及文化交流</a:t>
            </a:r>
            <a:endParaRPr lang="zh-TW" altLang="en-US" sz="4000" b="1" dirty="0">
              <a:latin typeface="+mn-ea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8026" y="351037"/>
            <a:ext cx="5465598" cy="4509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264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池田勇人的經濟外交</a:t>
            </a:r>
            <a:endParaRPr lang="zh-TW" altLang="en-US" dirty="0"/>
          </a:p>
        </p:txBody>
      </p:sp>
      <p:graphicFrame>
        <p:nvGraphicFramePr>
          <p:cNvPr id="5" name="資料庫圖表 4"/>
          <p:cNvGraphicFramePr/>
          <p:nvPr>
            <p:extLst>
              <p:ext uri="{D42A27DB-BD31-4B8C-83A1-F6EECF244321}">
                <p14:modId xmlns:p14="http://schemas.microsoft.com/office/powerpoint/2010/main" val="2525594455"/>
              </p:ext>
            </p:extLst>
          </p:nvPr>
        </p:nvGraphicFramePr>
        <p:xfrm>
          <a:off x="179512" y="3429000"/>
          <a:ext cx="8784976" cy="2736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圖片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0"/>
            <a:ext cx="2448272" cy="3369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618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目錄</a:t>
            </a:r>
            <a:endParaRPr lang="zh-TW" altLang="en-US" dirty="0"/>
          </a:p>
        </p:txBody>
      </p:sp>
      <p:graphicFrame>
        <p:nvGraphicFramePr>
          <p:cNvPr id="5" name="資料庫圖表 4"/>
          <p:cNvGraphicFramePr/>
          <p:nvPr>
            <p:extLst>
              <p:ext uri="{D42A27DB-BD31-4B8C-83A1-F6EECF244321}">
                <p14:modId xmlns:p14="http://schemas.microsoft.com/office/powerpoint/2010/main" val="546739468"/>
              </p:ext>
            </p:extLst>
          </p:nvPr>
        </p:nvGraphicFramePr>
        <p:xfrm>
          <a:off x="683568" y="1556792"/>
          <a:ext cx="7344816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資料庫圖表 6"/>
          <p:cNvGraphicFramePr/>
          <p:nvPr>
            <p:extLst>
              <p:ext uri="{D42A27DB-BD31-4B8C-83A1-F6EECF244321}">
                <p14:modId xmlns:p14="http://schemas.microsoft.com/office/powerpoint/2010/main" val="2285828794"/>
              </p:ext>
            </p:extLst>
          </p:nvPr>
        </p:nvGraphicFramePr>
        <p:xfrm>
          <a:off x="683568" y="1496368"/>
          <a:ext cx="7416824" cy="53732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533087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out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Graphic spid="5" grpId="1">
        <p:bldAsOne/>
      </p:bldGraphic>
      <p:bldGraphic spid="7" grpId="0">
        <p:bldAsOne/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9552" y="228600"/>
            <a:ext cx="8153400" cy="990600"/>
          </a:xfrm>
        </p:spPr>
        <p:txBody>
          <a:bodyPr>
            <a:normAutofit/>
          </a:bodyPr>
          <a:lstStyle/>
          <a:p>
            <a:pPr algn="ctr"/>
            <a:r>
              <a:rPr lang="zh-TW" altLang="en-US" dirty="0" smtClean="0"/>
              <a:t>「重經濟、輕軍備」的最佳詮釋</a:t>
            </a:r>
            <a:endParaRPr lang="zh-TW" altLang="en-US" dirty="0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12648" y="1600200"/>
            <a:ext cx="8153400" cy="748680"/>
          </a:xfrm>
        </p:spPr>
        <p:txBody>
          <a:bodyPr vert="horz">
            <a:normAutofit/>
          </a:bodyPr>
          <a:lstStyle/>
          <a:p>
            <a:r>
              <a:rPr lang="zh-TW" altLang="en-US" sz="3200" dirty="0" smtClean="0"/>
              <a:t>池田勇人的外交主張：</a:t>
            </a:r>
            <a:endParaRPr lang="zh-TW" altLang="en-US" sz="3200" dirty="0"/>
          </a:p>
        </p:txBody>
      </p:sp>
      <p:graphicFrame>
        <p:nvGraphicFramePr>
          <p:cNvPr id="4" name="資料庫圖表 3"/>
          <p:cNvGraphicFramePr/>
          <p:nvPr>
            <p:extLst>
              <p:ext uri="{D42A27DB-BD31-4B8C-83A1-F6EECF244321}">
                <p14:modId xmlns:p14="http://schemas.microsoft.com/office/powerpoint/2010/main" val="1826264608"/>
              </p:ext>
            </p:extLst>
          </p:nvPr>
        </p:nvGraphicFramePr>
        <p:xfrm>
          <a:off x="395536" y="2276872"/>
          <a:ext cx="8424936" cy="4248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矩形 4"/>
          <p:cNvSpPr/>
          <p:nvPr/>
        </p:nvSpPr>
        <p:spPr>
          <a:xfrm>
            <a:off x="5004048" y="1628800"/>
            <a:ext cx="3960440" cy="1224136"/>
          </a:xfrm>
          <a:prstGeom prst="rect">
            <a:avLst/>
          </a:prstGeom>
          <a:ln w="38100">
            <a:prstDash val="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3600" b="1" dirty="0" smtClean="0">
                <a:solidFill>
                  <a:srgbClr val="FF0000"/>
                </a:solidFill>
              </a:rPr>
              <a:t>建立日美</a:t>
            </a:r>
            <a:endParaRPr lang="en-US" altLang="zh-TW" sz="3600" b="1" dirty="0" smtClean="0">
              <a:solidFill>
                <a:srgbClr val="FF0000"/>
              </a:solidFill>
            </a:endParaRPr>
          </a:p>
          <a:p>
            <a:pPr algn="ctr"/>
            <a:r>
              <a:rPr lang="zh-TW" altLang="en-US" sz="3600" b="1" dirty="0" smtClean="0">
                <a:solidFill>
                  <a:srgbClr val="FF0000"/>
                </a:solidFill>
              </a:rPr>
              <a:t>「平等夥伴關係」</a:t>
            </a:r>
            <a:endParaRPr lang="zh-TW" altLang="en-US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9721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9552" y="228600"/>
            <a:ext cx="8153400" cy="990600"/>
          </a:xfrm>
        </p:spPr>
        <p:txBody>
          <a:bodyPr/>
          <a:lstStyle/>
          <a:p>
            <a:pPr algn="ctr"/>
            <a:r>
              <a:rPr lang="en-US" altLang="zh-TW" dirty="0" smtClean="0"/>
              <a:t>《</a:t>
            </a:r>
            <a:r>
              <a:rPr lang="zh-TW" altLang="en-US" dirty="0" smtClean="0"/>
              <a:t>日蘇通商議定書</a:t>
            </a:r>
            <a:r>
              <a:rPr lang="en-US" altLang="zh-TW" dirty="0" smtClean="0"/>
              <a:t>》</a:t>
            </a:r>
            <a:endParaRPr lang="zh-TW" altLang="en-US" dirty="0"/>
          </a:p>
        </p:txBody>
      </p:sp>
      <p:graphicFrame>
        <p:nvGraphicFramePr>
          <p:cNvPr id="3" name="資料庫圖表 2"/>
          <p:cNvGraphicFramePr/>
          <p:nvPr>
            <p:extLst>
              <p:ext uri="{D42A27DB-BD31-4B8C-83A1-F6EECF244321}">
                <p14:modId xmlns:p14="http://schemas.microsoft.com/office/powerpoint/2010/main" val="832791734"/>
              </p:ext>
            </p:extLst>
          </p:nvPr>
        </p:nvGraphicFramePr>
        <p:xfrm>
          <a:off x="-396552" y="126876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右中括弧 4"/>
          <p:cNvSpPr/>
          <p:nvPr/>
        </p:nvSpPr>
        <p:spPr>
          <a:xfrm>
            <a:off x="5796136" y="2204864"/>
            <a:ext cx="144016" cy="2016224"/>
          </a:xfrm>
          <a:prstGeom prst="rightBracket">
            <a:avLst/>
          </a:prstGeom>
          <a:ln w="38100"/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6228184" y="2420888"/>
            <a:ext cx="2664296" cy="1512168"/>
          </a:xfrm>
          <a:prstGeom prst="rect">
            <a:avLst/>
          </a:prstGeom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200" dirty="0" smtClean="0"/>
              <a:t>雙方發展良好經貿關係</a:t>
            </a:r>
            <a:endParaRPr lang="zh-TW" altLang="en-US" sz="3200" dirty="0"/>
          </a:p>
        </p:txBody>
      </p:sp>
      <p:sp>
        <p:nvSpPr>
          <p:cNvPr id="7" name="圓角矩形 6"/>
          <p:cNvSpPr/>
          <p:nvPr/>
        </p:nvSpPr>
        <p:spPr>
          <a:xfrm>
            <a:off x="1115616" y="5157192"/>
            <a:ext cx="7056784" cy="1368152"/>
          </a:xfrm>
          <a:prstGeom prst="roundRect">
            <a:avLst/>
          </a:prstGeom>
          <a:ln w="57150"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4000" b="1" dirty="0" smtClean="0">
                <a:solidFill>
                  <a:srgbClr val="FF0000"/>
                </a:solidFill>
              </a:rPr>
              <a:t>共同開發西伯利亞、牽制中國</a:t>
            </a:r>
            <a:endParaRPr lang="zh-TW" altLang="en-US" sz="4000" b="1" dirty="0">
              <a:solidFill>
                <a:srgbClr val="FF0000"/>
              </a:solidFill>
            </a:endParaRPr>
          </a:p>
        </p:txBody>
      </p:sp>
      <p:cxnSp>
        <p:nvCxnSpPr>
          <p:cNvPr id="14" name="直線接點 13"/>
          <p:cNvCxnSpPr>
            <a:stCxn id="5" idx="2"/>
          </p:cNvCxnSpPr>
          <p:nvPr/>
        </p:nvCxnSpPr>
        <p:spPr>
          <a:xfrm>
            <a:off x="5940152" y="3212976"/>
            <a:ext cx="288032" cy="0"/>
          </a:xfrm>
          <a:prstGeom prst="line">
            <a:avLst/>
          </a:prstGeom>
          <a:ln w="38100"/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3927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TW" dirty="0" smtClean="0"/>
              <a:t>《</a:t>
            </a:r>
            <a:r>
              <a:rPr lang="zh-TW" altLang="en-US" dirty="0" smtClean="0"/>
              <a:t>日中長期貿易備忘錄</a:t>
            </a:r>
            <a:r>
              <a:rPr lang="en-US" altLang="zh-TW" dirty="0" smtClean="0"/>
              <a:t>》</a:t>
            </a:r>
            <a:endParaRPr lang="zh-TW" altLang="en-US" dirty="0"/>
          </a:p>
        </p:txBody>
      </p:sp>
      <p:graphicFrame>
        <p:nvGraphicFramePr>
          <p:cNvPr id="4" name="資料庫圖表 3"/>
          <p:cNvGraphicFramePr/>
          <p:nvPr>
            <p:extLst>
              <p:ext uri="{D42A27DB-BD31-4B8C-83A1-F6EECF244321}">
                <p14:modId xmlns:p14="http://schemas.microsoft.com/office/powerpoint/2010/main" val="3617957122"/>
              </p:ext>
            </p:extLst>
          </p:nvPr>
        </p:nvGraphicFramePr>
        <p:xfrm>
          <a:off x="251520" y="1684536"/>
          <a:ext cx="9144000" cy="5200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圓角矩形 4"/>
          <p:cNvSpPr/>
          <p:nvPr/>
        </p:nvSpPr>
        <p:spPr>
          <a:xfrm>
            <a:off x="107504" y="4005064"/>
            <a:ext cx="3312368" cy="1800200"/>
          </a:xfrm>
          <a:prstGeom prst="roundRect">
            <a:avLst/>
          </a:prstGeom>
          <a:ln w="57150">
            <a:prstDash val="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4000" b="1" dirty="0" smtClean="0">
                <a:solidFill>
                  <a:srgbClr val="FF0000"/>
                </a:solidFill>
              </a:rPr>
              <a:t>貫徹</a:t>
            </a:r>
            <a:endParaRPr lang="en-US" altLang="zh-TW" sz="4000" b="1" dirty="0" smtClean="0">
              <a:solidFill>
                <a:srgbClr val="FF0000"/>
              </a:solidFill>
            </a:endParaRPr>
          </a:p>
          <a:p>
            <a:pPr algn="ctr"/>
            <a:r>
              <a:rPr lang="zh-TW" altLang="en-US" sz="4000" b="1" dirty="0" smtClean="0">
                <a:solidFill>
                  <a:srgbClr val="FF0000"/>
                </a:solidFill>
              </a:rPr>
              <a:t>「經濟外交」</a:t>
            </a:r>
            <a:endParaRPr lang="zh-TW" altLang="en-US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6947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佐藤榮作與沖繩的歸還</a:t>
            </a: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2636912"/>
            <a:ext cx="2011680" cy="2852928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9712" y="2276872"/>
            <a:ext cx="4586664" cy="4586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835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9552" y="228600"/>
            <a:ext cx="8153400" cy="990600"/>
          </a:xfrm>
        </p:spPr>
        <p:txBody>
          <a:bodyPr/>
          <a:lstStyle/>
          <a:p>
            <a:pPr algn="ctr"/>
            <a:r>
              <a:rPr lang="en-US" altLang="zh-TW" dirty="0" smtClean="0"/>
              <a:t>《</a:t>
            </a:r>
            <a:r>
              <a:rPr lang="zh-TW" altLang="en-US" dirty="0" smtClean="0"/>
              <a:t>日美聯合聲明</a:t>
            </a:r>
            <a:r>
              <a:rPr lang="en-US" altLang="zh-TW" dirty="0" smtClean="0"/>
              <a:t>》</a:t>
            </a:r>
            <a:endParaRPr lang="zh-TW" altLang="en-US" dirty="0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horz">
            <a:normAutofit/>
          </a:bodyPr>
          <a:lstStyle/>
          <a:p>
            <a:r>
              <a:rPr lang="zh-TW" altLang="en-US" sz="3200" dirty="0" smtClean="0"/>
              <a:t>主因</a:t>
            </a:r>
            <a:endParaRPr lang="zh-TW" altLang="en-US" sz="3200" dirty="0"/>
          </a:p>
        </p:txBody>
      </p:sp>
      <p:graphicFrame>
        <p:nvGraphicFramePr>
          <p:cNvPr id="4" name="資料庫圖表 3"/>
          <p:cNvGraphicFramePr/>
          <p:nvPr>
            <p:extLst>
              <p:ext uri="{D42A27DB-BD31-4B8C-83A1-F6EECF244321}">
                <p14:modId xmlns:p14="http://schemas.microsoft.com/office/powerpoint/2010/main" val="1196016651"/>
              </p:ext>
            </p:extLst>
          </p:nvPr>
        </p:nvGraphicFramePr>
        <p:xfrm>
          <a:off x="683568" y="2204864"/>
          <a:ext cx="7920880" cy="37759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77481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TW" dirty="0"/>
              <a:t>《</a:t>
            </a:r>
            <a:r>
              <a:rPr lang="zh-TW" altLang="en-US" dirty="0"/>
              <a:t>日美聯合聲明</a:t>
            </a:r>
            <a:r>
              <a:rPr lang="en-US" altLang="zh-TW" dirty="0"/>
              <a:t>》</a:t>
            </a:r>
            <a:endParaRPr lang="zh-TW" altLang="en-US" dirty="0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12648" y="1600200"/>
            <a:ext cx="8153400" cy="604664"/>
          </a:xfrm>
        </p:spPr>
        <p:txBody>
          <a:bodyPr vert="horz">
            <a:normAutofit/>
          </a:bodyPr>
          <a:lstStyle/>
          <a:p>
            <a:r>
              <a:rPr lang="en-US" altLang="zh-TW" sz="3200" dirty="0" smtClean="0"/>
              <a:t>1969</a:t>
            </a:r>
            <a:r>
              <a:rPr lang="zh-TW" altLang="en-US" sz="3200" dirty="0" smtClean="0"/>
              <a:t>年發表</a:t>
            </a:r>
            <a:endParaRPr lang="zh-TW" altLang="en-US" sz="3200" dirty="0"/>
          </a:p>
        </p:txBody>
      </p:sp>
      <p:graphicFrame>
        <p:nvGraphicFramePr>
          <p:cNvPr id="4" name="資料庫圖表 3"/>
          <p:cNvGraphicFramePr/>
          <p:nvPr>
            <p:extLst>
              <p:ext uri="{D42A27DB-BD31-4B8C-83A1-F6EECF244321}">
                <p14:modId xmlns:p14="http://schemas.microsoft.com/office/powerpoint/2010/main" val="2776672948"/>
              </p:ext>
            </p:extLst>
          </p:nvPr>
        </p:nvGraphicFramePr>
        <p:xfrm>
          <a:off x="539552" y="2204864"/>
          <a:ext cx="8424936" cy="4392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19789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dirty="0" smtClean="0"/>
              <a:t>二戰以來，日蘇最友好的時期</a:t>
            </a:r>
            <a:endParaRPr lang="zh-TW" altLang="en-US" dirty="0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horz"/>
          <a:lstStyle/>
          <a:p>
            <a:endParaRPr lang="zh-TW" altLang="en-US" dirty="0"/>
          </a:p>
        </p:txBody>
      </p:sp>
      <p:graphicFrame>
        <p:nvGraphicFramePr>
          <p:cNvPr id="5" name="資料庫圖表 4"/>
          <p:cNvGraphicFramePr/>
          <p:nvPr>
            <p:extLst>
              <p:ext uri="{D42A27DB-BD31-4B8C-83A1-F6EECF244321}">
                <p14:modId xmlns:p14="http://schemas.microsoft.com/office/powerpoint/2010/main" val="4003421781"/>
              </p:ext>
            </p:extLst>
          </p:nvPr>
        </p:nvGraphicFramePr>
        <p:xfrm>
          <a:off x="251520" y="1628800"/>
          <a:ext cx="8640960" cy="4840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上彎箭號 5"/>
          <p:cNvSpPr/>
          <p:nvPr/>
        </p:nvSpPr>
        <p:spPr>
          <a:xfrm rot="5400000">
            <a:off x="5809580" y="3314576"/>
            <a:ext cx="540060" cy="828092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文字方塊 6"/>
          <p:cNvSpPr txBox="1"/>
          <p:nvPr/>
        </p:nvSpPr>
        <p:spPr>
          <a:xfrm>
            <a:off x="6531036" y="3504900"/>
            <a:ext cx="16787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/>
              <a:t>越戰</a:t>
            </a:r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261793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強硬的對中政策</a:t>
            </a:r>
            <a:endParaRPr lang="zh-TW" altLang="en-US" dirty="0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horz"/>
          <a:lstStyle/>
          <a:p>
            <a:endParaRPr lang="zh-TW" altLang="en-US" dirty="0"/>
          </a:p>
        </p:txBody>
      </p:sp>
      <p:graphicFrame>
        <p:nvGraphicFramePr>
          <p:cNvPr id="4" name="資料庫圖表 3"/>
          <p:cNvGraphicFramePr/>
          <p:nvPr>
            <p:extLst>
              <p:ext uri="{D42A27DB-BD31-4B8C-83A1-F6EECF244321}">
                <p14:modId xmlns:p14="http://schemas.microsoft.com/office/powerpoint/2010/main" val="4175764338"/>
              </p:ext>
            </p:extLst>
          </p:nvPr>
        </p:nvGraphicFramePr>
        <p:xfrm>
          <a:off x="107504" y="1412776"/>
          <a:ext cx="8784976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10078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1371600" y="1556792"/>
            <a:ext cx="7620000" cy="1034008"/>
          </a:xfrm>
        </p:spPr>
        <p:txBody>
          <a:bodyPr>
            <a:normAutofit/>
          </a:bodyPr>
          <a:lstStyle/>
          <a:p>
            <a:r>
              <a:rPr lang="zh-TW" altLang="en-US" dirty="0"/>
              <a:t>田中角</a:t>
            </a:r>
            <a:r>
              <a:rPr lang="zh-TW" altLang="en-US" dirty="0" smtClean="0"/>
              <a:t>榮到福田赳夫</a:t>
            </a:r>
            <a:endParaRPr lang="zh-TW" altLang="en-US" dirty="0"/>
          </a:p>
        </p:txBody>
      </p:sp>
      <p:graphicFrame>
        <p:nvGraphicFramePr>
          <p:cNvPr id="4" name="資料庫圖表 3"/>
          <p:cNvGraphicFramePr/>
          <p:nvPr>
            <p:extLst>
              <p:ext uri="{D42A27DB-BD31-4B8C-83A1-F6EECF244321}">
                <p14:modId xmlns:p14="http://schemas.microsoft.com/office/powerpoint/2010/main" val="1654274238"/>
              </p:ext>
            </p:extLst>
          </p:nvPr>
        </p:nvGraphicFramePr>
        <p:xfrm>
          <a:off x="611560" y="3140968"/>
          <a:ext cx="820891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圖片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633512"/>
            <a:ext cx="7144101" cy="453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24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9552" y="228600"/>
            <a:ext cx="8153400" cy="990600"/>
          </a:xfrm>
        </p:spPr>
        <p:txBody>
          <a:bodyPr/>
          <a:lstStyle/>
          <a:p>
            <a:pPr algn="ctr"/>
            <a:r>
              <a:rPr lang="zh-TW" altLang="en-US" dirty="0" smtClean="0"/>
              <a:t>「全方位外交」</a:t>
            </a:r>
            <a:endParaRPr lang="zh-TW" altLang="en-US" dirty="0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12648" y="1556792"/>
            <a:ext cx="8153400" cy="4526280"/>
          </a:xfrm>
        </p:spPr>
        <p:txBody>
          <a:bodyPr vert="horz"/>
          <a:lstStyle/>
          <a:p>
            <a:r>
              <a:rPr lang="zh-TW" altLang="en-US" dirty="0" smtClean="0"/>
              <a:t>促使日本轉變路線的原因</a:t>
            </a:r>
            <a:endParaRPr lang="zh-TW" altLang="en-US" dirty="0"/>
          </a:p>
        </p:txBody>
      </p:sp>
      <p:graphicFrame>
        <p:nvGraphicFramePr>
          <p:cNvPr id="4" name="資料庫圖表 3"/>
          <p:cNvGraphicFramePr/>
          <p:nvPr>
            <p:extLst>
              <p:ext uri="{D42A27DB-BD31-4B8C-83A1-F6EECF244321}">
                <p14:modId xmlns:p14="http://schemas.microsoft.com/office/powerpoint/2010/main" val="3017552676"/>
              </p:ext>
            </p:extLst>
          </p:nvPr>
        </p:nvGraphicFramePr>
        <p:xfrm>
          <a:off x="539552" y="2088232"/>
          <a:ext cx="8280920" cy="47971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38836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前言</a:t>
            </a:r>
            <a:endParaRPr lang="zh-TW" altLang="en-US" dirty="0"/>
          </a:p>
        </p:txBody>
      </p:sp>
      <p:graphicFrame>
        <p:nvGraphicFramePr>
          <p:cNvPr id="4" name="資料庫圖表 3"/>
          <p:cNvGraphicFramePr/>
          <p:nvPr>
            <p:extLst>
              <p:ext uri="{D42A27DB-BD31-4B8C-83A1-F6EECF244321}">
                <p14:modId xmlns:p14="http://schemas.microsoft.com/office/powerpoint/2010/main" val="4271696197"/>
              </p:ext>
            </p:extLst>
          </p:nvPr>
        </p:nvGraphicFramePr>
        <p:xfrm>
          <a:off x="683568" y="3397448"/>
          <a:ext cx="7992888" cy="4424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05262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9552" y="228600"/>
            <a:ext cx="8153400" cy="990600"/>
          </a:xfrm>
        </p:spPr>
        <p:txBody>
          <a:bodyPr/>
          <a:lstStyle/>
          <a:p>
            <a:pPr algn="ctr"/>
            <a:r>
              <a:rPr lang="zh-TW" altLang="en-US" dirty="0" smtClean="0"/>
              <a:t>「全方位外交」</a:t>
            </a:r>
            <a:endParaRPr lang="zh-TW" altLang="en-US" dirty="0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12648" y="1672208"/>
            <a:ext cx="8153400" cy="676672"/>
          </a:xfrm>
        </p:spPr>
        <p:txBody>
          <a:bodyPr vert="horz"/>
          <a:lstStyle/>
          <a:p>
            <a:r>
              <a:rPr lang="zh-TW" altLang="en-US" dirty="0" smtClean="0"/>
              <a:t>重視協調與其他國家的關係</a:t>
            </a:r>
            <a:endParaRPr lang="zh-TW" altLang="en-US" dirty="0"/>
          </a:p>
        </p:txBody>
      </p:sp>
      <p:graphicFrame>
        <p:nvGraphicFramePr>
          <p:cNvPr id="4" name="資料庫圖表 3"/>
          <p:cNvGraphicFramePr/>
          <p:nvPr>
            <p:extLst>
              <p:ext uri="{D42A27DB-BD31-4B8C-83A1-F6EECF244321}">
                <p14:modId xmlns:p14="http://schemas.microsoft.com/office/powerpoint/2010/main" val="998737634"/>
              </p:ext>
            </p:extLst>
          </p:nvPr>
        </p:nvGraphicFramePr>
        <p:xfrm>
          <a:off x="611560" y="2389336"/>
          <a:ext cx="8064896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20443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對蘇關係的改變</a:t>
            </a:r>
            <a:endParaRPr lang="zh-TW" altLang="en-US" dirty="0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horz"/>
          <a:lstStyle/>
          <a:p>
            <a:endParaRPr lang="zh-TW" altLang="en-US" dirty="0"/>
          </a:p>
        </p:txBody>
      </p:sp>
      <p:graphicFrame>
        <p:nvGraphicFramePr>
          <p:cNvPr id="4" name="資料庫圖表 3"/>
          <p:cNvGraphicFramePr/>
          <p:nvPr>
            <p:extLst>
              <p:ext uri="{D42A27DB-BD31-4B8C-83A1-F6EECF244321}">
                <p14:modId xmlns:p14="http://schemas.microsoft.com/office/powerpoint/2010/main" val="447324989"/>
              </p:ext>
            </p:extLst>
          </p:nvPr>
        </p:nvGraphicFramePr>
        <p:xfrm>
          <a:off x="251520" y="1556792"/>
          <a:ext cx="8640960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資料庫圖表 4"/>
          <p:cNvGraphicFramePr/>
          <p:nvPr>
            <p:extLst>
              <p:ext uri="{D42A27DB-BD31-4B8C-83A1-F6EECF244321}">
                <p14:modId xmlns:p14="http://schemas.microsoft.com/office/powerpoint/2010/main" val="461465441"/>
              </p:ext>
            </p:extLst>
          </p:nvPr>
        </p:nvGraphicFramePr>
        <p:xfrm>
          <a:off x="611560" y="1556792"/>
          <a:ext cx="8208912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520955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Graphic spid="5" grpId="0">
        <p:bldAsOne/>
      </p:bldGraphic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與中國建立邦交</a:t>
            </a:r>
            <a:endParaRPr lang="zh-TW" altLang="en-US" dirty="0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horz">
            <a:normAutofit/>
          </a:bodyPr>
          <a:lstStyle/>
          <a:p>
            <a:r>
              <a:rPr lang="zh-TW" altLang="en-US" sz="3200" dirty="0" smtClean="0"/>
              <a:t>原因</a:t>
            </a:r>
            <a:endParaRPr lang="zh-TW" altLang="en-US" sz="3200" dirty="0"/>
          </a:p>
        </p:txBody>
      </p:sp>
      <p:graphicFrame>
        <p:nvGraphicFramePr>
          <p:cNvPr id="4" name="資料庫圖表 3"/>
          <p:cNvGraphicFramePr/>
          <p:nvPr>
            <p:extLst>
              <p:ext uri="{D42A27DB-BD31-4B8C-83A1-F6EECF244321}">
                <p14:modId xmlns:p14="http://schemas.microsoft.com/office/powerpoint/2010/main" val="2138839624"/>
              </p:ext>
            </p:extLst>
          </p:nvPr>
        </p:nvGraphicFramePr>
        <p:xfrm>
          <a:off x="899592" y="2420888"/>
          <a:ext cx="763284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78041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/>
              <a:t>與中國建立邦交</a:t>
            </a:r>
          </a:p>
        </p:txBody>
      </p:sp>
      <p:graphicFrame>
        <p:nvGraphicFramePr>
          <p:cNvPr id="5" name="資料庫圖表 4"/>
          <p:cNvGraphicFramePr/>
          <p:nvPr>
            <p:extLst>
              <p:ext uri="{D42A27DB-BD31-4B8C-83A1-F6EECF244321}">
                <p14:modId xmlns:p14="http://schemas.microsoft.com/office/powerpoint/2010/main" val="2082626180"/>
              </p:ext>
            </p:extLst>
          </p:nvPr>
        </p:nvGraphicFramePr>
        <p:xfrm>
          <a:off x="323528" y="1700808"/>
          <a:ext cx="8496944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53908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大平正芳到竹下登的大國外交</a:t>
            </a:r>
            <a:endParaRPr lang="zh-TW" altLang="en-US" dirty="0"/>
          </a:p>
        </p:txBody>
      </p:sp>
      <p:graphicFrame>
        <p:nvGraphicFramePr>
          <p:cNvPr id="4" name="資料庫圖表 3"/>
          <p:cNvGraphicFramePr/>
          <p:nvPr>
            <p:extLst>
              <p:ext uri="{D42A27DB-BD31-4B8C-83A1-F6EECF244321}">
                <p14:modId xmlns:p14="http://schemas.microsoft.com/office/powerpoint/2010/main" val="2616548732"/>
              </p:ext>
            </p:extLst>
          </p:nvPr>
        </p:nvGraphicFramePr>
        <p:xfrm>
          <a:off x="827584" y="2405112"/>
          <a:ext cx="7920880" cy="4552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文字方塊 4"/>
          <p:cNvSpPr txBox="1"/>
          <p:nvPr/>
        </p:nvSpPr>
        <p:spPr>
          <a:xfrm>
            <a:off x="1547664" y="4479503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 smtClean="0"/>
              <a:t>1978</a:t>
            </a:r>
            <a:endParaRPr lang="zh-TW" altLang="en-US" sz="2400" dirty="0"/>
          </a:p>
        </p:txBody>
      </p:sp>
      <p:sp>
        <p:nvSpPr>
          <p:cNvPr id="6" name="文字方塊 5"/>
          <p:cNvSpPr txBox="1"/>
          <p:nvPr/>
        </p:nvSpPr>
        <p:spPr>
          <a:xfrm>
            <a:off x="3995936" y="4479503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 smtClean="0"/>
              <a:t>1983</a:t>
            </a:r>
            <a:endParaRPr lang="zh-TW" altLang="en-US" sz="2400" dirty="0"/>
          </a:p>
        </p:txBody>
      </p:sp>
      <p:sp>
        <p:nvSpPr>
          <p:cNvPr id="7" name="文字方塊 6"/>
          <p:cNvSpPr txBox="1"/>
          <p:nvPr/>
        </p:nvSpPr>
        <p:spPr>
          <a:xfrm>
            <a:off x="6372200" y="4479503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 smtClean="0"/>
              <a:t>1987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4275500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美日雙方關係對等</a:t>
            </a:r>
            <a:endParaRPr lang="zh-TW" altLang="en-US" dirty="0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horz"/>
          <a:lstStyle/>
          <a:p>
            <a:endParaRPr lang="zh-TW" altLang="en-US" dirty="0"/>
          </a:p>
        </p:txBody>
      </p:sp>
      <p:graphicFrame>
        <p:nvGraphicFramePr>
          <p:cNvPr id="4" name="資料庫圖表 3"/>
          <p:cNvGraphicFramePr/>
          <p:nvPr>
            <p:extLst>
              <p:ext uri="{D42A27DB-BD31-4B8C-83A1-F6EECF244321}">
                <p14:modId xmlns:p14="http://schemas.microsoft.com/office/powerpoint/2010/main" val="3981498551"/>
              </p:ext>
            </p:extLst>
          </p:nvPr>
        </p:nvGraphicFramePr>
        <p:xfrm>
          <a:off x="467544" y="1556792"/>
          <a:ext cx="8352928" cy="4984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08497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日蘇關係改善</a:t>
            </a:r>
            <a:endParaRPr lang="zh-TW" altLang="en-US" dirty="0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horz"/>
          <a:lstStyle/>
          <a:p>
            <a:endParaRPr lang="zh-TW" altLang="en-US" dirty="0"/>
          </a:p>
        </p:txBody>
      </p:sp>
      <p:graphicFrame>
        <p:nvGraphicFramePr>
          <p:cNvPr id="4" name="資料庫圖表 3"/>
          <p:cNvGraphicFramePr/>
          <p:nvPr>
            <p:extLst>
              <p:ext uri="{D42A27DB-BD31-4B8C-83A1-F6EECF244321}">
                <p14:modId xmlns:p14="http://schemas.microsoft.com/office/powerpoint/2010/main" val="1149551018"/>
              </p:ext>
            </p:extLst>
          </p:nvPr>
        </p:nvGraphicFramePr>
        <p:xfrm>
          <a:off x="611560" y="1556792"/>
          <a:ext cx="8208912" cy="4320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圓角矩形 4"/>
          <p:cNvSpPr/>
          <p:nvPr/>
        </p:nvSpPr>
        <p:spPr>
          <a:xfrm>
            <a:off x="1097905" y="4943425"/>
            <a:ext cx="7272808" cy="1152128"/>
          </a:xfrm>
          <a:prstGeom prst="roundRect">
            <a:avLst/>
          </a:prstGeom>
          <a:ln w="57150">
            <a:prstDash val="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3600" b="1" dirty="0" smtClean="0"/>
              <a:t>雙邊貿易增加，政治議題沒有進展</a:t>
            </a:r>
            <a:endParaRPr lang="zh-TW" altLang="en-US" sz="3600" b="1" dirty="0"/>
          </a:p>
        </p:txBody>
      </p:sp>
      <p:sp>
        <p:nvSpPr>
          <p:cNvPr id="6" name="圓角矩形 5"/>
          <p:cNvSpPr/>
          <p:nvPr/>
        </p:nvSpPr>
        <p:spPr>
          <a:xfrm>
            <a:off x="2051719" y="4943425"/>
            <a:ext cx="5472609" cy="1152128"/>
          </a:xfrm>
          <a:prstGeom prst="roundRect">
            <a:avLst/>
          </a:prstGeom>
          <a:ln w="57150">
            <a:prstDash val="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zh-TW" sz="4000" b="1" dirty="0">
                <a:solidFill>
                  <a:srgbClr val="FF0000"/>
                </a:solidFill>
              </a:rPr>
              <a:t>經濟熱、政治冷</a:t>
            </a:r>
            <a:endParaRPr lang="zh-TW" altLang="en-US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2891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TW" dirty="0" smtClean="0"/>
              <a:t>《</a:t>
            </a:r>
            <a:r>
              <a:rPr lang="zh-TW" altLang="en-US" dirty="0" smtClean="0"/>
              <a:t>中日友好四原則</a:t>
            </a:r>
            <a:r>
              <a:rPr lang="en-US" altLang="zh-TW" dirty="0" smtClean="0"/>
              <a:t>》</a:t>
            </a:r>
            <a:endParaRPr lang="zh-TW" altLang="en-US" dirty="0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horz"/>
          <a:lstStyle/>
          <a:p>
            <a:endParaRPr lang="zh-TW" altLang="en-US" dirty="0"/>
          </a:p>
        </p:txBody>
      </p:sp>
      <p:graphicFrame>
        <p:nvGraphicFramePr>
          <p:cNvPr id="5" name="資料庫圖表 4"/>
          <p:cNvGraphicFramePr/>
          <p:nvPr>
            <p:extLst>
              <p:ext uri="{D42A27DB-BD31-4B8C-83A1-F6EECF244321}">
                <p14:modId xmlns:p14="http://schemas.microsoft.com/office/powerpoint/2010/main" val="1321859329"/>
              </p:ext>
            </p:extLst>
          </p:nvPr>
        </p:nvGraphicFramePr>
        <p:xfrm>
          <a:off x="-36512" y="1685032"/>
          <a:ext cx="8064896" cy="4768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矩形 5"/>
          <p:cNvSpPr/>
          <p:nvPr/>
        </p:nvSpPr>
        <p:spPr>
          <a:xfrm>
            <a:off x="7380312" y="2060848"/>
            <a:ext cx="1296144" cy="3888432"/>
          </a:xfrm>
          <a:prstGeom prst="rect">
            <a:avLst/>
          </a:prstGeom>
          <a:ln w="57150">
            <a:prstDash val="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3600" b="1" dirty="0" smtClean="0">
                <a:solidFill>
                  <a:srgbClr val="FF0000"/>
                </a:solidFill>
              </a:rPr>
              <a:t>經</a:t>
            </a:r>
            <a:endParaRPr lang="en-US" altLang="zh-TW" sz="3600" b="1" dirty="0" smtClean="0">
              <a:solidFill>
                <a:srgbClr val="FF0000"/>
              </a:solidFill>
            </a:endParaRPr>
          </a:p>
          <a:p>
            <a:pPr algn="ctr"/>
            <a:r>
              <a:rPr lang="zh-TW" altLang="en-US" sz="3600" b="1" dirty="0" smtClean="0">
                <a:solidFill>
                  <a:srgbClr val="FF0000"/>
                </a:solidFill>
              </a:rPr>
              <a:t>貿</a:t>
            </a:r>
            <a:endParaRPr lang="en-US" altLang="zh-TW" sz="3600" b="1" dirty="0" smtClean="0">
              <a:solidFill>
                <a:srgbClr val="FF0000"/>
              </a:solidFill>
            </a:endParaRPr>
          </a:p>
          <a:p>
            <a:pPr algn="ctr"/>
            <a:r>
              <a:rPr lang="zh-TW" altLang="en-US" sz="3600" b="1" dirty="0" smtClean="0">
                <a:solidFill>
                  <a:srgbClr val="FF0000"/>
                </a:solidFill>
              </a:rPr>
              <a:t>互</a:t>
            </a:r>
            <a:endParaRPr lang="en-US" altLang="zh-TW" sz="3600" b="1" dirty="0" smtClean="0">
              <a:solidFill>
                <a:srgbClr val="FF0000"/>
              </a:solidFill>
            </a:endParaRPr>
          </a:p>
          <a:p>
            <a:pPr algn="ctr"/>
            <a:r>
              <a:rPr lang="zh-TW" altLang="en-US" sz="3600" b="1" dirty="0" smtClean="0">
                <a:solidFill>
                  <a:srgbClr val="FF0000"/>
                </a:solidFill>
              </a:rPr>
              <a:t>利</a:t>
            </a:r>
            <a:endParaRPr lang="en-US" altLang="zh-TW" sz="3600" b="1" dirty="0" smtClean="0">
              <a:solidFill>
                <a:srgbClr val="FF0000"/>
              </a:solidFill>
            </a:endParaRPr>
          </a:p>
          <a:p>
            <a:pPr algn="ctr"/>
            <a:r>
              <a:rPr lang="zh-TW" altLang="en-US" sz="3600" b="1" dirty="0" smtClean="0">
                <a:solidFill>
                  <a:srgbClr val="FF0000"/>
                </a:solidFill>
              </a:rPr>
              <a:t>合</a:t>
            </a:r>
            <a:endParaRPr lang="en-US" altLang="zh-TW" sz="3600" b="1" dirty="0" smtClean="0">
              <a:solidFill>
                <a:srgbClr val="FF0000"/>
              </a:solidFill>
            </a:endParaRPr>
          </a:p>
          <a:p>
            <a:pPr algn="ctr"/>
            <a:r>
              <a:rPr lang="zh-TW" altLang="en-US" sz="3600" b="1" dirty="0" smtClean="0">
                <a:solidFill>
                  <a:srgbClr val="FF0000"/>
                </a:solidFill>
              </a:rPr>
              <a:t>作</a:t>
            </a:r>
            <a:endParaRPr lang="zh-TW" altLang="en-US" sz="3600" b="1" dirty="0">
              <a:solidFill>
                <a:srgbClr val="FF0000"/>
              </a:solidFill>
            </a:endParaRPr>
          </a:p>
        </p:txBody>
      </p:sp>
      <p:sp>
        <p:nvSpPr>
          <p:cNvPr id="7" name="向右箭號 6"/>
          <p:cNvSpPr/>
          <p:nvPr/>
        </p:nvSpPr>
        <p:spPr>
          <a:xfrm>
            <a:off x="6732240" y="3789040"/>
            <a:ext cx="432048" cy="504056"/>
          </a:xfrm>
          <a:prstGeom prst="right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03176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海部俊樹與冷戰後的外交政策</a:t>
            </a:r>
            <a:endParaRPr lang="zh-TW" altLang="en-US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5980" y="2780928"/>
            <a:ext cx="5268676" cy="3240236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780928"/>
            <a:ext cx="3528392" cy="4054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691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對美「政治合作、經濟競爭」</a:t>
            </a:r>
            <a:endParaRPr lang="zh-TW" altLang="en-US" dirty="0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horz"/>
          <a:lstStyle/>
          <a:p>
            <a:endParaRPr lang="zh-TW" altLang="en-US" dirty="0"/>
          </a:p>
        </p:txBody>
      </p:sp>
      <p:graphicFrame>
        <p:nvGraphicFramePr>
          <p:cNvPr id="4" name="資料庫圖表 3"/>
          <p:cNvGraphicFramePr/>
          <p:nvPr>
            <p:extLst>
              <p:ext uri="{D42A27DB-BD31-4B8C-83A1-F6EECF244321}">
                <p14:modId xmlns:p14="http://schemas.microsoft.com/office/powerpoint/2010/main" val="1644504977"/>
              </p:ext>
            </p:extLst>
          </p:nvPr>
        </p:nvGraphicFramePr>
        <p:xfrm>
          <a:off x="683568" y="1397000"/>
          <a:ext cx="7776864" cy="546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33480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日本對外關係與國家意識形成</a:t>
            </a:r>
            <a:endParaRPr lang="zh-TW" altLang="en-US" dirty="0"/>
          </a:p>
        </p:txBody>
      </p:sp>
      <p:graphicFrame>
        <p:nvGraphicFramePr>
          <p:cNvPr id="3" name="內容版面配置區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33460068"/>
              </p:ext>
            </p:extLst>
          </p:nvPr>
        </p:nvGraphicFramePr>
        <p:xfrm>
          <a:off x="323528" y="1556792"/>
          <a:ext cx="8507288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04733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「東京宣言」</a:t>
            </a:r>
            <a:endParaRPr lang="zh-TW" altLang="en-US" dirty="0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251520" y="1600200"/>
            <a:ext cx="8514528" cy="4526280"/>
          </a:xfrm>
        </p:spPr>
        <p:txBody>
          <a:bodyPr vert="horz"/>
          <a:lstStyle/>
          <a:p>
            <a:endParaRPr lang="zh-TW" altLang="en-US" dirty="0"/>
          </a:p>
        </p:txBody>
      </p:sp>
      <p:graphicFrame>
        <p:nvGraphicFramePr>
          <p:cNvPr id="4" name="資料庫圖表 3"/>
          <p:cNvGraphicFramePr/>
          <p:nvPr>
            <p:extLst>
              <p:ext uri="{D42A27DB-BD31-4B8C-83A1-F6EECF244321}">
                <p14:modId xmlns:p14="http://schemas.microsoft.com/office/powerpoint/2010/main" val="3396401349"/>
              </p:ext>
            </p:extLst>
          </p:nvPr>
        </p:nvGraphicFramePr>
        <p:xfrm>
          <a:off x="827584" y="1844824"/>
          <a:ext cx="7632848" cy="3240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圓角矩形 4"/>
          <p:cNvSpPr/>
          <p:nvPr/>
        </p:nvSpPr>
        <p:spPr>
          <a:xfrm>
            <a:off x="1043608" y="5229200"/>
            <a:ext cx="7056784" cy="1444624"/>
          </a:xfrm>
          <a:prstGeom prst="roundRect">
            <a:avLst/>
          </a:prstGeom>
          <a:ln w="57150">
            <a:solidFill>
              <a:schemeClr val="accent2"/>
            </a:solidFill>
            <a:prstDash val="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3600" b="1" dirty="0" smtClean="0">
                <a:solidFill>
                  <a:srgbClr val="FF0000"/>
                </a:solidFill>
              </a:rPr>
              <a:t>美國：「日本威脅論」</a:t>
            </a:r>
            <a:endParaRPr lang="en-US" altLang="zh-TW" sz="3600" b="1" dirty="0" smtClean="0">
              <a:solidFill>
                <a:srgbClr val="FF0000"/>
              </a:solidFill>
            </a:endParaRPr>
          </a:p>
          <a:p>
            <a:pPr algn="ctr"/>
            <a:r>
              <a:rPr lang="zh-TW" altLang="en-US" sz="3600" b="1" dirty="0" smtClean="0">
                <a:solidFill>
                  <a:srgbClr val="FF0000"/>
                </a:solidFill>
              </a:rPr>
              <a:t>日本：「日本可以說</a:t>
            </a:r>
            <a:r>
              <a:rPr lang="en-US" altLang="zh-TW" sz="3600" b="1" dirty="0" smtClean="0">
                <a:solidFill>
                  <a:srgbClr val="FF0000"/>
                </a:solidFill>
              </a:rPr>
              <a:t>”</a:t>
            </a:r>
            <a:r>
              <a:rPr lang="zh-TW" altLang="en-US" sz="3600" b="1" dirty="0" smtClean="0">
                <a:solidFill>
                  <a:srgbClr val="FF0000"/>
                </a:solidFill>
              </a:rPr>
              <a:t>不</a:t>
            </a:r>
            <a:r>
              <a:rPr lang="en-US" altLang="zh-TW" sz="3600" b="1" dirty="0" smtClean="0">
                <a:solidFill>
                  <a:srgbClr val="FF0000"/>
                </a:solidFill>
              </a:rPr>
              <a:t>”</a:t>
            </a:r>
            <a:r>
              <a:rPr lang="zh-TW" altLang="en-US" sz="3600" b="1" dirty="0" smtClean="0">
                <a:solidFill>
                  <a:srgbClr val="FF0000"/>
                </a:solidFill>
              </a:rPr>
              <a:t>」</a:t>
            </a:r>
            <a:endParaRPr lang="zh-TW" altLang="en-US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0013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蘇聯解體</a:t>
            </a:r>
            <a:endParaRPr lang="zh-TW" altLang="en-US" dirty="0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horz"/>
          <a:lstStyle/>
          <a:p>
            <a:endParaRPr lang="zh-TW" altLang="en-US" dirty="0"/>
          </a:p>
        </p:txBody>
      </p:sp>
      <p:graphicFrame>
        <p:nvGraphicFramePr>
          <p:cNvPr id="4" name="資料庫圖表 3"/>
          <p:cNvGraphicFramePr/>
          <p:nvPr>
            <p:extLst>
              <p:ext uri="{D42A27DB-BD31-4B8C-83A1-F6EECF244321}">
                <p14:modId xmlns:p14="http://schemas.microsoft.com/office/powerpoint/2010/main" val="2936511792"/>
              </p:ext>
            </p:extLst>
          </p:nvPr>
        </p:nvGraphicFramePr>
        <p:xfrm>
          <a:off x="611560" y="1568400"/>
          <a:ext cx="7560840" cy="546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78596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日中關係友好</a:t>
            </a:r>
            <a:endParaRPr lang="zh-TW" altLang="en-US" dirty="0"/>
          </a:p>
        </p:txBody>
      </p:sp>
      <p:graphicFrame>
        <p:nvGraphicFramePr>
          <p:cNvPr id="6" name="資料庫圖表 5"/>
          <p:cNvGraphicFramePr/>
          <p:nvPr>
            <p:extLst>
              <p:ext uri="{D42A27DB-BD31-4B8C-83A1-F6EECF244321}">
                <p14:modId xmlns:p14="http://schemas.microsoft.com/office/powerpoint/2010/main" val="2729894108"/>
              </p:ext>
            </p:extLst>
          </p:nvPr>
        </p:nvGraphicFramePr>
        <p:xfrm>
          <a:off x="1115616" y="1196752"/>
          <a:ext cx="7128792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32065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3491880" y="44624"/>
            <a:ext cx="1944216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200" dirty="0" smtClean="0"/>
              <a:t>發展軍備</a:t>
            </a:r>
            <a:endParaRPr lang="zh-TW" altLang="en-US" sz="3200" dirty="0"/>
          </a:p>
        </p:txBody>
      </p:sp>
      <p:sp>
        <p:nvSpPr>
          <p:cNvPr id="6" name="矩形 5"/>
          <p:cNvSpPr/>
          <p:nvPr/>
        </p:nvSpPr>
        <p:spPr>
          <a:xfrm>
            <a:off x="3491880" y="6021288"/>
            <a:ext cx="1944216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200" dirty="0" smtClean="0"/>
              <a:t>發展經濟</a:t>
            </a:r>
            <a:endParaRPr lang="zh-TW" altLang="en-US" sz="3200" dirty="0"/>
          </a:p>
        </p:txBody>
      </p:sp>
      <p:sp>
        <p:nvSpPr>
          <p:cNvPr id="7" name="矩形 6"/>
          <p:cNvSpPr/>
          <p:nvPr/>
        </p:nvSpPr>
        <p:spPr>
          <a:xfrm>
            <a:off x="35496" y="2924944"/>
            <a:ext cx="1224136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200" dirty="0" smtClean="0"/>
              <a:t>國際</a:t>
            </a:r>
            <a:endParaRPr lang="en-US" altLang="zh-TW" sz="3200" dirty="0" smtClean="0"/>
          </a:p>
          <a:p>
            <a:pPr algn="ctr"/>
            <a:r>
              <a:rPr lang="zh-TW" altLang="en-US" sz="3200" dirty="0" smtClean="0"/>
              <a:t>中立</a:t>
            </a:r>
            <a:endParaRPr lang="en-US" altLang="zh-TW" sz="3200" dirty="0" smtClean="0"/>
          </a:p>
        </p:txBody>
      </p:sp>
      <p:sp>
        <p:nvSpPr>
          <p:cNvPr id="8" name="矩形 7"/>
          <p:cNvSpPr/>
          <p:nvPr/>
        </p:nvSpPr>
        <p:spPr>
          <a:xfrm>
            <a:off x="7812360" y="2924944"/>
            <a:ext cx="1296144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200" dirty="0"/>
              <a:t>美</a:t>
            </a:r>
            <a:r>
              <a:rPr lang="zh-TW" altLang="en-US" sz="3200" dirty="0" smtClean="0"/>
              <a:t>日</a:t>
            </a:r>
            <a:endParaRPr lang="en-US" altLang="zh-TW" sz="3200" dirty="0" smtClean="0"/>
          </a:p>
          <a:p>
            <a:pPr algn="ctr"/>
            <a:r>
              <a:rPr lang="zh-TW" altLang="en-US" sz="3200" dirty="0"/>
              <a:t>同盟</a:t>
            </a:r>
          </a:p>
        </p:txBody>
      </p:sp>
      <p:sp>
        <p:nvSpPr>
          <p:cNvPr id="9" name="圓角矩形 8"/>
          <p:cNvSpPr/>
          <p:nvPr/>
        </p:nvSpPr>
        <p:spPr>
          <a:xfrm>
            <a:off x="1187624" y="1053912"/>
            <a:ext cx="2808312" cy="1728192"/>
          </a:xfrm>
          <a:prstGeom prst="roundRect">
            <a:avLst/>
          </a:prstGeom>
          <a:ln w="57150">
            <a:solidFill>
              <a:schemeClr val="accent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2800" b="1" dirty="0" smtClean="0">
                <a:solidFill>
                  <a:schemeClr val="accent5">
                    <a:lumMod val="50000"/>
                  </a:schemeClr>
                </a:solidFill>
              </a:rPr>
              <a:t>反美的</a:t>
            </a:r>
            <a:endParaRPr lang="en-US" altLang="zh-TW" sz="2800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zh-TW" altLang="en-US" sz="2800" b="1" dirty="0" smtClean="0">
                <a:solidFill>
                  <a:schemeClr val="accent5">
                    <a:lumMod val="50000"/>
                  </a:schemeClr>
                </a:solidFill>
              </a:rPr>
              <a:t>現實主義路線</a:t>
            </a:r>
            <a:endParaRPr lang="en-US" altLang="zh-TW" sz="2800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en-US" altLang="zh-TW" sz="2400" dirty="0" smtClean="0"/>
              <a:t>EX:</a:t>
            </a:r>
            <a:r>
              <a:rPr lang="zh-TW" altLang="en-US" sz="2400" dirty="0" smtClean="0"/>
              <a:t>石原慎太郎</a:t>
            </a:r>
            <a:endParaRPr lang="en-US" altLang="zh-TW" sz="2400" dirty="0" smtClean="0"/>
          </a:p>
          <a:p>
            <a:pPr algn="ctr"/>
            <a:r>
              <a:rPr lang="zh-TW" altLang="en-US" sz="2400" dirty="0" smtClean="0"/>
              <a:t> 小</a:t>
            </a:r>
            <a:r>
              <a:rPr lang="zh-TW" altLang="en-US" sz="2400" dirty="0"/>
              <a:t>澤一郎</a:t>
            </a:r>
          </a:p>
        </p:txBody>
      </p:sp>
      <p:sp>
        <p:nvSpPr>
          <p:cNvPr id="10" name="圓角矩形 9"/>
          <p:cNvSpPr/>
          <p:nvPr/>
        </p:nvSpPr>
        <p:spPr>
          <a:xfrm>
            <a:off x="1187624" y="4149080"/>
            <a:ext cx="2808312" cy="1584176"/>
          </a:xfrm>
          <a:prstGeom prst="roundRect">
            <a:avLst/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2800" b="1" dirty="0">
                <a:solidFill>
                  <a:schemeClr val="accent5">
                    <a:lumMod val="50000"/>
                  </a:schemeClr>
                </a:solidFill>
              </a:rPr>
              <a:t>國際</a:t>
            </a:r>
            <a:r>
              <a:rPr lang="zh-TW" altLang="en-US" sz="2800" b="1" dirty="0" smtClean="0">
                <a:solidFill>
                  <a:schemeClr val="accent5">
                    <a:lumMod val="50000"/>
                  </a:schemeClr>
                </a:solidFill>
              </a:rPr>
              <a:t>的</a:t>
            </a:r>
            <a:endParaRPr lang="en-US" altLang="zh-TW" sz="2800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zh-TW" altLang="en-US" sz="2800" b="1" dirty="0">
                <a:solidFill>
                  <a:schemeClr val="accent5">
                    <a:lumMod val="50000"/>
                  </a:schemeClr>
                </a:solidFill>
              </a:rPr>
              <a:t>和平主義</a:t>
            </a:r>
            <a:r>
              <a:rPr lang="zh-TW" altLang="en-US" sz="2800" b="1" dirty="0" smtClean="0">
                <a:solidFill>
                  <a:schemeClr val="accent5">
                    <a:lumMod val="50000"/>
                  </a:schemeClr>
                </a:solidFill>
              </a:rPr>
              <a:t>路線</a:t>
            </a:r>
            <a:endParaRPr lang="en-US" altLang="zh-TW" sz="2800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en-US" altLang="zh-TW" sz="2400" dirty="0" smtClean="0"/>
              <a:t>EX:</a:t>
            </a:r>
            <a:r>
              <a:rPr lang="zh-TW" altLang="en-US" sz="2400" dirty="0" smtClean="0"/>
              <a:t>鳩山一郎</a:t>
            </a:r>
            <a:endParaRPr lang="zh-TW" altLang="en-US" sz="2400" dirty="0"/>
          </a:p>
        </p:txBody>
      </p:sp>
      <p:sp>
        <p:nvSpPr>
          <p:cNvPr id="11" name="圓角矩形 10"/>
          <p:cNvSpPr/>
          <p:nvPr/>
        </p:nvSpPr>
        <p:spPr>
          <a:xfrm>
            <a:off x="4931211" y="980728"/>
            <a:ext cx="3096344" cy="1872208"/>
          </a:xfrm>
          <a:prstGeom prst="roundRect">
            <a:avLst/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2800" b="1" dirty="0">
                <a:solidFill>
                  <a:schemeClr val="accent5">
                    <a:lumMod val="50000"/>
                  </a:schemeClr>
                </a:solidFill>
              </a:rPr>
              <a:t>親</a:t>
            </a:r>
            <a:r>
              <a:rPr lang="zh-TW" altLang="en-US" sz="2800" b="1" dirty="0" smtClean="0">
                <a:solidFill>
                  <a:schemeClr val="accent5">
                    <a:lumMod val="50000"/>
                  </a:schemeClr>
                </a:solidFill>
              </a:rPr>
              <a:t>美的</a:t>
            </a:r>
            <a:endParaRPr lang="en-US" altLang="zh-TW" sz="2800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zh-TW" altLang="en-US" sz="2800" b="1" dirty="0">
                <a:solidFill>
                  <a:schemeClr val="accent5">
                    <a:lumMod val="50000"/>
                  </a:schemeClr>
                </a:solidFill>
              </a:rPr>
              <a:t>民族</a:t>
            </a:r>
            <a:r>
              <a:rPr lang="zh-TW" altLang="en-US" sz="2800" b="1" dirty="0" smtClean="0">
                <a:solidFill>
                  <a:schemeClr val="accent5">
                    <a:lumMod val="50000"/>
                  </a:schemeClr>
                </a:solidFill>
              </a:rPr>
              <a:t>主義路線</a:t>
            </a:r>
            <a:endParaRPr lang="en-US" altLang="zh-TW" sz="2800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en-US" altLang="zh-TW" sz="2400" dirty="0" smtClean="0"/>
              <a:t>EX:</a:t>
            </a:r>
            <a:r>
              <a:rPr lang="zh-TW" altLang="en-US" sz="2400" dirty="0" smtClean="0"/>
              <a:t>岸信介、小泉、安倍、麻生</a:t>
            </a:r>
            <a:endParaRPr lang="zh-TW" altLang="en-US" sz="2400" dirty="0"/>
          </a:p>
        </p:txBody>
      </p:sp>
      <p:sp>
        <p:nvSpPr>
          <p:cNvPr id="12" name="圓角矩形 11"/>
          <p:cNvSpPr/>
          <p:nvPr/>
        </p:nvSpPr>
        <p:spPr>
          <a:xfrm>
            <a:off x="5030665" y="4077072"/>
            <a:ext cx="2897435" cy="1728192"/>
          </a:xfrm>
          <a:prstGeom prst="roundRect">
            <a:avLst/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2800" b="1" dirty="0">
                <a:solidFill>
                  <a:schemeClr val="accent5">
                    <a:lumMod val="50000"/>
                  </a:schemeClr>
                </a:solidFill>
              </a:rPr>
              <a:t>親</a:t>
            </a:r>
            <a:r>
              <a:rPr lang="zh-TW" altLang="en-US" sz="2800" b="1" dirty="0" smtClean="0">
                <a:solidFill>
                  <a:schemeClr val="accent5">
                    <a:lumMod val="50000"/>
                  </a:schemeClr>
                </a:solidFill>
              </a:rPr>
              <a:t>美的</a:t>
            </a:r>
            <a:endParaRPr lang="en-US" altLang="zh-TW" sz="2800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zh-TW" altLang="en-US" sz="2800" b="1" dirty="0" smtClean="0">
                <a:solidFill>
                  <a:schemeClr val="accent5">
                    <a:lumMod val="50000"/>
                  </a:schemeClr>
                </a:solidFill>
              </a:rPr>
              <a:t>現實主義路線</a:t>
            </a:r>
            <a:endParaRPr lang="en-US" altLang="zh-TW" sz="2800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en-US" altLang="zh-TW" sz="2400" dirty="0" smtClean="0"/>
              <a:t>EX:</a:t>
            </a:r>
            <a:r>
              <a:rPr lang="zh-TW" altLang="en-US" sz="2400" dirty="0" smtClean="0"/>
              <a:t>吉田茂</a:t>
            </a:r>
            <a:endParaRPr lang="en-US" altLang="zh-TW" sz="2400" dirty="0" smtClean="0"/>
          </a:p>
          <a:p>
            <a:pPr algn="ctr"/>
            <a:r>
              <a:rPr lang="zh-TW" altLang="en-US" sz="2400" dirty="0" smtClean="0"/>
              <a:t>           中</a:t>
            </a:r>
            <a:r>
              <a:rPr lang="zh-TW" altLang="en-US" sz="2400" dirty="0"/>
              <a:t>曾根康弘</a:t>
            </a:r>
          </a:p>
        </p:txBody>
      </p:sp>
      <p:cxnSp>
        <p:nvCxnSpPr>
          <p:cNvPr id="14" name="直線接點 13"/>
          <p:cNvCxnSpPr>
            <a:stCxn id="7" idx="3"/>
            <a:endCxn id="8" idx="1"/>
          </p:cNvCxnSpPr>
          <p:nvPr/>
        </p:nvCxnSpPr>
        <p:spPr>
          <a:xfrm>
            <a:off x="1259632" y="3465004"/>
            <a:ext cx="6552728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接點 15"/>
          <p:cNvCxnSpPr>
            <a:stCxn id="4" idx="2"/>
            <a:endCxn id="6" idx="0"/>
          </p:cNvCxnSpPr>
          <p:nvPr/>
        </p:nvCxnSpPr>
        <p:spPr>
          <a:xfrm>
            <a:off x="4463988" y="836712"/>
            <a:ext cx="0" cy="5184576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矩形 21"/>
          <p:cNvSpPr/>
          <p:nvPr/>
        </p:nvSpPr>
        <p:spPr>
          <a:xfrm>
            <a:off x="4860032" y="1988840"/>
            <a:ext cx="3313197" cy="86409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200" b="1" dirty="0" smtClean="0">
                <a:solidFill>
                  <a:srgbClr val="FF0000"/>
                </a:solidFill>
              </a:rPr>
              <a:t>2000</a:t>
            </a:r>
            <a:r>
              <a:rPr lang="zh-TW" altLang="en-US" sz="3200" b="1" dirty="0" smtClean="0">
                <a:solidFill>
                  <a:srgbClr val="FF0000"/>
                </a:solidFill>
              </a:rPr>
              <a:t>年後主導</a:t>
            </a:r>
            <a:endParaRPr lang="zh-TW" altLang="en-US" sz="3200" b="1" dirty="0">
              <a:solidFill>
                <a:srgbClr val="FF0000"/>
              </a:solidFill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4860032" y="5013176"/>
            <a:ext cx="3313197" cy="86409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200" b="1" dirty="0" smtClean="0">
                <a:solidFill>
                  <a:srgbClr val="FF0000"/>
                </a:solidFill>
              </a:rPr>
              <a:t>1900</a:t>
            </a:r>
            <a:r>
              <a:rPr lang="zh-TW" altLang="en-US" sz="3200" b="1" dirty="0" smtClean="0">
                <a:solidFill>
                  <a:srgbClr val="FF0000"/>
                </a:solidFill>
              </a:rPr>
              <a:t>年代主導</a:t>
            </a:r>
            <a:endParaRPr lang="zh-TW" alt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0024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美日安保─冷戰後至今的演變</a:t>
            </a: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708920"/>
            <a:ext cx="4506022" cy="2448272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1311" y="3862014"/>
            <a:ext cx="4617873" cy="2995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483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美日同盟更緊密</a:t>
            </a:r>
            <a:endParaRPr lang="zh-TW" altLang="en-US" dirty="0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horz">
            <a:normAutofit/>
          </a:bodyPr>
          <a:lstStyle/>
          <a:p>
            <a:r>
              <a:rPr lang="zh-TW" altLang="en-US" sz="3200" dirty="0" smtClean="0"/>
              <a:t>原因</a:t>
            </a:r>
            <a:endParaRPr lang="zh-TW" altLang="en-US" sz="3200" dirty="0"/>
          </a:p>
        </p:txBody>
      </p:sp>
      <p:graphicFrame>
        <p:nvGraphicFramePr>
          <p:cNvPr id="4" name="資料庫圖表 3"/>
          <p:cNvGraphicFramePr/>
          <p:nvPr>
            <p:extLst>
              <p:ext uri="{D42A27DB-BD31-4B8C-83A1-F6EECF244321}">
                <p14:modId xmlns:p14="http://schemas.microsoft.com/office/powerpoint/2010/main" val="3061949278"/>
              </p:ext>
            </p:extLst>
          </p:nvPr>
        </p:nvGraphicFramePr>
        <p:xfrm>
          <a:off x="539552" y="1700808"/>
          <a:ext cx="8424936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05761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/>
              <a:t>美日</a:t>
            </a:r>
            <a:r>
              <a:rPr lang="zh-TW" altLang="en-US" dirty="0" smtClean="0"/>
              <a:t>同盟發展</a:t>
            </a:r>
            <a:endParaRPr lang="zh-TW" altLang="en-US" dirty="0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horz"/>
          <a:lstStyle/>
          <a:p>
            <a:endParaRPr lang="zh-TW" altLang="en-US" dirty="0"/>
          </a:p>
        </p:txBody>
      </p:sp>
      <p:graphicFrame>
        <p:nvGraphicFramePr>
          <p:cNvPr id="6" name="資料庫圖表 5"/>
          <p:cNvGraphicFramePr/>
          <p:nvPr>
            <p:extLst>
              <p:ext uri="{D42A27DB-BD31-4B8C-83A1-F6EECF244321}">
                <p14:modId xmlns:p14="http://schemas.microsoft.com/office/powerpoint/2010/main" val="2118240216"/>
              </p:ext>
            </p:extLst>
          </p:nvPr>
        </p:nvGraphicFramePr>
        <p:xfrm>
          <a:off x="432048" y="1757040"/>
          <a:ext cx="8532440" cy="42642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文字方塊 6"/>
          <p:cNvSpPr txBox="1"/>
          <p:nvPr/>
        </p:nvSpPr>
        <p:spPr>
          <a:xfrm>
            <a:off x="827584" y="3687415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 smtClean="0"/>
              <a:t>1994</a:t>
            </a:r>
            <a:endParaRPr lang="zh-TW" altLang="en-US" sz="2400" dirty="0"/>
          </a:p>
        </p:txBody>
      </p:sp>
      <p:sp>
        <p:nvSpPr>
          <p:cNvPr id="8" name="文字方塊 7"/>
          <p:cNvSpPr txBox="1"/>
          <p:nvPr/>
        </p:nvSpPr>
        <p:spPr>
          <a:xfrm>
            <a:off x="2843808" y="3687415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 smtClean="0"/>
              <a:t>1996</a:t>
            </a:r>
            <a:endParaRPr lang="zh-TW" altLang="en-US" sz="2400" dirty="0"/>
          </a:p>
        </p:txBody>
      </p:sp>
      <p:sp>
        <p:nvSpPr>
          <p:cNvPr id="9" name="文字方塊 8"/>
          <p:cNvSpPr txBox="1"/>
          <p:nvPr/>
        </p:nvSpPr>
        <p:spPr>
          <a:xfrm>
            <a:off x="4932040" y="3687415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 smtClean="0"/>
              <a:t>1997</a:t>
            </a:r>
            <a:endParaRPr lang="zh-TW" altLang="en-US" sz="2400" dirty="0"/>
          </a:p>
        </p:txBody>
      </p:sp>
      <p:sp>
        <p:nvSpPr>
          <p:cNvPr id="10" name="文字方塊 9"/>
          <p:cNvSpPr txBox="1"/>
          <p:nvPr/>
        </p:nvSpPr>
        <p:spPr>
          <a:xfrm>
            <a:off x="7020272" y="3687415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 smtClean="0"/>
              <a:t>1999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444754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/>
              <a:t>美日同盟發展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/>
          <a:lstStyle/>
          <a:p>
            <a:endParaRPr lang="zh-TW" altLang="en-US" dirty="0"/>
          </a:p>
        </p:txBody>
      </p:sp>
      <p:graphicFrame>
        <p:nvGraphicFramePr>
          <p:cNvPr id="4" name="資料庫圖表 3"/>
          <p:cNvGraphicFramePr/>
          <p:nvPr>
            <p:extLst>
              <p:ext uri="{D42A27DB-BD31-4B8C-83A1-F6EECF244321}">
                <p14:modId xmlns:p14="http://schemas.microsoft.com/office/powerpoint/2010/main" val="2331084518"/>
              </p:ext>
            </p:extLst>
          </p:nvPr>
        </p:nvGraphicFramePr>
        <p:xfrm>
          <a:off x="251520" y="1556792"/>
          <a:ext cx="8712968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文字方塊 4"/>
          <p:cNvSpPr txBox="1"/>
          <p:nvPr/>
        </p:nvSpPr>
        <p:spPr>
          <a:xfrm>
            <a:off x="1115616" y="3831431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 smtClean="0"/>
              <a:t>2001</a:t>
            </a:r>
            <a:endParaRPr lang="zh-TW" altLang="en-US" sz="2400" dirty="0"/>
          </a:p>
        </p:txBody>
      </p:sp>
      <p:sp>
        <p:nvSpPr>
          <p:cNvPr id="6" name="文字方塊 5"/>
          <p:cNvSpPr txBox="1"/>
          <p:nvPr/>
        </p:nvSpPr>
        <p:spPr>
          <a:xfrm>
            <a:off x="2987824" y="3831431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 smtClean="0"/>
              <a:t>2003</a:t>
            </a:r>
            <a:endParaRPr lang="zh-TW" altLang="en-US" sz="2400" dirty="0"/>
          </a:p>
        </p:txBody>
      </p:sp>
      <p:sp>
        <p:nvSpPr>
          <p:cNvPr id="7" name="文字方塊 6"/>
          <p:cNvSpPr txBox="1"/>
          <p:nvPr/>
        </p:nvSpPr>
        <p:spPr>
          <a:xfrm>
            <a:off x="4932040" y="3831430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 smtClean="0"/>
              <a:t>2005</a:t>
            </a:r>
            <a:endParaRPr lang="zh-TW" altLang="en-US" sz="2400" dirty="0"/>
          </a:p>
        </p:txBody>
      </p:sp>
      <p:sp>
        <p:nvSpPr>
          <p:cNvPr id="8" name="文字方塊 7"/>
          <p:cNvSpPr txBox="1"/>
          <p:nvPr/>
        </p:nvSpPr>
        <p:spPr>
          <a:xfrm>
            <a:off x="6804248" y="3831431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 smtClean="0"/>
              <a:t>2009</a:t>
            </a:r>
            <a:endParaRPr lang="zh-TW" altLang="en-US" sz="2400" dirty="0"/>
          </a:p>
        </p:txBody>
      </p:sp>
      <p:sp>
        <p:nvSpPr>
          <p:cNvPr id="10" name="圓角矩形 9"/>
          <p:cNvSpPr/>
          <p:nvPr/>
        </p:nvSpPr>
        <p:spPr>
          <a:xfrm>
            <a:off x="3275856" y="5805264"/>
            <a:ext cx="3600400" cy="972108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200" b="1" dirty="0" smtClean="0"/>
              <a:t>美日同盟發展停滯</a:t>
            </a:r>
            <a:endParaRPr lang="zh-TW" altLang="en-US" sz="3200" b="1" dirty="0"/>
          </a:p>
        </p:txBody>
      </p:sp>
      <p:sp>
        <p:nvSpPr>
          <p:cNvPr id="11" name="上彎箭號 10"/>
          <p:cNvSpPr/>
          <p:nvPr/>
        </p:nvSpPr>
        <p:spPr>
          <a:xfrm>
            <a:off x="6660232" y="5733256"/>
            <a:ext cx="720080" cy="648072"/>
          </a:xfrm>
          <a:prstGeom prst="bentUp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59775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zh-TW" altLang="zh-TW" b="1" dirty="0"/>
              <a:t>日俄關係─北方領土上的角力</a:t>
            </a:r>
            <a:r>
              <a:rPr lang="zh-TW" altLang="zh-TW" dirty="0"/>
              <a:t/>
            </a:r>
            <a:br>
              <a:rPr lang="zh-TW" altLang="zh-TW" dirty="0"/>
            </a:br>
            <a:endParaRPr lang="zh-TW" altLang="en-US" dirty="0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8" y="692696"/>
            <a:ext cx="6315075" cy="4400550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3184252"/>
            <a:ext cx="54864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097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日俄關係─北方領土上的角力</a:t>
            </a:r>
            <a:endParaRPr lang="zh-TW" altLang="en-US" dirty="0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horz">
            <a:normAutofit/>
          </a:bodyPr>
          <a:lstStyle/>
          <a:p>
            <a:r>
              <a:rPr lang="zh-TW" altLang="en-US" sz="3200" dirty="0" smtClean="0"/>
              <a:t>蘇聯解體</a:t>
            </a:r>
            <a:endParaRPr lang="en-US" altLang="zh-TW" sz="3200" dirty="0" smtClean="0"/>
          </a:p>
          <a:p>
            <a:endParaRPr lang="en-US" altLang="zh-TW" sz="2800" dirty="0"/>
          </a:p>
          <a:p>
            <a:endParaRPr lang="en-US" altLang="zh-TW" sz="2800" dirty="0" smtClean="0"/>
          </a:p>
          <a:p>
            <a:r>
              <a:rPr lang="zh-TW" altLang="en-US" sz="3200" dirty="0"/>
              <a:t>葉爾</a:t>
            </a:r>
            <a:r>
              <a:rPr lang="zh-TW" altLang="en-US" sz="3200" dirty="0" smtClean="0"/>
              <a:t>欽取消訪日行程</a:t>
            </a:r>
            <a:endParaRPr lang="zh-TW" altLang="en-US" sz="3200" dirty="0"/>
          </a:p>
        </p:txBody>
      </p:sp>
      <p:sp>
        <p:nvSpPr>
          <p:cNvPr id="4" name="圓角矩形 3"/>
          <p:cNvSpPr/>
          <p:nvPr/>
        </p:nvSpPr>
        <p:spPr>
          <a:xfrm>
            <a:off x="3347864" y="1628800"/>
            <a:ext cx="3960440" cy="864096"/>
          </a:xfrm>
          <a:prstGeom prst="roundRect">
            <a:avLst/>
          </a:prstGeom>
          <a:ln w="57150"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3200" b="1" dirty="0" smtClean="0">
                <a:solidFill>
                  <a:srgbClr val="FF0000"/>
                </a:solidFill>
              </a:rPr>
              <a:t>改善雙邊關係的契機</a:t>
            </a:r>
            <a:endParaRPr lang="zh-TW" altLang="en-US" sz="3200" b="1" dirty="0">
              <a:solidFill>
                <a:srgbClr val="FF0000"/>
              </a:solidFill>
            </a:endParaRPr>
          </a:p>
        </p:txBody>
      </p:sp>
      <p:sp>
        <p:nvSpPr>
          <p:cNvPr id="5" name="向右箭號 4"/>
          <p:cNvSpPr/>
          <p:nvPr/>
        </p:nvSpPr>
        <p:spPr>
          <a:xfrm>
            <a:off x="2699792" y="1700808"/>
            <a:ext cx="432048" cy="288032"/>
          </a:xfrm>
          <a:prstGeom prst="rightArrow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aphicFrame>
        <p:nvGraphicFramePr>
          <p:cNvPr id="6" name="資料庫圖表 5"/>
          <p:cNvGraphicFramePr/>
          <p:nvPr>
            <p:extLst>
              <p:ext uri="{D42A27DB-BD31-4B8C-83A1-F6EECF244321}">
                <p14:modId xmlns:p14="http://schemas.microsoft.com/office/powerpoint/2010/main" val="616467057"/>
              </p:ext>
            </p:extLst>
          </p:nvPr>
        </p:nvGraphicFramePr>
        <p:xfrm>
          <a:off x="539552" y="3356992"/>
          <a:ext cx="8136904" cy="33123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57897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韓戰與</a:t>
            </a:r>
            <a:r>
              <a:rPr lang="en-US" altLang="zh-TW" dirty="0" smtClean="0"/>
              <a:t>《</a:t>
            </a:r>
            <a:r>
              <a:rPr lang="zh-TW" altLang="en-US" dirty="0" smtClean="0"/>
              <a:t>舊金山和約</a:t>
            </a:r>
            <a:r>
              <a:rPr lang="en-US" altLang="zh-TW" dirty="0" smtClean="0"/>
              <a:t>》</a:t>
            </a:r>
            <a:endParaRPr lang="zh-TW" altLang="en-US" dirty="0"/>
          </a:p>
        </p:txBody>
      </p:sp>
      <p:graphicFrame>
        <p:nvGraphicFramePr>
          <p:cNvPr id="4" name="資料庫圖表 3"/>
          <p:cNvGraphicFramePr/>
          <p:nvPr>
            <p:extLst>
              <p:ext uri="{D42A27DB-BD31-4B8C-83A1-F6EECF244321}">
                <p14:modId xmlns:p14="http://schemas.microsoft.com/office/powerpoint/2010/main" val="2381899522"/>
              </p:ext>
            </p:extLst>
          </p:nvPr>
        </p:nvGraphicFramePr>
        <p:xfrm>
          <a:off x="251520" y="2132856"/>
          <a:ext cx="856895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文字方塊 4"/>
          <p:cNvSpPr txBox="1"/>
          <p:nvPr/>
        </p:nvSpPr>
        <p:spPr>
          <a:xfrm>
            <a:off x="683568" y="3933056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 smtClean="0"/>
              <a:t>1950</a:t>
            </a:r>
            <a:endParaRPr lang="zh-TW" altLang="en-US" sz="2400" dirty="0"/>
          </a:p>
        </p:txBody>
      </p:sp>
      <p:sp>
        <p:nvSpPr>
          <p:cNvPr id="6" name="文字方塊 5"/>
          <p:cNvSpPr txBox="1"/>
          <p:nvPr/>
        </p:nvSpPr>
        <p:spPr>
          <a:xfrm>
            <a:off x="2699792" y="3945424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 smtClean="0"/>
              <a:t>1951</a:t>
            </a:r>
            <a:endParaRPr lang="zh-TW" altLang="en-US" sz="2400" dirty="0"/>
          </a:p>
        </p:txBody>
      </p:sp>
      <p:sp>
        <p:nvSpPr>
          <p:cNvPr id="7" name="文字方塊 6"/>
          <p:cNvSpPr txBox="1"/>
          <p:nvPr/>
        </p:nvSpPr>
        <p:spPr>
          <a:xfrm>
            <a:off x="4716016" y="3943271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 smtClean="0"/>
              <a:t>1952</a:t>
            </a:r>
            <a:endParaRPr lang="zh-TW" altLang="en-US" sz="2400" dirty="0"/>
          </a:p>
        </p:txBody>
      </p:sp>
      <p:sp>
        <p:nvSpPr>
          <p:cNvPr id="8" name="文字方塊 7"/>
          <p:cNvSpPr txBox="1"/>
          <p:nvPr/>
        </p:nvSpPr>
        <p:spPr>
          <a:xfrm>
            <a:off x="6732240" y="3933056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 smtClean="0"/>
              <a:t>1953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932990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日俄</a:t>
            </a:r>
            <a:r>
              <a:rPr lang="en-US" altLang="zh-TW" dirty="0" smtClean="0"/>
              <a:t>《</a:t>
            </a:r>
            <a:r>
              <a:rPr lang="zh-TW" altLang="en-US" dirty="0" smtClean="0"/>
              <a:t>東京宣言</a:t>
            </a:r>
            <a:r>
              <a:rPr lang="en-US" altLang="zh-TW" dirty="0" smtClean="0"/>
              <a:t>》</a:t>
            </a:r>
            <a:endParaRPr lang="zh-TW" altLang="en-US" dirty="0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horz"/>
          <a:lstStyle/>
          <a:p>
            <a:endParaRPr lang="zh-TW" altLang="en-US" dirty="0"/>
          </a:p>
        </p:txBody>
      </p:sp>
      <p:graphicFrame>
        <p:nvGraphicFramePr>
          <p:cNvPr id="4" name="資料庫圖表 3"/>
          <p:cNvGraphicFramePr/>
          <p:nvPr>
            <p:extLst>
              <p:ext uri="{D42A27DB-BD31-4B8C-83A1-F6EECF244321}">
                <p14:modId xmlns:p14="http://schemas.microsoft.com/office/powerpoint/2010/main" val="3847931764"/>
              </p:ext>
            </p:extLst>
          </p:nvPr>
        </p:nvGraphicFramePr>
        <p:xfrm>
          <a:off x="611560" y="1613024"/>
          <a:ext cx="8208912" cy="4840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5761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153400" cy="990600"/>
          </a:xfrm>
        </p:spPr>
        <p:txBody>
          <a:bodyPr/>
          <a:lstStyle/>
          <a:p>
            <a:pPr algn="ctr"/>
            <a:r>
              <a:rPr lang="zh-TW" altLang="en-US" dirty="0" smtClean="0"/>
              <a:t>日俄關係的一道曙光</a:t>
            </a:r>
            <a:endParaRPr lang="zh-TW" altLang="en-US" dirty="0"/>
          </a:p>
        </p:txBody>
      </p:sp>
      <p:graphicFrame>
        <p:nvGraphicFramePr>
          <p:cNvPr id="4" name="資料庫圖表 3"/>
          <p:cNvGraphicFramePr/>
          <p:nvPr>
            <p:extLst>
              <p:ext uri="{D42A27DB-BD31-4B8C-83A1-F6EECF244321}">
                <p14:modId xmlns:p14="http://schemas.microsoft.com/office/powerpoint/2010/main" val="3827867898"/>
              </p:ext>
            </p:extLst>
          </p:nvPr>
        </p:nvGraphicFramePr>
        <p:xfrm>
          <a:off x="827584" y="1484784"/>
          <a:ext cx="7344816" cy="5301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圓角矩形 9"/>
          <p:cNvSpPr/>
          <p:nvPr/>
        </p:nvSpPr>
        <p:spPr>
          <a:xfrm>
            <a:off x="4572000" y="5445224"/>
            <a:ext cx="3526532" cy="1008112"/>
          </a:xfrm>
          <a:prstGeom prst="roundRect">
            <a:avLst/>
          </a:prstGeom>
          <a:ln w="57150">
            <a:prstDash val="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3600" b="1" dirty="0" smtClean="0">
                <a:solidFill>
                  <a:srgbClr val="FF0000"/>
                </a:solidFill>
              </a:rPr>
              <a:t>先經濟，後政治</a:t>
            </a:r>
            <a:endParaRPr lang="zh-TW" altLang="en-US" sz="3600" b="1" dirty="0">
              <a:solidFill>
                <a:srgbClr val="FF0000"/>
              </a:solidFill>
            </a:endParaRPr>
          </a:p>
        </p:txBody>
      </p:sp>
      <p:cxnSp>
        <p:nvCxnSpPr>
          <p:cNvPr id="19" name="直線單箭頭接點 18"/>
          <p:cNvCxnSpPr/>
          <p:nvPr/>
        </p:nvCxnSpPr>
        <p:spPr>
          <a:xfrm flipH="1" flipV="1">
            <a:off x="3491880" y="5157192"/>
            <a:ext cx="1008112" cy="7920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484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/>
              <a:t>雙方關係</a:t>
            </a:r>
            <a:r>
              <a:rPr lang="zh-TW" altLang="en-US" dirty="0" smtClean="0"/>
              <a:t>停滯</a:t>
            </a:r>
            <a:endParaRPr lang="zh-TW" altLang="en-US" dirty="0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horz"/>
          <a:lstStyle/>
          <a:p>
            <a:endParaRPr lang="zh-TW" altLang="en-US" dirty="0"/>
          </a:p>
        </p:txBody>
      </p:sp>
      <p:graphicFrame>
        <p:nvGraphicFramePr>
          <p:cNvPr id="4" name="資料庫圖表 3"/>
          <p:cNvGraphicFramePr/>
          <p:nvPr>
            <p:extLst>
              <p:ext uri="{D42A27DB-BD31-4B8C-83A1-F6EECF244321}">
                <p14:modId xmlns:p14="http://schemas.microsoft.com/office/powerpoint/2010/main" val="1241627759"/>
              </p:ext>
            </p:extLst>
          </p:nvPr>
        </p:nvGraphicFramePr>
        <p:xfrm>
          <a:off x="611560" y="1772816"/>
          <a:ext cx="8136904" cy="2808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圓角矩形 4"/>
          <p:cNvSpPr/>
          <p:nvPr/>
        </p:nvSpPr>
        <p:spPr>
          <a:xfrm>
            <a:off x="1331640" y="4581128"/>
            <a:ext cx="6768752" cy="1584176"/>
          </a:xfrm>
          <a:prstGeom prst="roundRect">
            <a:avLst/>
          </a:prstGeom>
          <a:ln w="57150">
            <a:prstDash val="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3600" b="1" dirty="0" smtClean="0">
                <a:solidFill>
                  <a:srgbClr val="FF0000"/>
                </a:solidFill>
              </a:rPr>
              <a:t>北方四島問題沒有具體解決方案</a:t>
            </a:r>
            <a:endParaRPr lang="zh-TW" altLang="en-US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251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zh-TW" altLang="zh-TW" b="1" dirty="0"/>
              <a:t>日中關係─東亞地區的競合</a:t>
            </a:r>
            <a:r>
              <a:rPr lang="zh-TW" altLang="zh-TW" dirty="0"/>
              <a:t/>
            </a:r>
            <a:br>
              <a:rPr lang="zh-TW" altLang="zh-TW" dirty="0"/>
            </a:br>
            <a:endParaRPr lang="zh-TW" altLang="en-US" dirty="0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1606511"/>
            <a:ext cx="7848872" cy="5062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855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日中關係─東亞地區的競合</a:t>
            </a:r>
            <a:endParaRPr lang="zh-TW" altLang="en-US" dirty="0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horz">
            <a:normAutofit/>
          </a:bodyPr>
          <a:lstStyle/>
          <a:p>
            <a:r>
              <a:rPr lang="zh-TW" altLang="en-US" sz="3200" dirty="0" smtClean="0"/>
              <a:t>經貿合作為主</a:t>
            </a:r>
            <a:endParaRPr lang="zh-TW" altLang="en-US" sz="3200" dirty="0"/>
          </a:p>
        </p:txBody>
      </p:sp>
      <p:graphicFrame>
        <p:nvGraphicFramePr>
          <p:cNvPr id="4" name="資料庫圖表 3"/>
          <p:cNvGraphicFramePr/>
          <p:nvPr>
            <p:extLst>
              <p:ext uri="{D42A27DB-BD31-4B8C-83A1-F6EECF244321}">
                <p14:modId xmlns:p14="http://schemas.microsoft.com/office/powerpoint/2010/main" val="3172398320"/>
              </p:ext>
            </p:extLst>
          </p:nvPr>
        </p:nvGraphicFramePr>
        <p:xfrm>
          <a:off x="-900608" y="2389336"/>
          <a:ext cx="964907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58963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日中衝突</a:t>
            </a:r>
            <a:endParaRPr lang="zh-TW" altLang="en-US" dirty="0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/>
          <a:lstStyle/>
          <a:p>
            <a:endParaRPr lang="zh-TW" altLang="en-US" dirty="0"/>
          </a:p>
        </p:txBody>
      </p:sp>
      <p:graphicFrame>
        <p:nvGraphicFramePr>
          <p:cNvPr id="5" name="資料庫圖表 4"/>
          <p:cNvGraphicFramePr/>
          <p:nvPr>
            <p:extLst>
              <p:ext uri="{D42A27DB-BD31-4B8C-83A1-F6EECF244321}">
                <p14:modId xmlns:p14="http://schemas.microsoft.com/office/powerpoint/2010/main" val="1726614825"/>
              </p:ext>
            </p:extLst>
          </p:nvPr>
        </p:nvGraphicFramePr>
        <p:xfrm>
          <a:off x="395536" y="1268760"/>
          <a:ext cx="8424936" cy="5589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21366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東海能源的爭奪</a:t>
            </a:r>
            <a:endParaRPr lang="zh-TW" altLang="en-US" dirty="0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484783"/>
            <a:ext cx="8208912" cy="5754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271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TW" dirty="0" smtClean="0"/>
              <a:t>Q&amp;A</a:t>
            </a:r>
            <a:endParaRPr lang="zh-TW" altLang="en-US" dirty="0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horz"/>
          <a:lstStyle/>
          <a:p>
            <a:r>
              <a:rPr lang="zh-TW" altLang="en-US" dirty="0" smtClean="0"/>
              <a:t>試論日俄關係停滯不前的原因為和？兩國合作的誘因又為何</a:t>
            </a:r>
            <a:r>
              <a:rPr lang="zh-TW" altLang="en-US" dirty="0" smtClean="0"/>
              <a:t>？</a:t>
            </a:r>
            <a:endParaRPr lang="en-US" altLang="zh-TW" dirty="0"/>
          </a:p>
          <a:p>
            <a:endParaRPr lang="en-US" altLang="zh-TW" dirty="0" smtClean="0"/>
          </a:p>
          <a:p>
            <a:r>
              <a:rPr lang="zh-TW" altLang="en-US" dirty="0"/>
              <a:t>試論日美</a:t>
            </a:r>
            <a:r>
              <a:rPr lang="zh-TW" altLang="en-US" dirty="0" smtClean="0"/>
              <a:t>關係的基礎是？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zh-TW" altLang="en-US" dirty="0" smtClean="0"/>
              <a:t>試論日中關係的阻礙為何？</a:t>
            </a:r>
            <a:r>
              <a:rPr lang="en-US" altLang="zh-TW" dirty="0" smtClean="0"/>
              <a:t>(</a:t>
            </a:r>
            <a:r>
              <a:rPr lang="zh-TW" altLang="en-US" dirty="0" smtClean="0"/>
              <a:t>試舉三項</a:t>
            </a:r>
            <a:r>
              <a:rPr lang="en-US" altLang="zh-TW" dirty="0" smtClean="0"/>
              <a:t>)</a:t>
            </a:r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15322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116632"/>
            <a:ext cx="8153400" cy="990600"/>
          </a:xfrm>
        </p:spPr>
        <p:txBody>
          <a:bodyPr/>
          <a:lstStyle/>
          <a:p>
            <a:pPr algn="ctr"/>
            <a:r>
              <a:rPr lang="zh-TW" altLang="en-US" dirty="0" smtClean="0"/>
              <a:t>對美關係確立</a:t>
            </a:r>
            <a:endParaRPr lang="zh-TW" altLang="en-US" dirty="0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/>
          <a:lstStyle/>
          <a:p>
            <a:endParaRPr lang="zh-TW" altLang="en-US" dirty="0"/>
          </a:p>
        </p:txBody>
      </p:sp>
      <p:graphicFrame>
        <p:nvGraphicFramePr>
          <p:cNvPr id="4" name="內容版面配置區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67230538"/>
              </p:ext>
            </p:extLst>
          </p:nvPr>
        </p:nvGraphicFramePr>
        <p:xfrm>
          <a:off x="0" y="1268760"/>
          <a:ext cx="9036496" cy="5589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7" name="直線單箭頭接點 6"/>
          <p:cNvCxnSpPr/>
          <p:nvPr/>
        </p:nvCxnSpPr>
        <p:spPr>
          <a:xfrm>
            <a:off x="5436096" y="1988840"/>
            <a:ext cx="432048" cy="0"/>
          </a:xfrm>
          <a:prstGeom prst="straightConnector1">
            <a:avLst/>
          </a:prstGeom>
          <a:ln w="38100">
            <a:solidFill>
              <a:srgbClr val="FF0000"/>
            </a:solidFill>
            <a:headEnd type="none" w="med" len="med"/>
            <a:tailEnd type="arrow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文字方塊 7"/>
          <p:cNvSpPr txBox="1"/>
          <p:nvPr/>
        </p:nvSpPr>
        <p:spPr>
          <a:xfrm>
            <a:off x="5724128" y="1700808"/>
            <a:ext cx="2592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 smtClean="0">
                <a:solidFill>
                  <a:srgbClr val="FF0000"/>
                </a:solidFill>
              </a:rPr>
              <a:t>「特需景氣」</a:t>
            </a:r>
            <a:endParaRPr lang="zh-TW" altLang="en-US" sz="3600" b="1" dirty="0">
              <a:solidFill>
                <a:srgbClr val="FF0000"/>
              </a:solidFill>
            </a:endParaRPr>
          </a:p>
        </p:txBody>
      </p:sp>
      <p:cxnSp>
        <p:nvCxnSpPr>
          <p:cNvPr id="9" name="直線單箭頭接點 8"/>
          <p:cNvCxnSpPr/>
          <p:nvPr/>
        </p:nvCxnSpPr>
        <p:spPr>
          <a:xfrm flipH="1">
            <a:off x="683568" y="4077072"/>
            <a:ext cx="432048" cy="0"/>
          </a:xfrm>
          <a:prstGeom prst="straightConnector1">
            <a:avLst/>
          </a:prstGeom>
          <a:ln w="38100">
            <a:solidFill>
              <a:srgbClr val="FF0000"/>
            </a:solidFill>
            <a:headEnd type="none" w="med" len="med"/>
            <a:tailEnd type="arrow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文字方塊 9"/>
          <p:cNvSpPr txBox="1"/>
          <p:nvPr/>
        </p:nvSpPr>
        <p:spPr>
          <a:xfrm>
            <a:off x="16912" y="3068960"/>
            <a:ext cx="738664" cy="324036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3600" dirty="0" smtClean="0">
                <a:solidFill>
                  <a:srgbClr val="FF0000"/>
                </a:solidFill>
              </a:rPr>
              <a:t>美軍駐日</a:t>
            </a:r>
            <a:endParaRPr lang="zh-TW" alt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2848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116632"/>
            <a:ext cx="8153400" cy="990600"/>
          </a:xfrm>
        </p:spPr>
        <p:txBody>
          <a:bodyPr/>
          <a:lstStyle/>
          <a:p>
            <a:pPr algn="ctr"/>
            <a:r>
              <a:rPr lang="zh-TW" altLang="en-US" dirty="0"/>
              <a:t>發展</a:t>
            </a:r>
            <a:r>
              <a:rPr lang="zh-TW" altLang="en-US" dirty="0" smtClean="0"/>
              <a:t>對</a:t>
            </a:r>
            <a:r>
              <a:rPr lang="zh-TW" altLang="en-US" dirty="0"/>
              <a:t>蘇聯的友好關係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horz">
            <a:normAutofit/>
          </a:bodyPr>
          <a:lstStyle/>
          <a:p>
            <a:pPr marL="0" indent="0">
              <a:buNone/>
            </a:pPr>
            <a:endParaRPr lang="zh-TW" altLang="en-US" sz="3200" dirty="0"/>
          </a:p>
        </p:txBody>
      </p:sp>
      <p:graphicFrame>
        <p:nvGraphicFramePr>
          <p:cNvPr id="4" name="資料庫圖表 3"/>
          <p:cNvGraphicFramePr/>
          <p:nvPr>
            <p:extLst>
              <p:ext uri="{D42A27DB-BD31-4B8C-83A1-F6EECF244321}">
                <p14:modId xmlns:p14="http://schemas.microsoft.com/office/powerpoint/2010/main" val="1872696344"/>
              </p:ext>
            </p:extLst>
          </p:nvPr>
        </p:nvGraphicFramePr>
        <p:xfrm>
          <a:off x="467544" y="1669256"/>
          <a:ext cx="8496944" cy="52161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內容版面配置區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69943599"/>
              </p:ext>
            </p:extLst>
          </p:nvPr>
        </p:nvGraphicFramePr>
        <p:xfrm>
          <a:off x="179512" y="1052736"/>
          <a:ext cx="8784976" cy="5904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308590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Graphic spid="6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對中政策受限</a:t>
            </a:r>
            <a:endParaRPr lang="zh-TW" altLang="en-US" dirty="0"/>
          </a:p>
        </p:txBody>
      </p:sp>
      <p:graphicFrame>
        <p:nvGraphicFramePr>
          <p:cNvPr id="4" name="資料庫圖表 3"/>
          <p:cNvGraphicFramePr/>
          <p:nvPr>
            <p:extLst>
              <p:ext uri="{D42A27DB-BD31-4B8C-83A1-F6EECF244321}">
                <p14:modId xmlns:p14="http://schemas.microsoft.com/office/powerpoint/2010/main" val="583036351"/>
              </p:ext>
            </p:extLst>
          </p:nvPr>
        </p:nvGraphicFramePr>
        <p:xfrm>
          <a:off x="611560" y="1813272"/>
          <a:ext cx="820891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95485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字版面配置區 1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dirty="0" smtClean="0"/>
              <a:t>吉田茂與鳩山一郎</a:t>
            </a:r>
            <a:endParaRPr lang="zh-TW" altLang="en-US" dirty="0"/>
          </a:p>
        </p:txBody>
      </p:sp>
      <p:graphicFrame>
        <p:nvGraphicFramePr>
          <p:cNvPr id="2" name="資料庫圖表 1"/>
          <p:cNvGraphicFramePr/>
          <p:nvPr>
            <p:extLst>
              <p:ext uri="{D42A27DB-BD31-4B8C-83A1-F6EECF244321}">
                <p14:modId xmlns:p14="http://schemas.microsoft.com/office/powerpoint/2010/main" val="97424901"/>
              </p:ext>
            </p:extLst>
          </p:nvPr>
        </p:nvGraphicFramePr>
        <p:xfrm>
          <a:off x="1475656" y="2965400"/>
          <a:ext cx="712879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圖片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84" y="4495297"/>
            <a:ext cx="1224136" cy="1654238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0656" y="4460397"/>
            <a:ext cx="1396535" cy="1700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708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中庸">
  <a:themeElements>
    <a:clrScheme name="中庸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中庸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中庸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2555</TotalTime>
  <Words>2416</Words>
  <Application>Microsoft Office PowerPoint</Application>
  <PresentationFormat>如螢幕大小 (4:3)</PresentationFormat>
  <Paragraphs>412</Paragraphs>
  <Slides>57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57</vt:i4>
      </vt:variant>
    </vt:vector>
  </HeadingPairs>
  <TitlesOfParts>
    <vt:vector size="58" baseType="lpstr">
      <vt:lpstr>中庸</vt:lpstr>
      <vt:lpstr>Introduction to Japanese Politics CH.12 日本對外關係</vt:lpstr>
      <vt:lpstr>目錄</vt:lpstr>
      <vt:lpstr>前言</vt:lpstr>
      <vt:lpstr>日本對外關係與國家意識形成</vt:lpstr>
      <vt:lpstr>韓戰與《舊金山和約》</vt:lpstr>
      <vt:lpstr>對美關係確立</vt:lpstr>
      <vt:lpstr>發展對蘇聯的友好關係</vt:lpstr>
      <vt:lpstr>對中政策受限</vt:lpstr>
      <vt:lpstr>吉田茂與鳩山一郎</vt:lpstr>
      <vt:lpstr>《美日共同防禦援助協定》</vt:lpstr>
      <vt:lpstr>吉田茂─以美國為中心的外交路線</vt:lpstr>
      <vt:lpstr>鳩山一郎與《日蘇聯合宣言》</vt:lpstr>
      <vt:lpstr>修正對中關係</vt:lpstr>
      <vt:lpstr>岸信介與《日美安保條約》</vt:lpstr>
      <vt:lpstr>《日美共同合作和安全保障條約》</vt:lpstr>
      <vt:lpstr>《日美共同合作和安全保障條約》</vt:lpstr>
      <vt:lpstr>日蘇關係停滯</vt:lpstr>
      <vt:lpstr>日中關係惡化</vt:lpstr>
      <vt:lpstr>池田勇人的經濟外交</vt:lpstr>
      <vt:lpstr>「重經濟、輕軍備」的最佳詮釋</vt:lpstr>
      <vt:lpstr>《日蘇通商議定書》</vt:lpstr>
      <vt:lpstr>《日中長期貿易備忘錄》</vt:lpstr>
      <vt:lpstr>佐藤榮作與沖繩的歸還</vt:lpstr>
      <vt:lpstr>《日美聯合聲明》</vt:lpstr>
      <vt:lpstr>《日美聯合聲明》</vt:lpstr>
      <vt:lpstr>二戰以來，日蘇最友好的時期</vt:lpstr>
      <vt:lpstr>強硬的對中政策</vt:lpstr>
      <vt:lpstr>田中角榮到福田赳夫</vt:lpstr>
      <vt:lpstr>「全方位外交」</vt:lpstr>
      <vt:lpstr>「全方位外交」</vt:lpstr>
      <vt:lpstr>對蘇關係的改變</vt:lpstr>
      <vt:lpstr>與中國建立邦交</vt:lpstr>
      <vt:lpstr>與中國建立邦交</vt:lpstr>
      <vt:lpstr>大平正芳到竹下登的大國外交</vt:lpstr>
      <vt:lpstr>美日雙方關係對等</vt:lpstr>
      <vt:lpstr>日蘇關係改善</vt:lpstr>
      <vt:lpstr>《中日友好四原則》</vt:lpstr>
      <vt:lpstr>海部俊樹與冷戰後的外交政策</vt:lpstr>
      <vt:lpstr>對美「政治合作、經濟競爭」</vt:lpstr>
      <vt:lpstr>「東京宣言」</vt:lpstr>
      <vt:lpstr>蘇聯解體</vt:lpstr>
      <vt:lpstr>日中關係友好</vt:lpstr>
      <vt:lpstr>PowerPoint 簡報</vt:lpstr>
      <vt:lpstr>美日安保─冷戰後至今的演變</vt:lpstr>
      <vt:lpstr>美日同盟更緊密</vt:lpstr>
      <vt:lpstr>美日同盟發展</vt:lpstr>
      <vt:lpstr>美日同盟發展</vt:lpstr>
      <vt:lpstr>日俄關係─北方領土上的角力 </vt:lpstr>
      <vt:lpstr>日俄關係─北方領土上的角力</vt:lpstr>
      <vt:lpstr>日俄《東京宣言》</vt:lpstr>
      <vt:lpstr>日俄關係的一道曙光</vt:lpstr>
      <vt:lpstr>雙方關係停滯</vt:lpstr>
      <vt:lpstr>日中關係─東亞地區的競合 </vt:lpstr>
      <vt:lpstr>日中關係─東亞地區的競合</vt:lpstr>
      <vt:lpstr>日中衝突</vt:lpstr>
      <vt:lpstr>東海能源的爭奪</vt:lpstr>
      <vt:lpstr>Q&amp;A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TOSHIBA</dc:creator>
  <cp:lastModifiedBy>AbelYang</cp:lastModifiedBy>
  <cp:revision>116</cp:revision>
  <dcterms:created xsi:type="dcterms:W3CDTF">2013-05-18T10:21:37Z</dcterms:created>
  <dcterms:modified xsi:type="dcterms:W3CDTF">2013-05-27T03:17:28Z</dcterms:modified>
</cp:coreProperties>
</file>