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5.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diagrams/colors4.xml" ContentType="application/vnd.openxmlformats-officedocument.drawingml.diagramColors+xml"/>
  <Override PartName="/ppt/diagrams/drawing5.xml" ContentType="application/vnd.ms-office.drawingml.diagramDrawing+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diagrams/layout4.xml" ContentType="application/vnd.openxmlformats-officedocument.drawingml.diagram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5.xml" ContentType="application/vnd.openxmlformats-officedocument.drawingml.diagramData+xml"/>
  <Override PartName="/ppt/diagrams/data3.xml" ContentType="application/vnd.openxmlformats-officedocument.drawingml.diagramData+xml"/>
  <Override PartName="/ppt/diagrams/colors5.xml" ContentType="application/vnd.openxmlformats-officedocument.drawingml.diagramColors+xml"/>
  <Override PartName="/ppt/slideMasters/slideMaster5.xml" ContentType="application/vnd.openxmlformats-officedocument.presentationml.slideMaster+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 id="2147483792" r:id="rId2"/>
    <p:sldMasterId id="2147483804" r:id="rId3"/>
    <p:sldMasterId id="2147483816" r:id="rId4"/>
    <p:sldMasterId id="2147483828" r:id="rId5"/>
  </p:sldMasterIdLst>
  <p:notesMasterIdLst>
    <p:notesMasterId r:id="rId29"/>
  </p:notesMasterIdLst>
  <p:sldIdLst>
    <p:sldId id="256" r:id="rId6"/>
    <p:sldId id="284" r:id="rId7"/>
    <p:sldId id="283" r:id="rId8"/>
    <p:sldId id="287" r:id="rId9"/>
    <p:sldId id="262" r:id="rId10"/>
    <p:sldId id="275" r:id="rId11"/>
    <p:sldId id="288" r:id="rId12"/>
    <p:sldId id="263" r:id="rId13"/>
    <p:sldId id="296" r:id="rId14"/>
    <p:sldId id="293" r:id="rId15"/>
    <p:sldId id="289" r:id="rId16"/>
    <p:sldId id="297" r:id="rId17"/>
    <p:sldId id="294" r:id="rId18"/>
    <p:sldId id="291" r:id="rId19"/>
    <p:sldId id="282" r:id="rId20"/>
    <p:sldId id="277" r:id="rId21"/>
    <p:sldId id="278" r:id="rId22"/>
    <p:sldId id="279" r:id="rId23"/>
    <p:sldId id="285" r:id="rId24"/>
    <p:sldId id="292" r:id="rId25"/>
    <p:sldId id="266" r:id="rId26"/>
    <p:sldId id="269" r:id="rId27"/>
    <p:sldId id="272" r:id="rId2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0" d="100"/>
          <a:sy n="80" d="100"/>
        </p:scale>
        <p:origin x="-1086" y="19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903019-B0D8-496C-AF44-6C9D2E1A34B0}" type="doc">
      <dgm:prSet loTypeId="urn:microsoft.com/office/officeart/2005/8/layout/radial6" loCatId="cycle" qsTypeId="urn:microsoft.com/office/officeart/2005/8/quickstyle/3d1" qsCatId="3D" csTypeId="urn:microsoft.com/office/officeart/2005/8/colors/colorful1" csCatId="colorful" phldr="1"/>
      <dgm:spPr/>
      <dgm:t>
        <a:bodyPr/>
        <a:lstStyle/>
        <a:p>
          <a:endParaRPr lang="zh-TW" altLang="en-US"/>
        </a:p>
      </dgm:t>
    </dgm:pt>
    <dgm:pt modelId="{C999182B-0E73-45B2-BB1E-80C38B64AE05}">
      <dgm:prSet phldrT="[文字]"/>
      <dgm:spPr/>
      <dgm:t>
        <a:bodyPr/>
        <a:lstStyle/>
        <a:p>
          <a:r>
            <a:rPr lang="zh-TW" altLang="en-US"/>
            <a:t>美日安保</a:t>
          </a:r>
        </a:p>
      </dgm:t>
    </dgm:pt>
    <dgm:pt modelId="{D9BFCB9F-9E5A-4CF0-991D-431465B7F1D8}" type="parTrans" cxnId="{4DE081B1-A09F-4AC6-8FD7-101DF6247FAC}">
      <dgm:prSet/>
      <dgm:spPr/>
      <dgm:t>
        <a:bodyPr/>
        <a:lstStyle/>
        <a:p>
          <a:endParaRPr lang="zh-TW" altLang="en-US"/>
        </a:p>
      </dgm:t>
    </dgm:pt>
    <dgm:pt modelId="{3CFE0F22-61DB-4E8D-B271-FCCB4F5F6AF8}" type="sibTrans" cxnId="{4DE081B1-A09F-4AC6-8FD7-101DF6247FAC}">
      <dgm:prSet/>
      <dgm:spPr/>
      <dgm:t>
        <a:bodyPr/>
        <a:lstStyle/>
        <a:p>
          <a:endParaRPr lang="zh-TW" altLang="en-US"/>
        </a:p>
      </dgm:t>
    </dgm:pt>
    <dgm:pt modelId="{CA3F295C-1DF7-4E28-A84C-191D05A8DE72}">
      <dgm:prSet phldrT="[文字]"/>
      <dgm:spPr/>
      <dgm:t>
        <a:bodyPr/>
        <a:lstStyle/>
        <a:p>
          <a:r>
            <a:rPr lang="zh-TW" altLang="en-US" dirty="0"/>
            <a:t>日本安全</a:t>
          </a:r>
        </a:p>
      </dgm:t>
    </dgm:pt>
    <dgm:pt modelId="{B7E22CD0-4ECF-4F4A-AEA9-7A87C9992613}" type="parTrans" cxnId="{C15F94F5-C2E8-4A38-83B8-60A257B21EE1}">
      <dgm:prSet/>
      <dgm:spPr/>
      <dgm:t>
        <a:bodyPr/>
        <a:lstStyle/>
        <a:p>
          <a:endParaRPr lang="zh-TW" altLang="en-US"/>
        </a:p>
      </dgm:t>
    </dgm:pt>
    <dgm:pt modelId="{BDBF220B-E9E8-47A4-B110-D5A1D774A38C}" type="sibTrans" cxnId="{C15F94F5-C2E8-4A38-83B8-60A257B21EE1}">
      <dgm:prSet/>
      <dgm:spPr/>
      <dgm:t>
        <a:bodyPr/>
        <a:lstStyle/>
        <a:p>
          <a:endParaRPr lang="zh-TW" altLang="en-US"/>
        </a:p>
      </dgm:t>
    </dgm:pt>
    <dgm:pt modelId="{AF4DC343-51D5-42A5-9886-4E5EA40B0747}">
      <dgm:prSet phldrT="[文字]"/>
      <dgm:spPr/>
      <dgm:t>
        <a:bodyPr/>
        <a:lstStyle/>
        <a:p>
          <a:r>
            <a:rPr lang="zh-TW" altLang="en-US"/>
            <a:t>周邊事態</a:t>
          </a:r>
        </a:p>
      </dgm:t>
    </dgm:pt>
    <dgm:pt modelId="{F795F036-BB41-4BD6-B6A6-6DB3A106D67C}" type="parTrans" cxnId="{A69B7AC0-E732-4E78-8933-A49E9016A5AC}">
      <dgm:prSet/>
      <dgm:spPr/>
      <dgm:t>
        <a:bodyPr/>
        <a:lstStyle/>
        <a:p>
          <a:endParaRPr lang="zh-TW" altLang="en-US"/>
        </a:p>
      </dgm:t>
    </dgm:pt>
    <dgm:pt modelId="{ED55779D-719E-4E69-A177-C85EC4FB4B1B}" type="sibTrans" cxnId="{A69B7AC0-E732-4E78-8933-A49E9016A5AC}">
      <dgm:prSet/>
      <dgm:spPr/>
      <dgm:t>
        <a:bodyPr/>
        <a:lstStyle/>
        <a:p>
          <a:endParaRPr lang="zh-TW" altLang="en-US"/>
        </a:p>
      </dgm:t>
    </dgm:pt>
    <dgm:pt modelId="{83DC9656-ADD1-47C8-8DEC-1BE36BBEF1A0}">
      <dgm:prSet phldrT="[文字]"/>
      <dgm:spPr/>
      <dgm:t>
        <a:bodyPr/>
        <a:lstStyle/>
        <a:p>
          <a:r>
            <a:rPr lang="zh-TW" altLang="en-US"/>
            <a:t>中國</a:t>
          </a:r>
        </a:p>
      </dgm:t>
    </dgm:pt>
    <dgm:pt modelId="{45D6EEEF-EAF4-4A69-B7DD-B5B0088F9FF7}" type="parTrans" cxnId="{9247F3BF-039B-4EEE-A2B2-31FE2A9B8FCC}">
      <dgm:prSet/>
      <dgm:spPr/>
      <dgm:t>
        <a:bodyPr/>
        <a:lstStyle/>
        <a:p>
          <a:endParaRPr lang="zh-TW" altLang="en-US"/>
        </a:p>
      </dgm:t>
    </dgm:pt>
    <dgm:pt modelId="{1594042E-2686-4608-B5FB-B2A1AEDAD753}" type="sibTrans" cxnId="{9247F3BF-039B-4EEE-A2B2-31FE2A9B8FCC}">
      <dgm:prSet/>
      <dgm:spPr/>
      <dgm:t>
        <a:bodyPr/>
        <a:lstStyle/>
        <a:p>
          <a:endParaRPr lang="zh-TW" altLang="en-US"/>
        </a:p>
      </dgm:t>
    </dgm:pt>
    <dgm:pt modelId="{82CC3920-B246-47AA-8F59-03E273ADEC3F}">
      <dgm:prSet phldrT="[文字]"/>
      <dgm:spPr/>
      <dgm:t>
        <a:bodyPr/>
        <a:lstStyle/>
        <a:p>
          <a:r>
            <a:rPr lang="zh-TW" altLang="en-US"/>
            <a:t>俄國</a:t>
          </a:r>
        </a:p>
      </dgm:t>
    </dgm:pt>
    <dgm:pt modelId="{B5F35C2D-AD72-4776-AB8F-65460C8A67E0}" type="parTrans" cxnId="{BC18C3A8-32F2-4816-9F00-93850438C821}">
      <dgm:prSet/>
      <dgm:spPr/>
      <dgm:t>
        <a:bodyPr/>
        <a:lstStyle/>
        <a:p>
          <a:endParaRPr lang="zh-TW" altLang="en-US"/>
        </a:p>
      </dgm:t>
    </dgm:pt>
    <dgm:pt modelId="{63E6616E-5E6C-4209-95C7-817A6DF41456}" type="sibTrans" cxnId="{BC18C3A8-32F2-4816-9F00-93850438C821}">
      <dgm:prSet/>
      <dgm:spPr/>
      <dgm:t>
        <a:bodyPr/>
        <a:lstStyle/>
        <a:p>
          <a:endParaRPr lang="zh-TW" altLang="en-US"/>
        </a:p>
      </dgm:t>
    </dgm:pt>
    <dgm:pt modelId="{E4C4DCE5-0B2F-4816-8311-59998EE34828}">
      <dgm:prSet phldrT="[文字]"/>
      <dgm:spPr/>
      <dgm:t>
        <a:bodyPr/>
        <a:lstStyle/>
        <a:p>
          <a:r>
            <a:rPr lang="zh-TW" altLang="en-US"/>
            <a:t>北韓</a:t>
          </a:r>
        </a:p>
      </dgm:t>
    </dgm:pt>
    <dgm:pt modelId="{E8DA9B10-F386-4428-88DE-90D51CFD4F05}" type="parTrans" cxnId="{5B841F5A-F47D-48D7-AB22-371E3CAB705E}">
      <dgm:prSet/>
      <dgm:spPr/>
      <dgm:t>
        <a:bodyPr/>
        <a:lstStyle/>
        <a:p>
          <a:endParaRPr lang="zh-TW" altLang="en-US"/>
        </a:p>
      </dgm:t>
    </dgm:pt>
    <dgm:pt modelId="{68ED1B3A-D791-4514-98C9-F8B50B01C755}" type="sibTrans" cxnId="{5B841F5A-F47D-48D7-AB22-371E3CAB705E}">
      <dgm:prSet/>
      <dgm:spPr/>
      <dgm:t>
        <a:bodyPr/>
        <a:lstStyle/>
        <a:p>
          <a:endParaRPr lang="zh-TW" altLang="en-US"/>
        </a:p>
      </dgm:t>
    </dgm:pt>
    <dgm:pt modelId="{D6EA9F70-99FB-454A-8BC1-F3FA58580015}" type="pres">
      <dgm:prSet presAssocID="{89903019-B0D8-496C-AF44-6C9D2E1A34B0}" presName="Name0" presStyleCnt="0">
        <dgm:presLayoutVars>
          <dgm:chMax val="1"/>
          <dgm:dir/>
          <dgm:animLvl val="ctr"/>
          <dgm:resizeHandles val="exact"/>
        </dgm:presLayoutVars>
      </dgm:prSet>
      <dgm:spPr/>
      <dgm:t>
        <a:bodyPr/>
        <a:lstStyle/>
        <a:p>
          <a:endParaRPr lang="zh-TW" altLang="en-US"/>
        </a:p>
      </dgm:t>
    </dgm:pt>
    <dgm:pt modelId="{6CD83D1D-1854-4269-ADAB-8BED14DA1FD2}" type="pres">
      <dgm:prSet presAssocID="{C999182B-0E73-45B2-BB1E-80C38B64AE05}" presName="centerShape" presStyleLbl="node0" presStyleIdx="0" presStyleCnt="1"/>
      <dgm:spPr/>
      <dgm:t>
        <a:bodyPr/>
        <a:lstStyle/>
        <a:p>
          <a:endParaRPr lang="zh-TW" altLang="en-US"/>
        </a:p>
      </dgm:t>
    </dgm:pt>
    <dgm:pt modelId="{FB3C6922-A5DB-42AC-BA71-06BD150C8142}" type="pres">
      <dgm:prSet presAssocID="{CA3F295C-1DF7-4E28-A84C-191D05A8DE72}" presName="node" presStyleLbl="node1" presStyleIdx="0" presStyleCnt="5">
        <dgm:presLayoutVars>
          <dgm:bulletEnabled val="1"/>
        </dgm:presLayoutVars>
      </dgm:prSet>
      <dgm:spPr/>
      <dgm:t>
        <a:bodyPr/>
        <a:lstStyle/>
        <a:p>
          <a:endParaRPr lang="zh-TW" altLang="en-US"/>
        </a:p>
      </dgm:t>
    </dgm:pt>
    <dgm:pt modelId="{DD650911-06B2-48CA-9C1D-B149AFB41CD6}" type="pres">
      <dgm:prSet presAssocID="{CA3F295C-1DF7-4E28-A84C-191D05A8DE72}" presName="dummy" presStyleCnt="0"/>
      <dgm:spPr/>
    </dgm:pt>
    <dgm:pt modelId="{6455FFF1-9FA6-4236-801C-D441AA439793}" type="pres">
      <dgm:prSet presAssocID="{BDBF220B-E9E8-47A4-B110-D5A1D774A38C}" presName="sibTrans" presStyleLbl="sibTrans2D1" presStyleIdx="0" presStyleCnt="5"/>
      <dgm:spPr/>
      <dgm:t>
        <a:bodyPr/>
        <a:lstStyle/>
        <a:p>
          <a:endParaRPr lang="zh-TW" altLang="en-US"/>
        </a:p>
      </dgm:t>
    </dgm:pt>
    <dgm:pt modelId="{867D384B-F008-49EB-86AE-0BF846C0DF4B}" type="pres">
      <dgm:prSet presAssocID="{AF4DC343-51D5-42A5-9886-4E5EA40B0747}" presName="node" presStyleLbl="node1" presStyleIdx="1" presStyleCnt="5">
        <dgm:presLayoutVars>
          <dgm:bulletEnabled val="1"/>
        </dgm:presLayoutVars>
      </dgm:prSet>
      <dgm:spPr/>
      <dgm:t>
        <a:bodyPr/>
        <a:lstStyle/>
        <a:p>
          <a:endParaRPr lang="zh-TW" altLang="en-US"/>
        </a:p>
      </dgm:t>
    </dgm:pt>
    <dgm:pt modelId="{361D0FE6-4CD5-4F4E-AE54-5C8194C7F7F5}" type="pres">
      <dgm:prSet presAssocID="{AF4DC343-51D5-42A5-9886-4E5EA40B0747}" presName="dummy" presStyleCnt="0"/>
      <dgm:spPr/>
    </dgm:pt>
    <dgm:pt modelId="{9561213A-65DC-4A80-A690-15D807B10C6E}" type="pres">
      <dgm:prSet presAssocID="{ED55779D-719E-4E69-A177-C85EC4FB4B1B}" presName="sibTrans" presStyleLbl="sibTrans2D1" presStyleIdx="1" presStyleCnt="5"/>
      <dgm:spPr/>
      <dgm:t>
        <a:bodyPr/>
        <a:lstStyle/>
        <a:p>
          <a:endParaRPr lang="zh-TW" altLang="en-US"/>
        </a:p>
      </dgm:t>
    </dgm:pt>
    <dgm:pt modelId="{0A97E6F1-FF4A-4593-82AE-D544D4DD204E}" type="pres">
      <dgm:prSet presAssocID="{83DC9656-ADD1-47C8-8DEC-1BE36BBEF1A0}" presName="node" presStyleLbl="node1" presStyleIdx="2" presStyleCnt="5">
        <dgm:presLayoutVars>
          <dgm:bulletEnabled val="1"/>
        </dgm:presLayoutVars>
      </dgm:prSet>
      <dgm:spPr/>
      <dgm:t>
        <a:bodyPr/>
        <a:lstStyle/>
        <a:p>
          <a:endParaRPr lang="zh-TW" altLang="en-US"/>
        </a:p>
      </dgm:t>
    </dgm:pt>
    <dgm:pt modelId="{574D38FF-0E34-4AB0-B5B4-68F1E7D10090}" type="pres">
      <dgm:prSet presAssocID="{83DC9656-ADD1-47C8-8DEC-1BE36BBEF1A0}" presName="dummy" presStyleCnt="0"/>
      <dgm:spPr/>
    </dgm:pt>
    <dgm:pt modelId="{19EAEFCB-3577-41D0-ACE6-ACCD46E05664}" type="pres">
      <dgm:prSet presAssocID="{1594042E-2686-4608-B5FB-B2A1AEDAD753}" presName="sibTrans" presStyleLbl="sibTrans2D1" presStyleIdx="2" presStyleCnt="5"/>
      <dgm:spPr/>
      <dgm:t>
        <a:bodyPr/>
        <a:lstStyle/>
        <a:p>
          <a:endParaRPr lang="zh-TW" altLang="en-US"/>
        </a:p>
      </dgm:t>
    </dgm:pt>
    <dgm:pt modelId="{0FD96509-4EC4-4DA4-89C2-A84CB34799BC}" type="pres">
      <dgm:prSet presAssocID="{82CC3920-B246-47AA-8F59-03E273ADEC3F}" presName="node" presStyleLbl="node1" presStyleIdx="3" presStyleCnt="5">
        <dgm:presLayoutVars>
          <dgm:bulletEnabled val="1"/>
        </dgm:presLayoutVars>
      </dgm:prSet>
      <dgm:spPr/>
      <dgm:t>
        <a:bodyPr/>
        <a:lstStyle/>
        <a:p>
          <a:endParaRPr lang="zh-TW" altLang="en-US"/>
        </a:p>
      </dgm:t>
    </dgm:pt>
    <dgm:pt modelId="{32B4CE96-AA31-476D-9CB6-593A52BC002C}" type="pres">
      <dgm:prSet presAssocID="{82CC3920-B246-47AA-8F59-03E273ADEC3F}" presName="dummy" presStyleCnt="0"/>
      <dgm:spPr/>
    </dgm:pt>
    <dgm:pt modelId="{3D488FFA-D01F-4321-BA06-8CF9136807D4}" type="pres">
      <dgm:prSet presAssocID="{63E6616E-5E6C-4209-95C7-817A6DF41456}" presName="sibTrans" presStyleLbl="sibTrans2D1" presStyleIdx="3" presStyleCnt="5"/>
      <dgm:spPr/>
      <dgm:t>
        <a:bodyPr/>
        <a:lstStyle/>
        <a:p>
          <a:endParaRPr lang="zh-TW" altLang="en-US"/>
        </a:p>
      </dgm:t>
    </dgm:pt>
    <dgm:pt modelId="{B010AFDD-66FB-499F-8076-59E3A7DA941E}" type="pres">
      <dgm:prSet presAssocID="{E4C4DCE5-0B2F-4816-8311-59998EE34828}" presName="node" presStyleLbl="node1" presStyleIdx="4" presStyleCnt="5">
        <dgm:presLayoutVars>
          <dgm:bulletEnabled val="1"/>
        </dgm:presLayoutVars>
      </dgm:prSet>
      <dgm:spPr/>
      <dgm:t>
        <a:bodyPr/>
        <a:lstStyle/>
        <a:p>
          <a:endParaRPr lang="zh-TW" altLang="en-US"/>
        </a:p>
      </dgm:t>
    </dgm:pt>
    <dgm:pt modelId="{0555F5AB-5B20-41C8-A852-2E71198EFF31}" type="pres">
      <dgm:prSet presAssocID="{E4C4DCE5-0B2F-4816-8311-59998EE34828}" presName="dummy" presStyleCnt="0"/>
      <dgm:spPr/>
    </dgm:pt>
    <dgm:pt modelId="{877B84B8-5A39-4915-A65D-ED1B693B2189}" type="pres">
      <dgm:prSet presAssocID="{68ED1B3A-D791-4514-98C9-F8B50B01C755}" presName="sibTrans" presStyleLbl="sibTrans2D1" presStyleIdx="4" presStyleCnt="5"/>
      <dgm:spPr/>
      <dgm:t>
        <a:bodyPr/>
        <a:lstStyle/>
        <a:p>
          <a:endParaRPr lang="zh-TW" altLang="en-US"/>
        </a:p>
      </dgm:t>
    </dgm:pt>
  </dgm:ptLst>
  <dgm:cxnLst>
    <dgm:cxn modelId="{2AB42116-A685-4A1A-AF8A-16F96E0FA87E}" type="presOf" srcId="{82CC3920-B246-47AA-8F59-03E273ADEC3F}" destId="{0FD96509-4EC4-4DA4-89C2-A84CB34799BC}" srcOrd="0" destOrd="0" presId="urn:microsoft.com/office/officeart/2005/8/layout/radial6"/>
    <dgm:cxn modelId="{BBAC0840-6DBE-4FAC-8D0E-43265A530DF7}" type="presOf" srcId="{68ED1B3A-D791-4514-98C9-F8B50B01C755}" destId="{877B84B8-5A39-4915-A65D-ED1B693B2189}" srcOrd="0" destOrd="0" presId="urn:microsoft.com/office/officeart/2005/8/layout/radial6"/>
    <dgm:cxn modelId="{9247F3BF-039B-4EEE-A2B2-31FE2A9B8FCC}" srcId="{C999182B-0E73-45B2-BB1E-80C38B64AE05}" destId="{83DC9656-ADD1-47C8-8DEC-1BE36BBEF1A0}" srcOrd="2" destOrd="0" parTransId="{45D6EEEF-EAF4-4A69-B7DD-B5B0088F9FF7}" sibTransId="{1594042E-2686-4608-B5FB-B2A1AEDAD753}"/>
    <dgm:cxn modelId="{CBF407F7-B229-47D5-9307-9F7FD9D719D6}" type="presOf" srcId="{CA3F295C-1DF7-4E28-A84C-191D05A8DE72}" destId="{FB3C6922-A5DB-42AC-BA71-06BD150C8142}" srcOrd="0" destOrd="0" presId="urn:microsoft.com/office/officeart/2005/8/layout/radial6"/>
    <dgm:cxn modelId="{C15F94F5-C2E8-4A38-83B8-60A257B21EE1}" srcId="{C999182B-0E73-45B2-BB1E-80C38B64AE05}" destId="{CA3F295C-1DF7-4E28-A84C-191D05A8DE72}" srcOrd="0" destOrd="0" parTransId="{B7E22CD0-4ECF-4F4A-AEA9-7A87C9992613}" sibTransId="{BDBF220B-E9E8-47A4-B110-D5A1D774A38C}"/>
    <dgm:cxn modelId="{4DE081B1-A09F-4AC6-8FD7-101DF6247FAC}" srcId="{89903019-B0D8-496C-AF44-6C9D2E1A34B0}" destId="{C999182B-0E73-45B2-BB1E-80C38B64AE05}" srcOrd="0" destOrd="0" parTransId="{D9BFCB9F-9E5A-4CF0-991D-431465B7F1D8}" sibTransId="{3CFE0F22-61DB-4E8D-B271-FCCB4F5F6AF8}"/>
    <dgm:cxn modelId="{36046852-FCD1-4DF5-8C0C-28A5A0990B42}" type="presOf" srcId="{1594042E-2686-4608-B5FB-B2A1AEDAD753}" destId="{19EAEFCB-3577-41D0-ACE6-ACCD46E05664}" srcOrd="0" destOrd="0" presId="urn:microsoft.com/office/officeart/2005/8/layout/radial6"/>
    <dgm:cxn modelId="{5B841F5A-F47D-48D7-AB22-371E3CAB705E}" srcId="{C999182B-0E73-45B2-BB1E-80C38B64AE05}" destId="{E4C4DCE5-0B2F-4816-8311-59998EE34828}" srcOrd="4" destOrd="0" parTransId="{E8DA9B10-F386-4428-88DE-90D51CFD4F05}" sibTransId="{68ED1B3A-D791-4514-98C9-F8B50B01C755}"/>
    <dgm:cxn modelId="{50A6E721-4FF3-4549-A03A-9FABDD06A629}" type="presOf" srcId="{89903019-B0D8-496C-AF44-6C9D2E1A34B0}" destId="{D6EA9F70-99FB-454A-8BC1-F3FA58580015}" srcOrd="0" destOrd="0" presId="urn:microsoft.com/office/officeart/2005/8/layout/radial6"/>
    <dgm:cxn modelId="{A69B7AC0-E732-4E78-8933-A49E9016A5AC}" srcId="{C999182B-0E73-45B2-BB1E-80C38B64AE05}" destId="{AF4DC343-51D5-42A5-9886-4E5EA40B0747}" srcOrd="1" destOrd="0" parTransId="{F795F036-BB41-4BD6-B6A6-6DB3A106D67C}" sibTransId="{ED55779D-719E-4E69-A177-C85EC4FB4B1B}"/>
    <dgm:cxn modelId="{ED9801C8-6929-4CF4-9EA0-C85E67380936}" type="presOf" srcId="{ED55779D-719E-4E69-A177-C85EC4FB4B1B}" destId="{9561213A-65DC-4A80-A690-15D807B10C6E}" srcOrd="0" destOrd="0" presId="urn:microsoft.com/office/officeart/2005/8/layout/radial6"/>
    <dgm:cxn modelId="{820C9DFE-7DBD-4F4F-BAFB-46779367EBFC}" type="presOf" srcId="{83DC9656-ADD1-47C8-8DEC-1BE36BBEF1A0}" destId="{0A97E6F1-FF4A-4593-82AE-D544D4DD204E}" srcOrd="0" destOrd="0" presId="urn:microsoft.com/office/officeart/2005/8/layout/radial6"/>
    <dgm:cxn modelId="{BC18C3A8-32F2-4816-9F00-93850438C821}" srcId="{C999182B-0E73-45B2-BB1E-80C38B64AE05}" destId="{82CC3920-B246-47AA-8F59-03E273ADEC3F}" srcOrd="3" destOrd="0" parTransId="{B5F35C2D-AD72-4776-AB8F-65460C8A67E0}" sibTransId="{63E6616E-5E6C-4209-95C7-817A6DF41456}"/>
    <dgm:cxn modelId="{3BCA2B65-D8DF-4103-9F64-3498C8D41A19}" type="presOf" srcId="{C999182B-0E73-45B2-BB1E-80C38B64AE05}" destId="{6CD83D1D-1854-4269-ADAB-8BED14DA1FD2}" srcOrd="0" destOrd="0" presId="urn:microsoft.com/office/officeart/2005/8/layout/radial6"/>
    <dgm:cxn modelId="{B6CCDE78-C222-464F-AA2B-C1610ADA5123}" type="presOf" srcId="{BDBF220B-E9E8-47A4-B110-D5A1D774A38C}" destId="{6455FFF1-9FA6-4236-801C-D441AA439793}" srcOrd="0" destOrd="0" presId="urn:microsoft.com/office/officeart/2005/8/layout/radial6"/>
    <dgm:cxn modelId="{AEDB1D92-574C-4F78-A883-52FF464DCDB1}" type="presOf" srcId="{AF4DC343-51D5-42A5-9886-4E5EA40B0747}" destId="{867D384B-F008-49EB-86AE-0BF846C0DF4B}" srcOrd="0" destOrd="0" presId="urn:microsoft.com/office/officeart/2005/8/layout/radial6"/>
    <dgm:cxn modelId="{779AF8D6-7F4B-45AA-8B78-99730E62C994}" type="presOf" srcId="{E4C4DCE5-0B2F-4816-8311-59998EE34828}" destId="{B010AFDD-66FB-499F-8076-59E3A7DA941E}" srcOrd="0" destOrd="0" presId="urn:microsoft.com/office/officeart/2005/8/layout/radial6"/>
    <dgm:cxn modelId="{237E5B43-C871-43C7-85FB-DB31E23AE7EC}" type="presOf" srcId="{63E6616E-5E6C-4209-95C7-817A6DF41456}" destId="{3D488FFA-D01F-4321-BA06-8CF9136807D4}" srcOrd="0" destOrd="0" presId="urn:microsoft.com/office/officeart/2005/8/layout/radial6"/>
    <dgm:cxn modelId="{8AD90D18-EFE6-47D4-B233-E5C2BB5B2CEC}" type="presParOf" srcId="{D6EA9F70-99FB-454A-8BC1-F3FA58580015}" destId="{6CD83D1D-1854-4269-ADAB-8BED14DA1FD2}" srcOrd="0" destOrd="0" presId="urn:microsoft.com/office/officeart/2005/8/layout/radial6"/>
    <dgm:cxn modelId="{B8A225C0-81B2-458E-827F-9C1CC63D6705}" type="presParOf" srcId="{D6EA9F70-99FB-454A-8BC1-F3FA58580015}" destId="{FB3C6922-A5DB-42AC-BA71-06BD150C8142}" srcOrd="1" destOrd="0" presId="urn:microsoft.com/office/officeart/2005/8/layout/radial6"/>
    <dgm:cxn modelId="{A4487E38-2135-483E-B77C-CE6D887AF417}" type="presParOf" srcId="{D6EA9F70-99FB-454A-8BC1-F3FA58580015}" destId="{DD650911-06B2-48CA-9C1D-B149AFB41CD6}" srcOrd="2" destOrd="0" presId="urn:microsoft.com/office/officeart/2005/8/layout/radial6"/>
    <dgm:cxn modelId="{D2B743C3-BFF2-423C-B4E4-E6F078A61352}" type="presParOf" srcId="{D6EA9F70-99FB-454A-8BC1-F3FA58580015}" destId="{6455FFF1-9FA6-4236-801C-D441AA439793}" srcOrd="3" destOrd="0" presId="urn:microsoft.com/office/officeart/2005/8/layout/radial6"/>
    <dgm:cxn modelId="{842940FC-DA28-4806-97C5-9C32061F2B80}" type="presParOf" srcId="{D6EA9F70-99FB-454A-8BC1-F3FA58580015}" destId="{867D384B-F008-49EB-86AE-0BF846C0DF4B}" srcOrd="4" destOrd="0" presId="urn:microsoft.com/office/officeart/2005/8/layout/radial6"/>
    <dgm:cxn modelId="{FB51B7EE-AF77-4F45-B021-9B7E1C035B64}" type="presParOf" srcId="{D6EA9F70-99FB-454A-8BC1-F3FA58580015}" destId="{361D0FE6-4CD5-4F4E-AE54-5C8194C7F7F5}" srcOrd="5" destOrd="0" presId="urn:microsoft.com/office/officeart/2005/8/layout/radial6"/>
    <dgm:cxn modelId="{54B62940-1656-41BE-9922-7EC1E1EB1FBB}" type="presParOf" srcId="{D6EA9F70-99FB-454A-8BC1-F3FA58580015}" destId="{9561213A-65DC-4A80-A690-15D807B10C6E}" srcOrd="6" destOrd="0" presId="urn:microsoft.com/office/officeart/2005/8/layout/radial6"/>
    <dgm:cxn modelId="{C0031BFB-2EF7-44F8-8FC7-0E6D07262BE0}" type="presParOf" srcId="{D6EA9F70-99FB-454A-8BC1-F3FA58580015}" destId="{0A97E6F1-FF4A-4593-82AE-D544D4DD204E}" srcOrd="7" destOrd="0" presId="urn:microsoft.com/office/officeart/2005/8/layout/radial6"/>
    <dgm:cxn modelId="{F9D854AF-1701-4E4A-A33C-22E5F7917402}" type="presParOf" srcId="{D6EA9F70-99FB-454A-8BC1-F3FA58580015}" destId="{574D38FF-0E34-4AB0-B5B4-68F1E7D10090}" srcOrd="8" destOrd="0" presId="urn:microsoft.com/office/officeart/2005/8/layout/radial6"/>
    <dgm:cxn modelId="{FDEEFBF2-15DF-4F38-B5EB-613C0C761F1B}" type="presParOf" srcId="{D6EA9F70-99FB-454A-8BC1-F3FA58580015}" destId="{19EAEFCB-3577-41D0-ACE6-ACCD46E05664}" srcOrd="9" destOrd="0" presId="urn:microsoft.com/office/officeart/2005/8/layout/radial6"/>
    <dgm:cxn modelId="{21B36CAE-6620-4BA8-9C00-D9002AA2AFF0}" type="presParOf" srcId="{D6EA9F70-99FB-454A-8BC1-F3FA58580015}" destId="{0FD96509-4EC4-4DA4-89C2-A84CB34799BC}" srcOrd="10" destOrd="0" presId="urn:microsoft.com/office/officeart/2005/8/layout/radial6"/>
    <dgm:cxn modelId="{69D95467-51D8-417C-ADFB-74D25D545C22}" type="presParOf" srcId="{D6EA9F70-99FB-454A-8BC1-F3FA58580015}" destId="{32B4CE96-AA31-476D-9CB6-593A52BC002C}" srcOrd="11" destOrd="0" presId="urn:microsoft.com/office/officeart/2005/8/layout/radial6"/>
    <dgm:cxn modelId="{27179DCA-73B3-4058-8B92-F56BA5E6E581}" type="presParOf" srcId="{D6EA9F70-99FB-454A-8BC1-F3FA58580015}" destId="{3D488FFA-D01F-4321-BA06-8CF9136807D4}" srcOrd="12" destOrd="0" presId="urn:microsoft.com/office/officeart/2005/8/layout/radial6"/>
    <dgm:cxn modelId="{2ED03E91-2D81-4BAF-AC0F-2715FD28084B}" type="presParOf" srcId="{D6EA9F70-99FB-454A-8BC1-F3FA58580015}" destId="{B010AFDD-66FB-499F-8076-59E3A7DA941E}" srcOrd="13" destOrd="0" presId="urn:microsoft.com/office/officeart/2005/8/layout/radial6"/>
    <dgm:cxn modelId="{62B2E4CC-B39B-472D-AD41-504D7365895E}" type="presParOf" srcId="{D6EA9F70-99FB-454A-8BC1-F3FA58580015}" destId="{0555F5AB-5B20-41C8-A852-2E71198EFF31}" srcOrd="14" destOrd="0" presId="urn:microsoft.com/office/officeart/2005/8/layout/radial6"/>
    <dgm:cxn modelId="{7040D5E6-B880-40BD-8BD9-7D2300706522}" type="presParOf" srcId="{D6EA9F70-99FB-454A-8BC1-F3FA58580015}" destId="{877B84B8-5A39-4915-A65D-ED1B693B2189}" srcOrd="15" destOrd="0" presId="urn:microsoft.com/office/officeart/2005/8/layout/radial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22C0A1B-9D03-47D5-B930-36C187554350}" type="doc">
      <dgm:prSet loTypeId="urn:microsoft.com/office/officeart/2005/8/layout/funnel1" loCatId="process" qsTypeId="urn:microsoft.com/office/officeart/2005/8/quickstyle/3d2" qsCatId="3D" csTypeId="urn:microsoft.com/office/officeart/2005/8/colors/colorful5" csCatId="colorful" phldr="1"/>
      <dgm:spPr/>
      <dgm:t>
        <a:bodyPr/>
        <a:lstStyle/>
        <a:p>
          <a:endParaRPr lang="zh-TW" altLang="en-US"/>
        </a:p>
      </dgm:t>
    </dgm:pt>
    <dgm:pt modelId="{FFB3CD61-4008-47F1-83A8-42E760D6E067}">
      <dgm:prSet phldrT="[文字]"/>
      <dgm:spPr/>
      <dgm:t>
        <a:bodyPr/>
        <a:lstStyle/>
        <a:p>
          <a:r>
            <a:rPr lang="zh-TW" b="0"/>
            <a:t>聯合國</a:t>
          </a:r>
          <a:endParaRPr lang="zh-TW" altLang="en-US" b="0"/>
        </a:p>
      </dgm:t>
    </dgm:pt>
    <dgm:pt modelId="{46BD9B2A-F224-4EB9-B43C-8801A3D5D095}" type="parTrans" cxnId="{12E69F9B-02BB-4E7D-B84E-0755F2E0F14A}">
      <dgm:prSet/>
      <dgm:spPr/>
      <dgm:t>
        <a:bodyPr/>
        <a:lstStyle/>
        <a:p>
          <a:endParaRPr lang="zh-TW" altLang="en-US" b="0"/>
        </a:p>
      </dgm:t>
    </dgm:pt>
    <dgm:pt modelId="{39925D44-71CB-4A01-896B-ACEF3B24C688}" type="sibTrans" cxnId="{12E69F9B-02BB-4E7D-B84E-0755F2E0F14A}">
      <dgm:prSet/>
      <dgm:spPr/>
      <dgm:t>
        <a:bodyPr/>
        <a:lstStyle/>
        <a:p>
          <a:endParaRPr lang="zh-TW" altLang="en-US" b="0"/>
        </a:p>
      </dgm:t>
    </dgm:pt>
    <dgm:pt modelId="{3C8F62E7-0F57-4D49-B8DC-0A039A2FDB9D}">
      <dgm:prSet phldrT="[文字]"/>
      <dgm:spPr/>
      <dgm:t>
        <a:bodyPr/>
        <a:lstStyle/>
        <a:p>
          <a:r>
            <a:rPr lang="zh-TW" b="0"/>
            <a:t>維和行動</a:t>
          </a:r>
          <a:endParaRPr lang="zh-TW" altLang="en-US" b="0"/>
        </a:p>
      </dgm:t>
    </dgm:pt>
    <dgm:pt modelId="{8779C809-D684-4246-83DB-E9D4082138D4}" type="parTrans" cxnId="{209EBBCD-BEE7-472D-9B4D-D530C4159BEA}">
      <dgm:prSet/>
      <dgm:spPr/>
      <dgm:t>
        <a:bodyPr/>
        <a:lstStyle/>
        <a:p>
          <a:endParaRPr lang="zh-TW" altLang="en-US" b="0"/>
        </a:p>
      </dgm:t>
    </dgm:pt>
    <dgm:pt modelId="{CA66109B-4B9F-4248-AA33-F32599EE6225}" type="sibTrans" cxnId="{209EBBCD-BEE7-472D-9B4D-D530C4159BEA}">
      <dgm:prSet/>
      <dgm:spPr/>
      <dgm:t>
        <a:bodyPr/>
        <a:lstStyle/>
        <a:p>
          <a:endParaRPr lang="zh-TW" altLang="en-US" b="0"/>
        </a:p>
      </dgm:t>
    </dgm:pt>
    <dgm:pt modelId="{EFD492CF-60CB-4278-B0A2-2286A267B6F9}">
      <dgm:prSet phldrT="[文字]"/>
      <dgm:spPr/>
      <dgm:t>
        <a:bodyPr/>
        <a:lstStyle/>
        <a:p>
          <a:r>
            <a:rPr lang="zh-TW" b="0"/>
            <a:t>聯合國維和行動</a:t>
          </a:r>
          <a:endParaRPr lang="zh-TW" altLang="en-US" b="0"/>
        </a:p>
      </dgm:t>
    </dgm:pt>
    <dgm:pt modelId="{622EFB44-0079-4CF5-A89E-1851BD6E46B2}" type="parTrans" cxnId="{AEB5AC46-5959-46D9-ABE8-BBE976826C77}">
      <dgm:prSet/>
      <dgm:spPr/>
      <dgm:t>
        <a:bodyPr/>
        <a:lstStyle/>
        <a:p>
          <a:endParaRPr lang="zh-TW" altLang="en-US" b="0"/>
        </a:p>
      </dgm:t>
    </dgm:pt>
    <dgm:pt modelId="{5F84F25A-839E-4B83-A761-5EE392700A28}" type="sibTrans" cxnId="{AEB5AC46-5959-46D9-ABE8-BBE976826C77}">
      <dgm:prSet/>
      <dgm:spPr/>
      <dgm:t>
        <a:bodyPr/>
        <a:lstStyle/>
        <a:p>
          <a:endParaRPr lang="zh-TW" altLang="en-US" b="0"/>
        </a:p>
      </dgm:t>
    </dgm:pt>
    <dgm:pt modelId="{5F0B4125-9158-4072-A031-1C8F833A2691}">
      <dgm:prSet phldrT="[文字]"/>
      <dgm:spPr/>
      <dgm:t>
        <a:bodyPr/>
        <a:lstStyle/>
        <a:p>
          <a:r>
            <a:rPr lang="zh-TW" b="1" dirty="0">
              <a:effectLst>
                <a:outerShdw blurRad="38100" dist="38100" dir="2700000" algn="tl">
                  <a:srgbClr val="000000">
                    <a:alpha val="43137"/>
                  </a:srgbClr>
                </a:outerShdw>
              </a:effectLst>
            </a:rPr>
            <a:t>全球多邊安全</a:t>
          </a:r>
          <a:endParaRPr lang="zh-TW" altLang="en-US" b="1" dirty="0">
            <a:effectLst>
              <a:outerShdw blurRad="38100" dist="38100" dir="2700000" algn="tl">
                <a:srgbClr val="000000">
                  <a:alpha val="43137"/>
                </a:srgbClr>
              </a:outerShdw>
            </a:effectLst>
          </a:endParaRPr>
        </a:p>
      </dgm:t>
    </dgm:pt>
    <dgm:pt modelId="{8EEF9539-CAD2-4B52-9878-74A30A7B7017}" type="parTrans" cxnId="{AF26C9AE-1F8B-408B-8BAA-06837E5AD023}">
      <dgm:prSet/>
      <dgm:spPr/>
      <dgm:t>
        <a:bodyPr/>
        <a:lstStyle/>
        <a:p>
          <a:endParaRPr lang="zh-TW" altLang="en-US" b="0"/>
        </a:p>
      </dgm:t>
    </dgm:pt>
    <dgm:pt modelId="{D37AC9B9-E445-4BE1-8D01-670EE2D71D71}" type="sibTrans" cxnId="{AF26C9AE-1F8B-408B-8BAA-06837E5AD023}">
      <dgm:prSet/>
      <dgm:spPr/>
      <dgm:t>
        <a:bodyPr/>
        <a:lstStyle/>
        <a:p>
          <a:endParaRPr lang="zh-TW" altLang="en-US" b="0"/>
        </a:p>
      </dgm:t>
    </dgm:pt>
    <dgm:pt modelId="{9F841EE7-62EE-4311-83A6-8349B4523376}" type="pres">
      <dgm:prSet presAssocID="{D22C0A1B-9D03-47D5-B930-36C187554350}" presName="Name0" presStyleCnt="0">
        <dgm:presLayoutVars>
          <dgm:chMax val="4"/>
          <dgm:resizeHandles val="exact"/>
        </dgm:presLayoutVars>
      </dgm:prSet>
      <dgm:spPr/>
      <dgm:t>
        <a:bodyPr/>
        <a:lstStyle/>
        <a:p>
          <a:endParaRPr lang="zh-TW" altLang="en-US"/>
        </a:p>
      </dgm:t>
    </dgm:pt>
    <dgm:pt modelId="{53E73F23-E2A7-4C7F-97DE-11A59D15E979}" type="pres">
      <dgm:prSet presAssocID="{D22C0A1B-9D03-47D5-B930-36C187554350}" presName="ellipse" presStyleLbl="trBgShp" presStyleIdx="0" presStyleCnt="1"/>
      <dgm:spPr/>
    </dgm:pt>
    <dgm:pt modelId="{9B786F79-1E55-4905-B032-E5DE0DBAA629}" type="pres">
      <dgm:prSet presAssocID="{D22C0A1B-9D03-47D5-B930-36C187554350}" presName="arrow1" presStyleLbl="fgShp" presStyleIdx="0" presStyleCnt="1"/>
      <dgm:spPr/>
    </dgm:pt>
    <dgm:pt modelId="{7BECC25C-1303-4387-A5C2-3D7C0C8D8B7C}" type="pres">
      <dgm:prSet presAssocID="{D22C0A1B-9D03-47D5-B930-36C187554350}" presName="rectangle" presStyleLbl="revTx" presStyleIdx="0" presStyleCnt="1">
        <dgm:presLayoutVars>
          <dgm:bulletEnabled val="1"/>
        </dgm:presLayoutVars>
      </dgm:prSet>
      <dgm:spPr/>
      <dgm:t>
        <a:bodyPr/>
        <a:lstStyle/>
        <a:p>
          <a:endParaRPr lang="zh-TW" altLang="en-US"/>
        </a:p>
      </dgm:t>
    </dgm:pt>
    <dgm:pt modelId="{89BA9885-BCBC-44D9-9F5B-E31A973C8936}" type="pres">
      <dgm:prSet presAssocID="{3C8F62E7-0F57-4D49-B8DC-0A039A2FDB9D}" presName="item1" presStyleLbl="node1" presStyleIdx="0" presStyleCnt="3">
        <dgm:presLayoutVars>
          <dgm:bulletEnabled val="1"/>
        </dgm:presLayoutVars>
      </dgm:prSet>
      <dgm:spPr/>
      <dgm:t>
        <a:bodyPr/>
        <a:lstStyle/>
        <a:p>
          <a:endParaRPr lang="zh-TW" altLang="en-US"/>
        </a:p>
      </dgm:t>
    </dgm:pt>
    <dgm:pt modelId="{877DE2E3-7BD9-4406-9B92-F76705B6BF5A}" type="pres">
      <dgm:prSet presAssocID="{EFD492CF-60CB-4278-B0A2-2286A267B6F9}" presName="item2" presStyleLbl="node1" presStyleIdx="1" presStyleCnt="3">
        <dgm:presLayoutVars>
          <dgm:bulletEnabled val="1"/>
        </dgm:presLayoutVars>
      </dgm:prSet>
      <dgm:spPr/>
      <dgm:t>
        <a:bodyPr/>
        <a:lstStyle/>
        <a:p>
          <a:endParaRPr lang="zh-TW" altLang="en-US"/>
        </a:p>
      </dgm:t>
    </dgm:pt>
    <dgm:pt modelId="{E76BE5E7-7D61-4D13-A7AB-043F335EE2AA}" type="pres">
      <dgm:prSet presAssocID="{5F0B4125-9158-4072-A031-1C8F833A2691}" presName="item3" presStyleLbl="node1" presStyleIdx="2" presStyleCnt="3">
        <dgm:presLayoutVars>
          <dgm:bulletEnabled val="1"/>
        </dgm:presLayoutVars>
      </dgm:prSet>
      <dgm:spPr/>
      <dgm:t>
        <a:bodyPr/>
        <a:lstStyle/>
        <a:p>
          <a:endParaRPr lang="zh-TW" altLang="en-US"/>
        </a:p>
      </dgm:t>
    </dgm:pt>
    <dgm:pt modelId="{6073601E-646C-4A41-964B-237F2D07AD36}" type="pres">
      <dgm:prSet presAssocID="{D22C0A1B-9D03-47D5-B930-36C187554350}" presName="funnel" presStyleLbl="trAlignAcc1" presStyleIdx="0" presStyleCnt="1"/>
      <dgm:spPr/>
    </dgm:pt>
  </dgm:ptLst>
  <dgm:cxnLst>
    <dgm:cxn modelId="{6A4EBB10-1CA3-45AB-B336-78FD11AAF10E}" type="presOf" srcId="{EFD492CF-60CB-4278-B0A2-2286A267B6F9}" destId="{89BA9885-BCBC-44D9-9F5B-E31A973C8936}" srcOrd="0" destOrd="0" presId="urn:microsoft.com/office/officeart/2005/8/layout/funnel1"/>
    <dgm:cxn modelId="{AF26C9AE-1F8B-408B-8BAA-06837E5AD023}" srcId="{D22C0A1B-9D03-47D5-B930-36C187554350}" destId="{5F0B4125-9158-4072-A031-1C8F833A2691}" srcOrd="3" destOrd="0" parTransId="{8EEF9539-CAD2-4B52-9878-74A30A7B7017}" sibTransId="{D37AC9B9-E445-4BE1-8D01-670EE2D71D71}"/>
    <dgm:cxn modelId="{0E37D49B-538D-4532-B2A2-B51A10DC07E7}" type="presOf" srcId="{3C8F62E7-0F57-4D49-B8DC-0A039A2FDB9D}" destId="{877DE2E3-7BD9-4406-9B92-F76705B6BF5A}" srcOrd="0" destOrd="0" presId="urn:microsoft.com/office/officeart/2005/8/layout/funnel1"/>
    <dgm:cxn modelId="{AEB5AC46-5959-46D9-ABE8-BBE976826C77}" srcId="{D22C0A1B-9D03-47D5-B930-36C187554350}" destId="{EFD492CF-60CB-4278-B0A2-2286A267B6F9}" srcOrd="2" destOrd="0" parTransId="{622EFB44-0079-4CF5-A89E-1851BD6E46B2}" sibTransId="{5F84F25A-839E-4B83-A761-5EE392700A28}"/>
    <dgm:cxn modelId="{12E69F9B-02BB-4E7D-B84E-0755F2E0F14A}" srcId="{D22C0A1B-9D03-47D5-B930-36C187554350}" destId="{FFB3CD61-4008-47F1-83A8-42E760D6E067}" srcOrd="0" destOrd="0" parTransId="{46BD9B2A-F224-4EB9-B43C-8801A3D5D095}" sibTransId="{39925D44-71CB-4A01-896B-ACEF3B24C688}"/>
    <dgm:cxn modelId="{9F088119-1646-4E61-8DEF-227110F6DD1D}" type="presOf" srcId="{5F0B4125-9158-4072-A031-1C8F833A2691}" destId="{7BECC25C-1303-4387-A5C2-3D7C0C8D8B7C}" srcOrd="0" destOrd="0" presId="urn:microsoft.com/office/officeart/2005/8/layout/funnel1"/>
    <dgm:cxn modelId="{209EBBCD-BEE7-472D-9B4D-D530C4159BEA}" srcId="{D22C0A1B-9D03-47D5-B930-36C187554350}" destId="{3C8F62E7-0F57-4D49-B8DC-0A039A2FDB9D}" srcOrd="1" destOrd="0" parTransId="{8779C809-D684-4246-83DB-E9D4082138D4}" sibTransId="{CA66109B-4B9F-4248-AA33-F32599EE6225}"/>
    <dgm:cxn modelId="{511EF883-498A-4570-9ACB-4AEDF75F7195}" type="presOf" srcId="{D22C0A1B-9D03-47D5-B930-36C187554350}" destId="{9F841EE7-62EE-4311-83A6-8349B4523376}" srcOrd="0" destOrd="0" presId="urn:microsoft.com/office/officeart/2005/8/layout/funnel1"/>
    <dgm:cxn modelId="{F449002D-A2A6-4B45-9FD7-62C0DDADFE26}" type="presOf" srcId="{FFB3CD61-4008-47F1-83A8-42E760D6E067}" destId="{E76BE5E7-7D61-4D13-A7AB-043F335EE2AA}" srcOrd="0" destOrd="0" presId="urn:microsoft.com/office/officeart/2005/8/layout/funnel1"/>
    <dgm:cxn modelId="{142DEC18-7880-4169-82D3-6D90762CD3CC}" type="presParOf" srcId="{9F841EE7-62EE-4311-83A6-8349B4523376}" destId="{53E73F23-E2A7-4C7F-97DE-11A59D15E979}" srcOrd="0" destOrd="0" presId="urn:microsoft.com/office/officeart/2005/8/layout/funnel1"/>
    <dgm:cxn modelId="{8AEB1549-7C1A-4BCD-9EAA-7B3436162D0E}" type="presParOf" srcId="{9F841EE7-62EE-4311-83A6-8349B4523376}" destId="{9B786F79-1E55-4905-B032-E5DE0DBAA629}" srcOrd="1" destOrd="0" presId="urn:microsoft.com/office/officeart/2005/8/layout/funnel1"/>
    <dgm:cxn modelId="{C9CE3508-39CE-4D6E-BF61-A40DD46B9EBD}" type="presParOf" srcId="{9F841EE7-62EE-4311-83A6-8349B4523376}" destId="{7BECC25C-1303-4387-A5C2-3D7C0C8D8B7C}" srcOrd="2" destOrd="0" presId="urn:microsoft.com/office/officeart/2005/8/layout/funnel1"/>
    <dgm:cxn modelId="{D7F919E1-565D-42CC-AC84-BF530D9F1FC7}" type="presParOf" srcId="{9F841EE7-62EE-4311-83A6-8349B4523376}" destId="{89BA9885-BCBC-44D9-9F5B-E31A973C8936}" srcOrd="3" destOrd="0" presId="urn:microsoft.com/office/officeart/2005/8/layout/funnel1"/>
    <dgm:cxn modelId="{3E6257C3-E2FE-4F4C-AF0F-4327CB9AB2D9}" type="presParOf" srcId="{9F841EE7-62EE-4311-83A6-8349B4523376}" destId="{877DE2E3-7BD9-4406-9B92-F76705B6BF5A}" srcOrd="4" destOrd="0" presId="urn:microsoft.com/office/officeart/2005/8/layout/funnel1"/>
    <dgm:cxn modelId="{2CB160BD-67DC-4BF5-989D-DE4BD60011CE}" type="presParOf" srcId="{9F841EE7-62EE-4311-83A6-8349B4523376}" destId="{E76BE5E7-7D61-4D13-A7AB-043F335EE2AA}" srcOrd="5" destOrd="0" presId="urn:microsoft.com/office/officeart/2005/8/layout/funnel1"/>
    <dgm:cxn modelId="{8F17FD9E-A07A-4B63-AB8E-8C7395930083}" type="presParOf" srcId="{9F841EE7-62EE-4311-83A6-8349B4523376}" destId="{6073601E-646C-4A41-964B-237F2D07AD36}" srcOrd="6" destOrd="0" presId="urn:microsoft.com/office/officeart/2005/8/layout/funnel1"/>
  </dgm:cxnLst>
  <dgm:bg/>
  <dgm:whole/>
  <dgm:extLst>
    <a:ext uri="http://schemas.microsoft.com/office/drawing/2008/diagram">
      <dsp:dataModelExt xmlns:dsp="http://schemas.microsoft.com/office/drawing/2008/diagram" xmlns=""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9219C4D-F546-4524-A23F-6DC1B13F579A}"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zh-TW" altLang="en-US"/>
        </a:p>
      </dgm:t>
    </dgm:pt>
    <dgm:pt modelId="{9F3B0A64-9204-4F9C-A59B-03835CC3766B}">
      <dgm:prSet phldrT="[文字]"/>
      <dgm:spPr/>
      <dgm:t>
        <a:bodyPr/>
        <a:lstStyle/>
        <a:p>
          <a:r>
            <a:rPr lang="en-US" altLang="zh-TW" b="1" dirty="0"/>
            <a:t>US</a:t>
          </a:r>
          <a:endParaRPr lang="zh-TW" altLang="en-US" b="1" dirty="0"/>
        </a:p>
      </dgm:t>
    </dgm:pt>
    <dgm:pt modelId="{96298555-6481-4D7F-9CE9-50DE17692BC4}" type="parTrans" cxnId="{B33127DD-81CE-4D5B-879C-EAF6A29101D4}">
      <dgm:prSet/>
      <dgm:spPr/>
      <dgm:t>
        <a:bodyPr/>
        <a:lstStyle/>
        <a:p>
          <a:endParaRPr lang="zh-TW" altLang="en-US"/>
        </a:p>
      </dgm:t>
    </dgm:pt>
    <dgm:pt modelId="{E860AE9E-1164-44D5-B5E4-86D49A09B876}" type="sibTrans" cxnId="{B33127DD-81CE-4D5B-879C-EAF6A29101D4}">
      <dgm:prSet/>
      <dgm:spPr/>
      <dgm:t>
        <a:bodyPr/>
        <a:lstStyle/>
        <a:p>
          <a:endParaRPr lang="zh-TW" altLang="en-US"/>
        </a:p>
      </dgm:t>
    </dgm:pt>
    <dgm:pt modelId="{5BFE2CDD-057E-4924-B89D-E39742DD2520}">
      <dgm:prSet phldrT="[文字]" custT="1"/>
      <dgm:spPr/>
      <dgm:t>
        <a:bodyPr/>
        <a:lstStyle/>
        <a:p>
          <a:r>
            <a:rPr lang="zh-TW" altLang="en-US" sz="2000" b="1" dirty="0"/>
            <a:t>政經合作情報交換</a:t>
          </a:r>
        </a:p>
      </dgm:t>
    </dgm:pt>
    <dgm:pt modelId="{FF46204C-CF2F-46EC-A5D1-9761756F352C}" type="parTrans" cxnId="{572BAB95-B0AE-4DAD-A1CB-FDE148C43799}">
      <dgm:prSet/>
      <dgm:spPr/>
      <dgm:t>
        <a:bodyPr/>
        <a:lstStyle/>
        <a:p>
          <a:endParaRPr lang="zh-TW" altLang="en-US"/>
        </a:p>
      </dgm:t>
    </dgm:pt>
    <dgm:pt modelId="{2DA06FAD-8763-46EA-9D5F-47CCA9DFEA95}" type="sibTrans" cxnId="{572BAB95-B0AE-4DAD-A1CB-FDE148C43799}">
      <dgm:prSet/>
      <dgm:spPr/>
      <dgm:t>
        <a:bodyPr/>
        <a:lstStyle/>
        <a:p>
          <a:endParaRPr lang="zh-TW" altLang="en-US"/>
        </a:p>
      </dgm:t>
    </dgm:pt>
    <dgm:pt modelId="{67C95688-604F-4EED-99EE-30392DED62C1}">
      <dgm:prSet phldrT="[文字]" custT="1"/>
      <dgm:spPr/>
      <dgm:t>
        <a:bodyPr/>
        <a:lstStyle/>
        <a:p>
          <a:r>
            <a:rPr lang="zh-TW" sz="2000" b="1" dirty="0"/>
            <a:t>前進基地接觸</a:t>
          </a:r>
          <a:r>
            <a:rPr lang="zh-TW" altLang="en-US" sz="2000" b="1" dirty="0"/>
            <a:t>途徑</a:t>
          </a:r>
        </a:p>
      </dgm:t>
    </dgm:pt>
    <dgm:pt modelId="{FCD57FD7-0963-44F3-AC96-74CE93008FE9}" type="parTrans" cxnId="{96CE7067-D6FB-44D5-8D21-3045D51FF13F}">
      <dgm:prSet/>
      <dgm:spPr/>
      <dgm:t>
        <a:bodyPr/>
        <a:lstStyle/>
        <a:p>
          <a:endParaRPr lang="zh-TW" altLang="en-US"/>
        </a:p>
      </dgm:t>
    </dgm:pt>
    <dgm:pt modelId="{DBBBCB65-FA73-4E9D-B49D-D556C06D95D4}" type="sibTrans" cxnId="{96CE7067-D6FB-44D5-8D21-3045D51FF13F}">
      <dgm:prSet/>
      <dgm:spPr/>
      <dgm:t>
        <a:bodyPr/>
        <a:lstStyle/>
        <a:p>
          <a:endParaRPr lang="zh-TW" altLang="en-US"/>
        </a:p>
      </dgm:t>
    </dgm:pt>
    <dgm:pt modelId="{98136D2C-FEEE-4F0D-A0F1-1543D3DB8508}">
      <dgm:prSet phldrT="[文字]"/>
      <dgm:spPr/>
      <dgm:t>
        <a:bodyPr/>
        <a:lstStyle/>
        <a:p>
          <a:r>
            <a:rPr lang="en-US" altLang="zh-TW" b="1" dirty="0"/>
            <a:t>JP</a:t>
          </a:r>
          <a:endParaRPr lang="zh-TW" altLang="en-US" b="1" dirty="0"/>
        </a:p>
      </dgm:t>
    </dgm:pt>
    <dgm:pt modelId="{BB29068E-E87B-44FF-8447-B47B079FE488}" type="parTrans" cxnId="{A78D1671-6612-485C-9BFA-BF560E40931A}">
      <dgm:prSet/>
      <dgm:spPr/>
      <dgm:t>
        <a:bodyPr/>
        <a:lstStyle/>
        <a:p>
          <a:endParaRPr lang="zh-TW" altLang="en-US"/>
        </a:p>
      </dgm:t>
    </dgm:pt>
    <dgm:pt modelId="{D41D949A-8284-4595-A8DC-7AE6C70CC7D3}" type="sibTrans" cxnId="{A78D1671-6612-485C-9BFA-BF560E40931A}">
      <dgm:prSet/>
      <dgm:spPr/>
      <dgm:t>
        <a:bodyPr/>
        <a:lstStyle/>
        <a:p>
          <a:endParaRPr lang="zh-TW" altLang="en-US"/>
        </a:p>
      </dgm:t>
    </dgm:pt>
    <dgm:pt modelId="{018EB2EF-B7E2-410F-9AA9-420C988E103B}">
      <dgm:prSet phldrT="[文字]" custT="1"/>
      <dgm:spPr/>
      <dgm:t>
        <a:bodyPr/>
        <a:lstStyle/>
        <a:p>
          <a:r>
            <a:rPr lang="zh-TW" altLang="en-US" sz="2000" b="1" dirty="0"/>
            <a:t>政經合作情報交換</a:t>
          </a:r>
        </a:p>
      </dgm:t>
    </dgm:pt>
    <dgm:pt modelId="{0D39FEF0-1EEE-45B1-B4BD-A7E0A8935D7B}" type="parTrans" cxnId="{BC5176ED-F5BA-488A-A76D-E534DF1C679B}">
      <dgm:prSet/>
      <dgm:spPr/>
      <dgm:t>
        <a:bodyPr/>
        <a:lstStyle/>
        <a:p>
          <a:endParaRPr lang="zh-TW" altLang="en-US"/>
        </a:p>
      </dgm:t>
    </dgm:pt>
    <dgm:pt modelId="{C69A245B-7D9A-46A6-965C-79CD672E5A08}" type="sibTrans" cxnId="{BC5176ED-F5BA-488A-A76D-E534DF1C679B}">
      <dgm:prSet/>
      <dgm:spPr/>
      <dgm:t>
        <a:bodyPr/>
        <a:lstStyle/>
        <a:p>
          <a:endParaRPr lang="zh-TW" altLang="en-US"/>
        </a:p>
      </dgm:t>
    </dgm:pt>
    <dgm:pt modelId="{8A828CDF-D36D-42A2-9AF4-66D8FC510509}">
      <dgm:prSet phldrT="[文字]" custT="1"/>
      <dgm:spPr/>
      <dgm:t>
        <a:bodyPr/>
        <a:lstStyle/>
        <a:p>
          <a:r>
            <a:rPr lang="zh-TW" altLang="en-US" sz="2000" b="1" dirty="0"/>
            <a:t>減少軍事</a:t>
          </a:r>
        </a:p>
      </dgm:t>
    </dgm:pt>
    <dgm:pt modelId="{802E61B8-D767-4378-A94C-DAD599931759}" type="parTrans" cxnId="{BB482389-BF12-41DA-A3B0-E7222DB2DFBD}">
      <dgm:prSet/>
      <dgm:spPr/>
      <dgm:t>
        <a:bodyPr/>
        <a:lstStyle/>
        <a:p>
          <a:endParaRPr lang="zh-TW" altLang="en-US"/>
        </a:p>
      </dgm:t>
    </dgm:pt>
    <dgm:pt modelId="{D8400385-367E-4DB1-AC02-584D63BE6124}" type="sibTrans" cxnId="{BB482389-BF12-41DA-A3B0-E7222DB2DFBD}">
      <dgm:prSet/>
      <dgm:spPr/>
      <dgm:t>
        <a:bodyPr/>
        <a:lstStyle/>
        <a:p>
          <a:endParaRPr lang="zh-TW" altLang="en-US"/>
        </a:p>
      </dgm:t>
    </dgm:pt>
    <dgm:pt modelId="{1EF01EC1-30F8-4360-892C-4C0DE78FC39E}" type="pres">
      <dgm:prSet presAssocID="{39219C4D-F546-4524-A23F-6DC1B13F579A}" presName="Name0" presStyleCnt="0">
        <dgm:presLayoutVars>
          <dgm:dir/>
          <dgm:animLvl val="lvl"/>
          <dgm:resizeHandles val="exact"/>
        </dgm:presLayoutVars>
      </dgm:prSet>
      <dgm:spPr/>
      <dgm:t>
        <a:bodyPr/>
        <a:lstStyle/>
        <a:p>
          <a:endParaRPr lang="zh-TW" altLang="en-US"/>
        </a:p>
      </dgm:t>
    </dgm:pt>
    <dgm:pt modelId="{5F4FFE6D-F869-49B5-9E2D-64681952B872}" type="pres">
      <dgm:prSet presAssocID="{9F3B0A64-9204-4F9C-A59B-03835CC3766B}" presName="composite" presStyleCnt="0"/>
      <dgm:spPr/>
    </dgm:pt>
    <dgm:pt modelId="{A7010063-2994-4E9A-AE2E-E1C1858EECB7}" type="pres">
      <dgm:prSet presAssocID="{9F3B0A64-9204-4F9C-A59B-03835CC3766B}" presName="parTx" presStyleLbl="alignNode1" presStyleIdx="0" presStyleCnt="2" custLinFactNeighborX="-1" custLinFactNeighborY="3655">
        <dgm:presLayoutVars>
          <dgm:chMax val="0"/>
          <dgm:chPref val="0"/>
          <dgm:bulletEnabled val="1"/>
        </dgm:presLayoutVars>
      </dgm:prSet>
      <dgm:spPr/>
      <dgm:t>
        <a:bodyPr/>
        <a:lstStyle/>
        <a:p>
          <a:endParaRPr lang="zh-TW" altLang="en-US"/>
        </a:p>
      </dgm:t>
    </dgm:pt>
    <dgm:pt modelId="{86993BDE-0C6F-4EC7-BB41-0B2DE677A730}" type="pres">
      <dgm:prSet presAssocID="{9F3B0A64-9204-4F9C-A59B-03835CC3766B}" presName="desTx" presStyleLbl="alignAccFollowNode1" presStyleIdx="0" presStyleCnt="2">
        <dgm:presLayoutVars>
          <dgm:bulletEnabled val="1"/>
        </dgm:presLayoutVars>
      </dgm:prSet>
      <dgm:spPr/>
      <dgm:t>
        <a:bodyPr/>
        <a:lstStyle/>
        <a:p>
          <a:endParaRPr lang="zh-TW" altLang="en-US"/>
        </a:p>
      </dgm:t>
    </dgm:pt>
    <dgm:pt modelId="{02B2182D-59AE-473C-B948-8EBC59232613}" type="pres">
      <dgm:prSet presAssocID="{E860AE9E-1164-44D5-B5E4-86D49A09B876}" presName="space" presStyleCnt="0"/>
      <dgm:spPr/>
    </dgm:pt>
    <dgm:pt modelId="{C5D49CBE-FDC2-4692-8FF2-A1719814BE0D}" type="pres">
      <dgm:prSet presAssocID="{98136D2C-FEEE-4F0D-A0F1-1543D3DB8508}" presName="composite" presStyleCnt="0"/>
      <dgm:spPr/>
    </dgm:pt>
    <dgm:pt modelId="{07137CC5-AB86-46D8-937B-1C3E2D2ED519}" type="pres">
      <dgm:prSet presAssocID="{98136D2C-FEEE-4F0D-A0F1-1543D3DB8508}" presName="parTx" presStyleLbl="alignNode1" presStyleIdx="1" presStyleCnt="2">
        <dgm:presLayoutVars>
          <dgm:chMax val="0"/>
          <dgm:chPref val="0"/>
          <dgm:bulletEnabled val="1"/>
        </dgm:presLayoutVars>
      </dgm:prSet>
      <dgm:spPr/>
      <dgm:t>
        <a:bodyPr/>
        <a:lstStyle/>
        <a:p>
          <a:endParaRPr lang="zh-TW" altLang="en-US"/>
        </a:p>
      </dgm:t>
    </dgm:pt>
    <dgm:pt modelId="{13D20289-8BA6-451B-97B0-8FE236DAD1A8}" type="pres">
      <dgm:prSet presAssocID="{98136D2C-FEEE-4F0D-A0F1-1543D3DB8508}" presName="desTx" presStyleLbl="alignAccFollowNode1" presStyleIdx="1" presStyleCnt="2">
        <dgm:presLayoutVars>
          <dgm:bulletEnabled val="1"/>
        </dgm:presLayoutVars>
      </dgm:prSet>
      <dgm:spPr/>
      <dgm:t>
        <a:bodyPr/>
        <a:lstStyle/>
        <a:p>
          <a:endParaRPr lang="zh-TW" altLang="en-US"/>
        </a:p>
      </dgm:t>
    </dgm:pt>
  </dgm:ptLst>
  <dgm:cxnLst>
    <dgm:cxn modelId="{B33127DD-81CE-4D5B-879C-EAF6A29101D4}" srcId="{39219C4D-F546-4524-A23F-6DC1B13F579A}" destId="{9F3B0A64-9204-4F9C-A59B-03835CC3766B}" srcOrd="0" destOrd="0" parTransId="{96298555-6481-4D7F-9CE9-50DE17692BC4}" sibTransId="{E860AE9E-1164-44D5-B5E4-86D49A09B876}"/>
    <dgm:cxn modelId="{A78D1671-6612-485C-9BFA-BF560E40931A}" srcId="{39219C4D-F546-4524-A23F-6DC1B13F579A}" destId="{98136D2C-FEEE-4F0D-A0F1-1543D3DB8508}" srcOrd="1" destOrd="0" parTransId="{BB29068E-E87B-44FF-8447-B47B079FE488}" sibTransId="{D41D949A-8284-4595-A8DC-7AE6C70CC7D3}"/>
    <dgm:cxn modelId="{9FFE2926-CFF8-4B4F-96AE-E511AF0BB9B0}" type="presOf" srcId="{9F3B0A64-9204-4F9C-A59B-03835CC3766B}" destId="{A7010063-2994-4E9A-AE2E-E1C1858EECB7}" srcOrd="0" destOrd="0" presId="urn:microsoft.com/office/officeart/2005/8/layout/hList1"/>
    <dgm:cxn modelId="{BC5176ED-F5BA-488A-A76D-E534DF1C679B}" srcId="{98136D2C-FEEE-4F0D-A0F1-1543D3DB8508}" destId="{018EB2EF-B7E2-410F-9AA9-420C988E103B}" srcOrd="0" destOrd="0" parTransId="{0D39FEF0-1EEE-45B1-B4BD-A7E0A8935D7B}" sibTransId="{C69A245B-7D9A-46A6-965C-79CD672E5A08}"/>
    <dgm:cxn modelId="{34241225-7619-49F2-ABD9-727BBD41C221}" type="presOf" srcId="{67C95688-604F-4EED-99EE-30392DED62C1}" destId="{86993BDE-0C6F-4EC7-BB41-0B2DE677A730}" srcOrd="0" destOrd="1" presId="urn:microsoft.com/office/officeart/2005/8/layout/hList1"/>
    <dgm:cxn modelId="{BB482389-BF12-41DA-A3B0-E7222DB2DFBD}" srcId="{98136D2C-FEEE-4F0D-A0F1-1543D3DB8508}" destId="{8A828CDF-D36D-42A2-9AF4-66D8FC510509}" srcOrd="1" destOrd="0" parTransId="{802E61B8-D767-4378-A94C-DAD599931759}" sibTransId="{D8400385-367E-4DB1-AC02-584D63BE6124}"/>
    <dgm:cxn modelId="{EF7BF04C-3483-42AD-BFFF-9080167A5FA4}" type="presOf" srcId="{5BFE2CDD-057E-4924-B89D-E39742DD2520}" destId="{86993BDE-0C6F-4EC7-BB41-0B2DE677A730}" srcOrd="0" destOrd="0" presId="urn:microsoft.com/office/officeart/2005/8/layout/hList1"/>
    <dgm:cxn modelId="{C3645EE9-1676-4BBA-902F-88B61631604C}" type="presOf" srcId="{8A828CDF-D36D-42A2-9AF4-66D8FC510509}" destId="{13D20289-8BA6-451B-97B0-8FE236DAD1A8}" srcOrd="0" destOrd="1" presId="urn:microsoft.com/office/officeart/2005/8/layout/hList1"/>
    <dgm:cxn modelId="{8F2CFC22-1EAE-4BF3-BB0C-3CF0F3C84963}" type="presOf" srcId="{018EB2EF-B7E2-410F-9AA9-420C988E103B}" destId="{13D20289-8BA6-451B-97B0-8FE236DAD1A8}" srcOrd="0" destOrd="0" presId="urn:microsoft.com/office/officeart/2005/8/layout/hList1"/>
    <dgm:cxn modelId="{DD4BC65D-5846-4EEA-B67E-5C2EA0842EBD}" type="presOf" srcId="{98136D2C-FEEE-4F0D-A0F1-1543D3DB8508}" destId="{07137CC5-AB86-46D8-937B-1C3E2D2ED519}" srcOrd="0" destOrd="0" presId="urn:microsoft.com/office/officeart/2005/8/layout/hList1"/>
    <dgm:cxn modelId="{572BAB95-B0AE-4DAD-A1CB-FDE148C43799}" srcId="{9F3B0A64-9204-4F9C-A59B-03835CC3766B}" destId="{5BFE2CDD-057E-4924-B89D-E39742DD2520}" srcOrd="0" destOrd="0" parTransId="{FF46204C-CF2F-46EC-A5D1-9761756F352C}" sibTransId="{2DA06FAD-8763-46EA-9D5F-47CCA9DFEA95}"/>
    <dgm:cxn modelId="{96CE7067-D6FB-44D5-8D21-3045D51FF13F}" srcId="{9F3B0A64-9204-4F9C-A59B-03835CC3766B}" destId="{67C95688-604F-4EED-99EE-30392DED62C1}" srcOrd="1" destOrd="0" parTransId="{FCD57FD7-0963-44F3-AC96-74CE93008FE9}" sibTransId="{DBBBCB65-FA73-4E9D-B49D-D556C06D95D4}"/>
    <dgm:cxn modelId="{40E944F4-B6B9-4220-8ABD-541ED38FD02D}" type="presOf" srcId="{39219C4D-F546-4524-A23F-6DC1B13F579A}" destId="{1EF01EC1-30F8-4360-892C-4C0DE78FC39E}" srcOrd="0" destOrd="0" presId="urn:microsoft.com/office/officeart/2005/8/layout/hList1"/>
    <dgm:cxn modelId="{A8094133-4BE2-4A66-BF13-FEEDDA3D2B82}" type="presParOf" srcId="{1EF01EC1-30F8-4360-892C-4C0DE78FC39E}" destId="{5F4FFE6D-F869-49B5-9E2D-64681952B872}" srcOrd="0" destOrd="0" presId="urn:microsoft.com/office/officeart/2005/8/layout/hList1"/>
    <dgm:cxn modelId="{0BF9E9E5-4202-4032-8122-1111C209E9AE}" type="presParOf" srcId="{5F4FFE6D-F869-49B5-9E2D-64681952B872}" destId="{A7010063-2994-4E9A-AE2E-E1C1858EECB7}" srcOrd="0" destOrd="0" presId="urn:microsoft.com/office/officeart/2005/8/layout/hList1"/>
    <dgm:cxn modelId="{029014F5-A259-495E-B0D4-250AEB4E4CF2}" type="presParOf" srcId="{5F4FFE6D-F869-49B5-9E2D-64681952B872}" destId="{86993BDE-0C6F-4EC7-BB41-0B2DE677A730}" srcOrd="1" destOrd="0" presId="urn:microsoft.com/office/officeart/2005/8/layout/hList1"/>
    <dgm:cxn modelId="{D9DCF530-221C-42FD-B464-FB96F11FFD5E}" type="presParOf" srcId="{1EF01EC1-30F8-4360-892C-4C0DE78FC39E}" destId="{02B2182D-59AE-473C-B948-8EBC59232613}" srcOrd="1" destOrd="0" presId="urn:microsoft.com/office/officeart/2005/8/layout/hList1"/>
    <dgm:cxn modelId="{B6C17922-3EDF-48CB-8D17-99FFC8D0176E}" type="presParOf" srcId="{1EF01EC1-30F8-4360-892C-4C0DE78FC39E}" destId="{C5D49CBE-FDC2-4692-8FF2-A1719814BE0D}" srcOrd="2" destOrd="0" presId="urn:microsoft.com/office/officeart/2005/8/layout/hList1"/>
    <dgm:cxn modelId="{4F4C736D-2EEF-4A8D-AABF-A89E9B6BFC35}" type="presParOf" srcId="{C5D49CBE-FDC2-4692-8FF2-A1719814BE0D}" destId="{07137CC5-AB86-46D8-937B-1C3E2D2ED519}" srcOrd="0" destOrd="0" presId="urn:microsoft.com/office/officeart/2005/8/layout/hList1"/>
    <dgm:cxn modelId="{24EDBBE5-F87E-4891-BAFC-6B61ADF67B5C}" type="presParOf" srcId="{C5D49CBE-FDC2-4692-8FF2-A1719814BE0D}" destId="{13D20289-8BA6-451B-97B0-8FE236DAD1A8}" srcOrd="1" destOrd="0" presId="urn:microsoft.com/office/officeart/2005/8/layout/hList1"/>
  </dgm:cxnLst>
  <dgm:bg/>
  <dgm:whole/>
  <dgm:extLst>
    <a:ext uri="http://schemas.microsoft.com/office/drawing/2008/diagram">
      <dsp:dataModelExt xmlns:dsp="http://schemas.microsoft.com/office/drawing/2008/diagram" xmlns="" relId="rId1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6AB6837-8D03-4E58-B24A-9B0199478E8A}" type="doc">
      <dgm:prSet loTypeId="urn:microsoft.com/office/officeart/2005/8/layout/cycle4" loCatId="cycle" qsTypeId="urn:microsoft.com/office/officeart/2005/8/quickstyle/simple1" qsCatId="simple" csTypeId="urn:microsoft.com/office/officeart/2005/8/colors/accent1_2" csCatId="accent1" phldr="1"/>
      <dgm:spPr/>
      <dgm:t>
        <a:bodyPr/>
        <a:lstStyle/>
        <a:p>
          <a:endParaRPr lang="zh-TW" altLang="en-US"/>
        </a:p>
      </dgm:t>
    </dgm:pt>
    <dgm:pt modelId="{0BF430B1-0235-4A8A-9A2A-BAA8663AA76C}">
      <dgm:prSet phldrT="[文字]"/>
      <dgm:spPr>
        <a:solidFill>
          <a:schemeClr val="tx2">
            <a:lumMod val="75000"/>
          </a:schemeClr>
        </a:solidFill>
      </dgm:spPr>
      <dgm:t>
        <a:bodyPr/>
        <a:lstStyle/>
        <a:p>
          <a:r>
            <a:rPr lang="zh-TW" b="1"/>
            <a:t>武力</a:t>
          </a:r>
          <a:r>
            <a:rPr lang="zh-TW" altLang="en-US" b="1"/>
            <a:t>、</a:t>
          </a:r>
          <a:r>
            <a:rPr lang="zh-TW" b="1"/>
            <a:t>核子保護傘</a:t>
          </a:r>
          <a:endParaRPr lang="zh-TW" altLang="en-US" b="1"/>
        </a:p>
      </dgm:t>
    </dgm:pt>
    <dgm:pt modelId="{64309AA2-92B5-4D42-87F1-E3FD9E381D34}" type="parTrans" cxnId="{DF2B1A86-34FF-44AB-BA09-D0CF3FE40119}">
      <dgm:prSet/>
      <dgm:spPr/>
      <dgm:t>
        <a:bodyPr/>
        <a:lstStyle/>
        <a:p>
          <a:endParaRPr lang="zh-TW" altLang="en-US"/>
        </a:p>
      </dgm:t>
    </dgm:pt>
    <dgm:pt modelId="{E997AAF2-8683-4129-BC8D-3D4482BF78F6}" type="sibTrans" cxnId="{DF2B1A86-34FF-44AB-BA09-D0CF3FE40119}">
      <dgm:prSet/>
      <dgm:spPr/>
      <dgm:t>
        <a:bodyPr/>
        <a:lstStyle/>
        <a:p>
          <a:endParaRPr lang="zh-TW" altLang="en-US"/>
        </a:p>
      </dgm:t>
    </dgm:pt>
    <dgm:pt modelId="{133DA2A6-5D32-44DD-92FF-294F0B4D84B3}">
      <dgm:prSet phldrT="[文字]"/>
      <dgm:spPr/>
      <dgm:t>
        <a:bodyPr/>
        <a:lstStyle/>
        <a:p>
          <a:r>
            <a:rPr lang="en-US" altLang="zh-TW" dirty="0"/>
            <a:t>US</a:t>
          </a:r>
          <a:endParaRPr lang="zh-TW" altLang="en-US" dirty="0"/>
        </a:p>
      </dgm:t>
    </dgm:pt>
    <dgm:pt modelId="{38FB8CA3-8ED2-499B-A7F1-F07B25E4A972}" type="parTrans" cxnId="{5772FD1A-A00D-4257-9F40-897D597FC584}">
      <dgm:prSet/>
      <dgm:spPr/>
      <dgm:t>
        <a:bodyPr/>
        <a:lstStyle/>
        <a:p>
          <a:endParaRPr lang="zh-TW" altLang="en-US"/>
        </a:p>
      </dgm:t>
    </dgm:pt>
    <dgm:pt modelId="{699A34DE-C365-4C80-95B0-B1B8F1589466}" type="sibTrans" cxnId="{5772FD1A-A00D-4257-9F40-897D597FC584}">
      <dgm:prSet/>
      <dgm:spPr/>
      <dgm:t>
        <a:bodyPr/>
        <a:lstStyle/>
        <a:p>
          <a:endParaRPr lang="zh-TW" altLang="en-US"/>
        </a:p>
      </dgm:t>
    </dgm:pt>
    <dgm:pt modelId="{0507242F-9F3C-4C63-8760-8B5A16E157B9}">
      <dgm:prSet phldrT="[文字]"/>
      <dgm:spPr>
        <a:solidFill>
          <a:srgbClr val="C00000"/>
        </a:solidFill>
      </dgm:spPr>
      <dgm:t>
        <a:bodyPr/>
        <a:lstStyle/>
        <a:p>
          <a:r>
            <a:rPr lang="zh-TW" b="1" dirty="0"/>
            <a:t>本土防衛</a:t>
          </a:r>
          <a:endParaRPr lang="zh-TW" altLang="en-US" b="1" dirty="0"/>
        </a:p>
      </dgm:t>
    </dgm:pt>
    <dgm:pt modelId="{D9E54E57-7BA9-4502-8EFA-9524768019A6}" type="parTrans" cxnId="{30A13D00-8D31-4A56-9AA3-885B0ABEDBF7}">
      <dgm:prSet/>
      <dgm:spPr/>
      <dgm:t>
        <a:bodyPr/>
        <a:lstStyle/>
        <a:p>
          <a:endParaRPr lang="zh-TW" altLang="en-US"/>
        </a:p>
      </dgm:t>
    </dgm:pt>
    <dgm:pt modelId="{AA7264CE-BBE0-4522-9D82-8418FA79365D}" type="sibTrans" cxnId="{30A13D00-8D31-4A56-9AA3-885B0ABEDBF7}">
      <dgm:prSet/>
      <dgm:spPr/>
      <dgm:t>
        <a:bodyPr/>
        <a:lstStyle/>
        <a:p>
          <a:endParaRPr lang="zh-TW" altLang="en-US"/>
        </a:p>
      </dgm:t>
    </dgm:pt>
    <dgm:pt modelId="{AF806082-855D-435E-A4B0-C8C68A94FAAC}">
      <dgm:prSet phldrT="[文字]"/>
      <dgm:spPr/>
      <dgm:t>
        <a:bodyPr/>
        <a:lstStyle/>
        <a:p>
          <a:r>
            <a:rPr lang="en-US" altLang="zh-TW"/>
            <a:t>JP</a:t>
          </a:r>
          <a:endParaRPr lang="zh-TW" altLang="en-US"/>
        </a:p>
      </dgm:t>
    </dgm:pt>
    <dgm:pt modelId="{E8C438F0-8A5F-4A45-BB24-4BDDDAA70252}" type="parTrans" cxnId="{730AAF63-063B-4719-92B0-C72340926303}">
      <dgm:prSet/>
      <dgm:spPr/>
      <dgm:t>
        <a:bodyPr/>
        <a:lstStyle/>
        <a:p>
          <a:endParaRPr lang="zh-TW" altLang="en-US"/>
        </a:p>
      </dgm:t>
    </dgm:pt>
    <dgm:pt modelId="{7CAE5C0C-B585-487A-85B6-BE998A51D5F5}" type="sibTrans" cxnId="{730AAF63-063B-4719-92B0-C72340926303}">
      <dgm:prSet/>
      <dgm:spPr/>
      <dgm:t>
        <a:bodyPr/>
        <a:lstStyle/>
        <a:p>
          <a:endParaRPr lang="zh-TW" altLang="en-US"/>
        </a:p>
      </dgm:t>
    </dgm:pt>
    <dgm:pt modelId="{42F7944D-EBC7-482E-8ADB-C9E3E3A50C6A}">
      <dgm:prSet phldrT="[文字]"/>
      <dgm:spPr>
        <a:solidFill>
          <a:srgbClr val="C00000"/>
        </a:solidFill>
      </dgm:spPr>
      <dgm:t>
        <a:bodyPr/>
        <a:lstStyle/>
        <a:p>
          <a:r>
            <a:rPr lang="zh-TW" b="1"/>
            <a:t>提供基地、軍費負擔</a:t>
          </a:r>
          <a:endParaRPr lang="zh-TW" altLang="en-US" b="1"/>
        </a:p>
      </dgm:t>
    </dgm:pt>
    <dgm:pt modelId="{A9DF34CA-B835-4CE6-8E41-1DBDB8E07D9D}" type="parTrans" cxnId="{07BFEFFE-A1AC-4C06-A6E2-BEEE2F524AAD}">
      <dgm:prSet/>
      <dgm:spPr/>
      <dgm:t>
        <a:bodyPr/>
        <a:lstStyle/>
        <a:p>
          <a:endParaRPr lang="zh-TW" altLang="en-US"/>
        </a:p>
      </dgm:t>
    </dgm:pt>
    <dgm:pt modelId="{ABED9865-1AE2-43F6-A436-620620E59FCD}" type="sibTrans" cxnId="{07BFEFFE-A1AC-4C06-A6E2-BEEE2F524AAD}">
      <dgm:prSet/>
      <dgm:spPr/>
      <dgm:t>
        <a:bodyPr/>
        <a:lstStyle/>
        <a:p>
          <a:endParaRPr lang="zh-TW" altLang="en-US"/>
        </a:p>
      </dgm:t>
    </dgm:pt>
    <dgm:pt modelId="{1E1CADE6-BBA0-4D5D-80C0-DBDED4CBEFD5}">
      <dgm:prSet phldrT="[文字]"/>
      <dgm:spPr>
        <a:solidFill>
          <a:schemeClr val="tx2">
            <a:lumMod val="75000"/>
          </a:schemeClr>
        </a:solidFill>
      </dgm:spPr>
      <dgm:t>
        <a:bodyPr/>
        <a:lstStyle/>
        <a:p>
          <a:r>
            <a:rPr lang="zh-TW" b="1"/>
            <a:t>聯合因應區域及全球衝突</a:t>
          </a:r>
          <a:endParaRPr lang="zh-TW" altLang="en-US" b="1"/>
        </a:p>
      </dgm:t>
    </dgm:pt>
    <dgm:pt modelId="{88B9A39F-0B84-4509-83C6-C74E0955C15E}" type="parTrans" cxnId="{67C2D859-1DBD-4383-A1FB-4E1B03685ACE}">
      <dgm:prSet/>
      <dgm:spPr/>
      <dgm:t>
        <a:bodyPr/>
        <a:lstStyle/>
        <a:p>
          <a:endParaRPr lang="zh-TW" altLang="en-US"/>
        </a:p>
      </dgm:t>
    </dgm:pt>
    <dgm:pt modelId="{C2BE67FC-AA6F-4432-AA9C-E1784A03D571}" type="sibTrans" cxnId="{67C2D859-1DBD-4383-A1FB-4E1B03685ACE}">
      <dgm:prSet/>
      <dgm:spPr/>
      <dgm:t>
        <a:bodyPr/>
        <a:lstStyle/>
        <a:p>
          <a:endParaRPr lang="zh-TW" altLang="en-US"/>
        </a:p>
      </dgm:t>
    </dgm:pt>
    <dgm:pt modelId="{57DAC719-B5E4-4CC6-B8D8-3A4A82B35365}" type="pres">
      <dgm:prSet presAssocID="{D6AB6837-8D03-4E58-B24A-9B0199478E8A}" presName="cycleMatrixDiagram" presStyleCnt="0">
        <dgm:presLayoutVars>
          <dgm:chMax val="1"/>
          <dgm:dir/>
          <dgm:animLvl val="lvl"/>
          <dgm:resizeHandles val="exact"/>
        </dgm:presLayoutVars>
      </dgm:prSet>
      <dgm:spPr/>
      <dgm:t>
        <a:bodyPr/>
        <a:lstStyle/>
        <a:p>
          <a:endParaRPr lang="zh-TW" altLang="en-US"/>
        </a:p>
      </dgm:t>
    </dgm:pt>
    <dgm:pt modelId="{EC8CF387-0211-4FF3-ACBF-300810960551}" type="pres">
      <dgm:prSet presAssocID="{D6AB6837-8D03-4E58-B24A-9B0199478E8A}" presName="children" presStyleCnt="0"/>
      <dgm:spPr/>
    </dgm:pt>
    <dgm:pt modelId="{C3A9DF6D-1C4E-40E7-9E4B-764187D4EAC3}" type="pres">
      <dgm:prSet presAssocID="{D6AB6837-8D03-4E58-B24A-9B0199478E8A}" presName="child1group" presStyleCnt="0"/>
      <dgm:spPr/>
    </dgm:pt>
    <dgm:pt modelId="{212B1331-07FB-421A-BA27-3E3380966353}" type="pres">
      <dgm:prSet presAssocID="{D6AB6837-8D03-4E58-B24A-9B0199478E8A}" presName="child1" presStyleLbl="bgAcc1" presStyleIdx="0" presStyleCnt="2" custLinFactNeighborX="-920"/>
      <dgm:spPr/>
      <dgm:t>
        <a:bodyPr/>
        <a:lstStyle/>
        <a:p>
          <a:endParaRPr lang="zh-TW" altLang="en-US"/>
        </a:p>
      </dgm:t>
    </dgm:pt>
    <dgm:pt modelId="{B66682A7-F618-4475-940F-9CE2E00FD28D}" type="pres">
      <dgm:prSet presAssocID="{D6AB6837-8D03-4E58-B24A-9B0199478E8A}" presName="child1Text" presStyleLbl="bgAcc1" presStyleIdx="0" presStyleCnt="2">
        <dgm:presLayoutVars>
          <dgm:bulletEnabled val="1"/>
        </dgm:presLayoutVars>
      </dgm:prSet>
      <dgm:spPr/>
      <dgm:t>
        <a:bodyPr/>
        <a:lstStyle/>
        <a:p>
          <a:endParaRPr lang="zh-TW" altLang="en-US"/>
        </a:p>
      </dgm:t>
    </dgm:pt>
    <dgm:pt modelId="{7CCFB418-4EF3-40E3-95F5-8E5CCA0385D7}" type="pres">
      <dgm:prSet presAssocID="{D6AB6837-8D03-4E58-B24A-9B0199478E8A}" presName="child2group" presStyleCnt="0"/>
      <dgm:spPr/>
    </dgm:pt>
    <dgm:pt modelId="{42BFA0D5-DC04-4CD0-80BD-733004FB95B7}" type="pres">
      <dgm:prSet presAssocID="{D6AB6837-8D03-4E58-B24A-9B0199478E8A}" presName="child2" presStyleLbl="bgAcc1" presStyleIdx="1" presStyleCnt="2"/>
      <dgm:spPr/>
      <dgm:t>
        <a:bodyPr/>
        <a:lstStyle/>
        <a:p>
          <a:endParaRPr lang="zh-TW" altLang="en-US"/>
        </a:p>
      </dgm:t>
    </dgm:pt>
    <dgm:pt modelId="{71BE3389-23F0-4844-B74B-FD1A24CAFADE}" type="pres">
      <dgm:prSet presAssocID="{D6AB6837-8D03-4E58-B24A-9B0199478E8A}" presName="child2Text" presStyleLbl="bgAcc1" presStyleIdx="1" presStyleCnt="2">
        <dgm:presLayoutVars>
          <dgm:bulletEnabled val="1"/>
        </dgm:presLayoutVars>
      </dgm:prSet>
      <dgm:spPr/>
      <dgm:t>
        <a:bodyPr/>
        <a:lstStyle/>
        <a:p>
          <a:endParaRPr lang="zh-TW" altLang="en-US"/>
        </a:p>
      </dgm:t>
    </dgm:pt>
    <dgm:pt modelId="{A833CDEF-7B6B-45D0-9CCA-B368788283A1}" type="pres">
      <dgm:prSet presAssocID="{D6AB6837-8D03-4E58-B24A-9B0199478E8A}" presName="childPlaceholder" presStyleCnt="0"/>
      <dgm:spPr/>
    </dgm:pt>
    <dgm:pt modelId="{A30993A6-81EB-4133-8691-D32929F9FFF7}" type="pres">
      <dgm:prSet presAssocID="{D6AB6837-8D03-4E58-B24A-9B0199478E8A}" presName="circle" presStyleCnt="0"/>
      <dgm:spPr/>
    </dgm:pt>
    <dgm:pt modelId="{5723B09A-5AD6-4D53-9375-94E4DA18184A}" type="pres">
      <dgm:prSet presAssocID="{D6AB6837-8D03-4E58-B24A-9B0199478E8A}" presName="quadrant1" presStyleLbl="node1" presStyleIdx="0" presStyleCnt="4" custScaleX="108103" custScaleY="103875">
        <dgm:presLayoutVars>
          <dgm:chMax val="1"/>
          <dgm:bulletEnabled val="1"/>
        </dgm:presLayoutVars>
      </dgm:prSet>
      <dgm:spPr/>
      <dgm:t>
        <a:bodyPr/>
        <a:lstStyle/>
        <a:p>
          <a:endParaRPr lang="zh-TW" altLang="en-US"/>
        </a:p>
      </dgm:t>
    </dgm:pt>
    <dgm:pt modelId="{FAAC6ECE-7674-4A6A-AD91-2837A55BEB70}" type="pres">
      <dgm:prSet presAssocID="{D6AB6837-8D03-4E58-B24A-9B0199478E8A}" presName="quadrant2" presStyleLbl="node1" presStyleIdx="1" presStyleCnt="4" custScaleX="107986" custScaleY="103875">
        <dgm:presLayoutVars>
          <dgm:chMax val="1"/>
          <dgm:bulletEnabled val="1"/>
        </dgm:presLayoutVars>
      </dgm:prSet>
      <dgm:spPr/>
      <dgm:t>
        <a:bodyPr/>
        <a:lstStyle/>
        <a:p>
          <a:endParaRPr lang="zh-TW" altLang="en-US"/>
        </a:p>
      </dgm:t>
    </dgm:pt>
    <dgm:pt modelId="{5BBFFF46-18A9-4049-8267-4BB1A6D8D95F}" type="pres">
      <dgm:prSet presAssocID="{D6AB6837-8D03-4E58-B24A-9B0199478E8A}" presName="quadrant3" presStyleLbl="node1" presStyleIdx="2" presStyleCnt="4" custScaleX="107986" custScaleY="103875">
        <dgm:presLayoutVars>
          <dgm:chMax val="1"/>
          <dgm:bulletEnabled val="1"/>
        </dgm:presLayoutVars>
      </dgm:prSet>
      <dgm:spPr/>
      <dgm:t>
        <a:bodyPr/>
        <a:lstStyle/>
        <a:p>
          <a:endParaRPr lang="zh-TW" altLang="en-US"/>
        </a:p>
      </dgm:t>
    </dgm:pt>
    <dgm:pt modelId="{1B392205-1187-4FD7-B541-D916E6F66394}" type="pres">
      <dgm:prSet presAssocID="{D6AB6837-8D03-4E58-B24A-9B0199478E8A}" presName="quadrant4" presStyleLbl="node1" presStyleIdx="3" presStyleCnt="4" custScaleX="108103">
        <dgm:presLayoutVars>
          <dgm:chMax val="1"/>
          <dgm:bulletEnabled val="1"/>
        </dgm:presLayoutVars>
      </dgm:prSet>
      <dgm:spPr/>
      <dgm:t>
        <a:bodyPr/>
        <a:lstStyle/>
        <a:p>
          <a:endParaRPr lang="zh-TW" altLang="en-US"/>
        </a:p>
      </dgm:t>
    </dgm:pt>
    <dgm:pt modelId="{BF630D5B-8472-4670-819E-4F88BE599CF6}" type="pres">
      <dgm:prSet presAssocID="{D6AB6837-8D03-4E58-B24A-9B0199478E8A}" presName="quadrantPlaceholder" presStyleCnt="0"/>
      <dgm:spPr/>
    </dgm:pt>
    <dgm:pt modelId="{89EAF279-4C7E-4E96-A3D3-F99786838391}" type="pres">
      <dgm:prSet presAssocID="{D6AB6837-8D03-4E58-B24A-9B0199478E8A}" presName="center1" presStyleLbl="fgShp" presStyleIdx="0" presStyleCnt="2" custScaleX="152308" custScaleY="169116"/>
      <dgm:spPr>
        <a:solidFill>
          <a:srgbClr val="FFC000"/>
        </a:solidFill>
      </dgm:spPr>
    </dgm:pt>
    <dgm:pt modelId="{3402315E-8DED-46DD-88FD-0679CAD87C9E}" type="pres">
      <dgm:prSet presAssocID="{D6AB6837-8D03-4E58-B24A-9B0199478E8A}" presName="center2" presStyleLbl="fgShp" presStyleIdx="1" presStyleCnt="2" custScaleX="157344" custScaleY="167963"/>
      <dgm:spPr>
        <a:solidFill>
          <a:srgbClr val="FFC000"/>
        </a:solidFill>
      </dgm:spPr>
    </dgm:pt>
  </dgm:ptLst>
  <dgm:cxnLst>
    <dgm:cxn modelId="{A386C6D8-2AA8-4442-9D57-732C0515310C}" type="presOf" srcId="{AF806082-855D-435E-A4B0-C8C68A94FAAC}" destId="{42BFA0D5-DC04-4CD0-80BD-733004FB95B7}" srcOrd="0" destOrd="0" presId="urn:microsoft.com/office/officeart/2005/8/layout/cycle4"/>
    <dgm:cxn modelId="{113C431C-F803-439E-86DD-12F75D7C9DBD}" type="presOf" srcId="{AF806082-855D-435E-A4B0-C8C68A94FAAC}" destId="{71BE3389-23F0-4844-B74B-FD1A24CAFADE}" srcOrd="1" destOrd="0" presId="urn:microsoft.com/office/officeart/2005/8/layout/cycle4"/>
    <dgm:cxn modelId="{93C89701-C48E-4978-BEA0-652E1A074213}" type="presOf" srcId="{42F7944D-EBC7-482E-8ADB-C9E3E3A50C6A}" destId="{5BBFFF46-18A9-4049-8267-4BB1A6D8D95F}" srcOrd="0" destOrd="0" presId="urn:microsoft.com/office/officeart/2005/8/layout/cycle4"/>
    <dgm:cxn modelId="{07BFEFFE-A1AC-4C06-A6E2-BEEE2F524AAD}" srcId="{D6AB6837-8D03-4E58-B24A-9B0199478E8A}" destId="{42F7944D-EBC7-482E-8ADB-C9E3E3A50C6A}" srcOrd="2" destOrd="0" parTransId="{A9DF34CA-B835-4CE6-8E41-1DBDB8E07D9D}" sibTransId="{ABED9865-1AE2-43F6-A436-620620E59FCD}"/>
    <dgm:cxn modelId="{67C2D859-1DBD-4383-A1FB-4E1B03685ACE}" srcId="{D6AB6837-8D03-4E58-B24A-9B0199478E8A}" destId="{1E1CADE6-BBA0-4D5D-80C0-DBDED4CBEFD5}" srcOrd="3" destOrd="0" parTransId="{88B9A39F-0B84-4509-83C6-C74E0955C15E}" sibTransId="{C2BE67FC-AA6F-4432-AA9C-E1784A03D571}"/>
    <dgm:cxn modelId="{30A13D00-8D31-4A56-9AA3-885B0ABEDBF7}" srcId="{D6AB6837-8D03-4E58-B24A-9B0199478E8A}" destId="{0507242F-9F3C-4C63-8760-8B5A16E157B9}" srcOrd="1" destOrd="0" parTransId="{D9E54E57-7BA9-4502-8EFA-9524768019A6}" sibTransId="{AA7264CE-BBE0-4522-9D82-8418FA79365D}"/>
    <dgm:cxn modelId="{4DEFD682-684D-4B9C-9EEF-318A53A1A103}" type="presOf" srcId="{0BF430B1-0235-4A8A-9A2A-BAA8663AA76C}" destId="{5723B09A-5AD6-4D53-9375-94E4DA18184A}" srcOrd="0" destOrd="0" presId="urn:microsoft.com/office/officeart/2005/8/layout/cycle4"/>
    <dgm:cxn modelId="{5772FD1A-A00D-4257-9F40-897D597FC584}" srcId="{0BF430B1-0235-4A8A-9A2A-BAA8663AA76C}" destId="{133DA2A6-5D32-44DD-92FF-294F0B4D84B3}" srcOrd="0" destOrd="0" parTransId="{38FB8CA3-8ED2-499B-A7F1-F07B25E4A972}" sibTransId="{699A34DE-C365-4C80-95B0-B1B8F1589466}"/>
    <dgm:cxn modelId="{730AAF63-063B-4719-92B0-C72340926303}" srcId="{0507242F-9F3C-4C63-8760-8B5A16E157B9}" destId="{AF806082-855D-435E-A4B0-C8C68A94FAAC}" srcOrd="0" destOrd="0" parTransId="{E8C438F0-8A5F-4A45-BB24-4BDDDAA70252}" sibTransId="{7CAE5C0C-B585-487A-85B6-BE998A51D5F5}"/>
    <dgm:cxn modelId="{DF2B1A86-34FF-44AB-BA09-D0CF3FE40119}" srcId="{D6AB6837-8D03-4E58-B24A-9B0199478E8A}" destId="{0BF430B1-0235-4A8A-9A2A-BAA8663AA76C}" srcOrd="0" destOrd="0" parTransId="{64309AA2-92B5-4D42-87F1-E3FD9E381D34}" sibTransId="{E997AAF2-8683-4129-BC8D-3D4482BF78F6}"/>
    <dgm:cxn modelId="{ED6D8691-0C7D-41AD-B38F-C23FB11737F1}" type="presOf" srcId="{1E1CADE6-BBA0-4D5D-80C0-DBDED4CBEFD5}" destId="{1B392205-1187-4FD7-B541-D916E6F66394}" srcOrd="0" destOrd="0" presId="urn:microsoft.com/office/officeart/2005/8/layout/cycle4"/>
    <dgm:cxn modelId="{97682C0D-43DD-4019-8831-CECC6A078C8B}" type="presOf" srcId="{133DA2A6-5D32-44DD-92FF-294F0B4D84B3}" destId="{B66682A7-F618-4475-940F-9CE2E00FD28D}" srcOrd="1" destOrd="0" presId="urn:microsoft.com/office/officeart/2005/8/layout/cycle4"/>
    <dgm:cxn modelId="{B3262930-F260-4528-9224-507965153216}" type="presOf" srcId="{0507242F-9F3C-4C63-8760-8B5A16E157B9}" destId="{FAAC6ECE-7674-4A6A-AD91-2837A55BEB70}" srcOrd="0" destOrd="0" presId="urn:microsoft.com/office/officeart/2005/8/layout/cycle4"/>
    <dgm:cxn modelId="{1563DDDB-F00D-4620-9631-C9B5A7F92844}" type="presOf" srcId="{D6AB6837-8D03-4E58-B24A-9B0199478E8A}" destId="{57DAC719-B5E4-4CC6-B8D8-3A4A82B35365}" srcOrd="0" destOrd="0" presId="urn:microsoft.com/office/officeart/2005/8/layout/cycle4"/>
    <dgm:cxn modelId="{4462E25E-D187-4353-A100-F3C236F5207C}" type="presOf" srcId="{133DA2A6-5D32-44DD-92FF-294F0B4D84B3}" destId="{212B1331-07FB-421A-BA27-3E3380966353}" srcOrd="0" destOrd="0" presId="urn:microsoft.com/office/officeart/2005/8/layout/cycle4"/>
    <dgm:cxn modelId="{F71870DF-ECDF-4EFF-9F55-580C0640FD42}" type="presParOf" srcId="{57DAC719-B5E4-4CC6-B8D8-3A4A82B35365}" destId="{EC8CF387-0211-4FF3-ACBF-300810960551}" srcOrd="0" destOrd="0" presId="urn:microsoft.com/office/officeart/2005/8/layout/cycle4"/>
    <dgm:cxn modelId="{F7576233-F026-4FD8-89FF-83B74427638C}" type="presParOf" srcId="{EC8CF387-0211-4FF3-ACBF-300810960551}" destId="{C3A9DF6D-1C4E-40E7-9E4B-764187D4EAC3}" srcOrd="0" destOrd="0" presId="urn:microsoft.com/office/officeart/2005/8/layout/cycle4"/>
    <dgm:cxn modelId="{90CB04CB-E321-4BAE-9DBB-4FC0C4F19237}" type="presParOf" srcId="{C3A9DF6D-1C4E-40E7-9E4B-764187D4EAC3}" destId="{212B1331-07FB-421A-BA27-3E3380966353}" srcOrd="0" destOrd="0" presId="urn:microsoft.com/office/officeart/2005/8/layout/cycle4"/>
    <dgm:cxn modelId="{DDA1E9CB-047A-4766-9823-E042A8A8BB6F}" type="presParOf" srcId="{C3A9DF6D-1C4E-40E7-9E4B-764187D4EAC3}" destId="{B66682A7-F618-4475-940F-9CE2E00FD28D}" srcOrd="1" destOrd="0" presId="urn:microsoft.com/office/officeart/2005/8/layout/cycle4"/>
    <dgm:cxn modelId="{B0391778-18CE-4583-97A0-FBE7FDBAB163}" type="presParOf" srcId="{EC8CF387-0211-4FF3-ACBF-300810960551}" destId="{7CCFB418-4EF3-40E3-95F5-8E5CCA0385D7}" srcOrd="1" destOrd="0" presId="urn:microsoft.com/office/officeart/2005/8/layout/cycle4"/>
    <dgm:cxn modelId="{471BA3FE-A3E7-44B9-BAF6-5C7A3C914462}" type="presParOf" srcId="{7CCFB418-4EF3-40E3-95F5-8E5CCA0385D7}" destId="{42BFA0D5-DC04-4CD0-80BD-733004FB95B7}" srcOrd="0" destOrd="0" presId="urn:microsoft.com/office/officeart/2005/8/layout/cycle4"/>
    <dgm:cxn modelId="{FF18B2DB-5E87-4162-95A8-26A517F6A956}" type="presParOf" srcId="{7CCFB418-4EF3-40E3-95F5-8E5CCA0385D7}" destId="{71BE3389-23F0-4844-B74B-FD1A24CAFADE}" srcOrd="1" destOrd="0" presId="urn:microsoft.com/office/officeart/2005/8/layout/cycle4"/>
    <dgm:cxn modelId="{1051C0BB-170C-4CDD-B61C-FCD38615117D}" type="presParOf" srcId="{EC8CF387-0211-4FF3-ACBF-300810960551}" destId="{A833CDEF-7B6B-45D0-9CCA-B368788283A1}" srcOrd="2" destOrd="0" presId="urn:microsoft.com/office/officeart/2005/8/layout/cycle4"/>
    <dgm:cxn modelId="{23FF779C-FC58-482A-A7E7-EC497E6AE7B0}" type="presParOf" srcId="{57DAC719-B5E4-4CC6-B8D8-3A4A82B35365}" destId="{A30993A6-81EB-4133-8691-D32929F9FFF7}" srcOrd="1" destOrd="0" presId="urn:microsoft.com/office/officeart/2005/8/layout/cycle4"/>
    <dgm:cxn modelId="{CBB2835D-E657-4D8E-A49F-6E920F677754}" type="presParOf" srcId="{A30993A6-81EB-4133-8691-D32929F9FFF7}" destId="{5723B09A-5AD6-4D53-9375-94E4DA18184A}" srcOrd="0" destOrd="0" presId="urn:microsoft.com/office/officeart/2005/8/layout/cycle4"/>
    <dgm:cxn modelId="{7E58A2ED-8942-42C3-864F-06B611F984EE}" type="presParOf" srcId="{A30993A6-81EB-4133-8691-D32929F9FFF7}" destId="{FAAC6ECE-7674-4A6A-AD91-2837A55BEB70}" srcOrd="1" destOrd="0" presId="urn:microsoft.com/office/officeart/2005/8/layout/cycle4"/>
    <dgm:cxn modelId="{60780763-7475-4D23-BF5D-1844B9D9476C}" type="presParOf" srcId="{A30993A6-81EB-4133-8691-D32929F9FFF7}" destId="{5BBFFF46-18A9-4049-8267-4BB1A6D8D95F}" srcOrd="2" destOrd="0" presId="urn:microsoft.com/office/officeart/2005/8/layout/cycle4"/>
    <dgm:cxn modelId="{62CA2820-F7B6-439A-AC6E-2ADFF6980876}" type="presParOf" srcId="{A30993A6-81EB-4133-8691-D32929F9FFF7}" destId="{1B392205-1187-4FD7-B541-D916E6F66394}" srcOrd="3" destOrd="0" presId="urn:microsoft.com/office/officeart/2005/8/layout/cycle4"/>
    <dgm:cxn modelId="{716D2568-DE8E-47A6-9E64-F757FD5F8560}" type="presParOf" srcId="{A30993A6-81EB-4133-8691-D32929F9FFF7}" destId="{BF630D5B-8472-4670-819E-4F88BE599CF6}" srcOrd="4" destOrd="0" presId="urn:microsoft.com/office/officeart/2005/8/layout/cycle4"/>
    <dgm:cxn modelId="{060FDB41-1FD1-401E-A342-DE9F5CE0F0DC}" type="presParOf" srcId="{57DAC719-B5E4-4CC6-B8D8-3A4A82B35365}" destId="{89EAF279-4C7E-4E96-A3D3-F99786838391}" srcOrd="2" destOrd="0" presId="urn:microsoft.com/office/officeart/2005/8/layout/cycle4"/>
    <dgm:cxn modelId="{F1C2758D-75D7-4DED-87A6-C0AC80BE1031}" type="presParOf" srcId="{57DAC719-B5E4-4CC6-B8D8-3A4A82B35365}" destId="{3402315E-8DED-46DD-88FD-0679CAD87C9E}" srcOrd="3" destOrd="0" presId="urn:microsoft.com/office/officeart/2005/8/layout/cycle4"/>
  </dgm:cxnLst>
  <dgm:bg/>
  <dgm:whole/>
  <dgm:extLst>
    <a:ext uri="http://schemas.microsoft.com/office/drawing/2008/diagram">
      <dsp:dataModelExt xmlns:dsp="http://schemas.microsoft.com/office/drawing/2008/diagram" xmlns="" relId="rId10"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01DA6B1-DECD-4B70-9996-675F375DAC17}" type="doc">
      <dgm:prSet loTypeId="urn:microsoft.com/office/officeart/2005/8/layout/radial6" loCatId="cycle" qsTypeId="urn:microsoft.com/office/officeart/2005/8/quickstyle/simple2" qsCatId="simple" csTypeId="urn:microsoft.com/office/officeart/2005/8/colors/colorful5" csCatId="colorful" phldr="1"/>
      <dgm:spPr/>
      <dgm:t>
        <a:bodyPr/>
        <a:lstStyle/>
        <a:p>
          <a:endParaRPr lang="zh-TW" altLang="en-US"/>
        </a:p>
      </dgm:t>
    </dgm:pt>
    <dgm:pt modelId="{F2EAE335-4C43-4896-A63B-3F73458D3041}">
      <dgm:prSet phldrT="[文字]"/>
      <dgm:spPr/>
      <dgm:t>
        <a:bodyPr/>
        <a:lstStyle/>
        <a:p>
          <a:r>
            <a:rPr lang="en-US" altLang="zh-TW"/>
            <a:t>PKF</a:t>
          </a:r>
          <a:endParaRPr lang="zh-TW" altLang="en-US"/>
        </a:p>
      </dgm:t>
    </dgm:pt>
    <dgm:pt modelId="{79D970A8-A63F-47C4-8579-98B3DDEC8996}" type="parTrans" cxnId="{A3FC88E4-9E0F-42D9-86E4-89031B126A41}">
      <dgm:prSet/>
      <dgm:spPr/>
      <dgm:t>
        <a:bodyPr/>
        <a:lstStyle/>
        <a:p>
          <a:endParaRPr lang="zh-TW" altLang="en-US"/>
        </a:p>
      </dgm:t>
    </dgm:pt>
    <dgm:pt modelId="{AFDA943B-C200-476A-8FE2-95F8909EF8A4}" type="sibTrans" cxnId="{A3FC88E4-9E0F-42D9-86E4-89031B126A41}">
      <dgm:prSet/>
      <dgm:spPr/>
      <dgm:t>
        <a:bodyPr/>
        <a:lstStyle/>
        <a:p>
          <a:endParaRPr lang="zh-TW" altLang="en-US"/>
        </a:p>
      </dgm:t>
    </dgm:pt>
    <dgm:pt modelId="{1173DEE4-1ECC-4ED5-92B1-72358AEC94C6}">
      <dgm:prSet phldrT="[文字]"/>
      <dgm:spPr/>
      <dgm:t>
        <a:bodyPr/>
        <a:lstStyle/>
        <a:p>
          <a:r>
            <a:rPr lang="zh-TW" altLang="zh-TW" b="1" dirty="0"/>
            <a:t>接受</a:t>
          </a:r>
          <a:r>
            <a:rPr lang="en-US" altLang="zh-TW" b="1" dirty="0"/>
            <a:t>UN</a:t>
          </a:r>
          <a:r>
            <a:rPr lang="zh-TW" altLang="zh-TW" b="1" dirty="0"/>
            <a:t>維和</a:t>
          </a:r>
          <a:endParaRPr lang="zh-TW" altLang="en-US" b="1"/>
        </a:p>
      </dgm:t>
    </dgm:pt>
    <dgm:pt modelId="{81F14E2C-9ACD-4679-A6F5-7736EED70FF1}" type="parTrans" cxnId="{7B137455-5330-41CB-AA28-C97132D6E8D4}">
      <dgm:prSet/>
      <dgm:spPr/>
      <dgm:t>
        <a:bodyPr/>
        <a:lstStyle/>
        <a:p>
          <a:endParaRPr lang="zh-TW" altLang="en-US"/>
        </a:p>
      </dgm:t>
    </dgm:pt>
    <dgm:pt modelId="{9890E692-E5F6-4B4D-A2D5-60FC0A17198B}" type="sibTrans" cxnId="{7B137455-5330-41CB-AA28-C97132D6E8D4}">
      <dgm:prSet/>
      <dgm:spPr/>
      <dgm:t>
        <a:bodyPr/>
        <a:lstStyle/>
        <a:p>
          <a:endParaRPr lang="zh-TW" altLang="en-US"/>
        </a:p>
      </dgm:t>
    </dgm:pt>
    <dgm:pt modelId="{94E72D2A-ACA3-42B3-9B5B-6EBCA74A8567}">
      <dgm:prSet phldrT="[文字]"/>
      <dgm:spPr>
        <a:solidFill>
          <a:srgbClr val="00B050"/>
        </a:solidFill>
      </dgm:spPr>
      <dgm:t>
        <a:bodyPr/>
        <a:lstStyle/>
        <a:p>
          <a:r>
            <a:rPr lang="zh-TW" altLang="en-US" b="1"/>
            <a:t>存在停火同意</a:t>
          </a:r>
        </a:p>
      </dgm:t>
    </dgm:pt>
    <dgm:pt modelId="{308D3D02-834C-4A37-87C2-A1B89E441462}" type="parTrans" cxnId="{6C5FF6A8-C4F5-4C90-A81A-E7BE257D48AC}">
      <dgm:prSet/>
      <dgm:spPr/>
      <dgm:t>
        <a:bodyPr/>
        <a:lstStyle/>
        <a:p>
          <a:endParaRPr lang="zh-TW" altLang="en-US"/>
        </a:p>
      </dgm:t>
    </dgm:pt>
    <dgm:pt modelId="{19949E9C-EE7F-4C50-BF46-55F95DF652CC}" type="sibTrans" cxnId="{6C5FF6A8-C4F5-4C90-A81A-E7BE257D48AC}">
      <dgm:prSet/>
      <dgm:spPr/>
      <dgm:t>
        <a:bodyPr/>
        <a:lstStyle/>
        <a:p>
          <a:endParaRPr lang="zh-TW" altLang="en-US"/>
        </a:p>
      </dgm:t>
    </dgm:pt>
    <dgm:pt modelId="{7F6AAD97-8D76-4E60-AEF9-D9175481D1E3}">
      <dgm:prSet phldrT="[文字]"/>
      <dgm:spPr>
        <a:solidFill>
          <a:schemeClr val="accent2">
            <a:lumMod val="75000"/>
          </a:schemeClr>
        </a:solidFill>
      </dgm:spPr>
      <dgm:t>
        <a:bodyPr/>
        <a:lstStyle/>
        <a:p>
          <a:endParaRPr lang="en-US" altLang="zh-TW"/>
        </a:p>
        <a:p>
          <a:r>
            <a:rPr lang="zh-TW" altLang="en-US" b="1"/>
            <a:t>中立</a:t>
          </a:r>
          <a:endParaRPr lang="en-US" altLang="zh-TW" b="1"/>
        </a:p>
        <a:p>
          <a:endParaRPr lang="zh-TW" altLang="en-US"/>
        </a:p>
      </dgm:t>
    </dgm:pt>
    <dgm:pt modelId="{FF7CFDC9-D245-439C-AE51-5B9437C606F2}" type="parTrans" cxnId="{7CE9B2E6-F419-40FB-B824-C89F6BB0475B}">
      <dgm:prSet/>
      <dgm:spPr/>
      <dgm:t>
        <a:bodyPr/>
        <a:lstStyle/>
        <a:p>
          <a:endParaRPr lang="zh-TW" altLang="en-US"/>
        </a:p>
      </dgm:t>
    </dgm:pt>
    <dgm:pt modelId="{2D8D580E-EB70-40FC-9A1A-F56AFD524826}" type="sibTrans" cxnId="{7CE9B2E6-F419-40FB-B824-C89F6BB0475B}">
      <dgm:prSet/>
      <dgm:spPr/>
      <dgm:t>
        <a:bodyPr/>
        <a:lstStyle/>
        <a:p>
          <a:endParaRPr lang="zh-TW" altLang="en-US"/>
        </a:p>
      </dgm:t>
    </dgm:pt>
    <dgm:pt modelId="{EADD0FEF-24A7-4596-AEE9-A50D91FFE72B}">
      <dgm:prSet phldrT="[文字]"/>
      <dgm:spPr>
        <a:solidFill>
          <a:schemeClr val="accent6">
            <a:lumMod val="75000"/>
          </a:schemeClr>
        </a:solidFill>
      </dgm:spPr>
      <dgm:t>
        <a:bodyPr/>
        <a:lstStyle/>
        <a:p>
          <a:r>
            <a:rPr lang="zh-TW" altLang="en-US" b="1" dirty="0"/>
            <a:t>動</a:t>
          </a:r>
          <a:r>
            <a:rPr lang="zh-TW" altLang="zh-TW" b="1" dirty="0"/>
            <a:t>武</a:t>
          </a:r>
          <a:r>
            <a:rPr lang="zh-TW" altLang="en-US" b="1" dirty="0"/>
            <a:t>限制</a:t>
          </a:r>
          <a:endParaRPr lang="zh-TW" altLang="en-US" b="1"/>
        </a:p>
      </dgm:t>
    </dgm:pt>
    <dgm:pt modelId="{F5E47E0F-0F90-43B1-A571-8FEA00A14821}" type="parTrans" cxnId="{85D9BF3A-C5B8-4BCB-97E1-DE499F4546C1}">
      <dgm:prSet/>
      <dgm:spPr/>
      <dgm:t>
        <a:bodyPr/>
        <a:lstStyle/>
        <a:p>
          <a:endParaRPr lang="zh-TW" altLang="en-US"/>
        </a:p>
      </dgm:t>
    </dgm:pt>
    <dgm:pt modelId="{FCF76581-34E4-4188-9DF5-735FFCDFE06E}" type="sibTrans" cxnId="{85D9BF3A-C5B8-4BCB-97E1-DE499F4546C1}">
      <dgm:prSet/>
      <dgm:spPr/>
      <dgm:t>
        <a:bodyPr/>
        <a:lstStyle/>
        <a:p>
          <a:endParaRPr lang="zh-TW" altLang="en-US"/>
        </a:p>
      </dgm:t>
    </dgm:pt>
    <dgm:pt modelId="{0570E5FC-4FBC-4BAD-8967-F90C8C76BCBC}">
      <dgm:prSet phldrT="[文字]"/>
      <dgm:spPr>
        <a:solidFill>
          <a:schemeClr val="bg2">
            <a:lumMod val="50000"/>
          </a:schemeClr>
        </a:solidFill>
      </dgm:spPr>
      <dgm:t>
        <a:bodyPr/>
        <a:lstStyle/>
        <a:p>
          <a:r>
            <a:rPr lang="zh-TW" altLang="en-US" b="1"/>
            <a:t>失效則撤軍</a:t>
          </a:r>
        </a:p>
      </dgm:t>
    </dgm:pt>
    <dgm:pt modelId="{4A205FFE-6FA2-4406-9D7C-7976FEF52B65}" type="parTrans" cxnId="{399218A8-B7F7-43C4-9049-0637B11D8ABD}">
      <dgm:prSet/>
      <dgm:spPr/>
      <dgm:t>
        <a:bodyPr/>
        <a:lstStyle/>
        <a:p>
          <a:endParaRPr lang="zh-TW" altLang="en-US"/>
        </a:p>
      </dgm:t>
    </dgm:pt>
    <dgm:pt modelId="{945495BB-BD10-47D1-BEF5-F544ADA870AA}" type="sibTrans" cxnId="{399218A8-B7F7-43C4-9049-0637B11D8ABD}">
      <dgm:prSet/>
      <dgm:spPr/>
      <dgm:t>
        <a:bodyPr/>
        <a:lstStyle/>
        <a:p>
          <a:endParaRPr lang="zh-TW" altLang="en-US"/>
        </a:p>
      </dgm:t>
    </dgm:pt>
    <dgm:pt modelId="{8670113A-B0A8-4CB5-908B-1F82B88BF9CA}" type="pres">
      <dgm:prSet presAssocID="{B01DA6B1-DECD-4B70-9996-675F375DAC17}" presName="Name0" presStyleCnt="0">
        <dgm:presLayoutVars>
          <dgm:chMax val="1"/>
          <dgm:dir/>
          <dgm:animLvl val="ctr"/>
          <dgm:resizeHandles val="exact"/>
        </dgm:presLayoutVars>
      </dgm:prSet>
      <dgm:spPr/>
      <dgm:t>
        <a:bodyPr/>
        <a:lstStyle/>
        <a:p>
          <a:endParaRPr lang="zh-TW" altLang="en-US"/>
        </a:p>
      </dgm:t>
    </dgm:pt>
    <dgm:pt modelId="{30B27524-791E-4212-86CF-645543C8C2B0}" type="pres">
      <dgm:prSet presAssocID="{F2EAE335-4C43-4896-A63B-3F73458D3041}" presName="centerShape" presStyleLbl="node0" presStyleIdx="0" presStyleCnt="1"/>
      <dgm:spPr/>
      <dgm:t>
        <a:bodyPr/>
        <a:lstStyle/>
        <a:p>
          <a:endParaRPr lang="zh-TW" altLang="en-US"/>
        </a:p>
      </dgm:t>
    </dgm:pt>
    <dgm:pt modelId="{E6FD1200-2B28-4A39-9A95-ED48DD662556}" type="pres">
      <dgm:prSet presAssocID="{1173DEE4-1ECC-4ED5-92B1-72358AEC94C6}" presName="node" presStyleLbl="node1" presStyleIdx="0" presStyleCnt="5">
        <dgm:presLayoutVars>
          <dgm:bulletEnabled val="1"/>
        </dgm:presLayoutVars>
      </dgm:prSet>
      <dgm:spPr/>
      <dgm:t>
        <a:bodyPr/>
        <a:lstStyle/>
        <a:p>
          <a:endParaRPr lang="zh-TW" altLang="en-US"/>
        </a:p>
      </dgm:t>
    </dgm:pt>
    <dgm:pt modelId="{62F48D11-F6F9-4CA1-8844-040A25E626FF}" type="pres">
      <dgm:prSet presAssocID="{1173DEE4-1ECC-4ED5-92B1-72358AEC94C6}" presName="dummy" presStyleCnt="0"/>
      <dgm:spPr/>
    </dgm:pt>
    <dgm:pt modelId="{6045179F-1941-46D8-959D-E232A11AA9EE}" type="pres">
      <dgm:prSet presAssocID="{9890E692-E5F6-4B4D-A2D5-60FC0A17198B}" presName="sibTrans" presStyleLbl="sibTrans2D1" presStyleIdx="0" presStyleCnt="5"/>
      <dgm:spPr/>
      <dgm:t>
        <a:bodyPr/>
        <a:lstStyle/>
        <a:p>
          <a:endParaRPr lang="zh-TW" altLang="en-US"/>
        </a:p>
      </dgm:t>
    </dgm:pt>
    <dgm:pt modelId="{F7C33CF5-1D16-4EE1-9D2D-F07DA351E115}" type="pres">
      <dgm:prSet presAssocID="{0570E5FC-4FBC-4BAD-8967-F90C8C76BCBC}" presName="node" presStyleLbl="node1" presStyleIdx="1" presStyleCnt="5">
        <dgm:presLayoutVars>
          <dgm:bulletEnabled val="1"/>
        </dgm:presLayoutVars>
      </dgm:prSet>
      <dgm:spPr/>
      <dgm:t>
        <a:bodyPr/>
        <a:lstStyle/>
        <a:p>
          <a:endParaRPr lang="zh-TW" altLang="en-US"/>
        </a:p>
      </dgm:t>
    </dgm:pt>
    <dgm:pt modelId="{B0E92540-56AF-496A-80A1-95CF3BE965A2}" type="pres">
      <dgm:prSet presAssocID="{0570E5FC-4FBC-4BAD-8967-F90C8C76BCBC}" presName="dummy" presStyleCnt="0"/>
      <dgm:spPr/>
    </dgm:pt>
    <dgm:pt modelId="{C0790878-5E79-483D-8522-E1DA92CEC4C6}" type="pres">
      <dgm:prSet presAssocID="{945495BB-BD10-47D1-BEF5-F544ADA870AA}" presName="sibTrans" presStyleLbl="sibTrans2D1" presStyleIdx="1" presStyleCnt="5"/>
      <dgm:spPr/>
      <dgm:t>
        <a:bodyPr/>
        <a:lstStyle/>
        <a:p>
          <a:endParaRPr lang="zh-TW" altLang="en-US"/>
        </a:p>
      </dgm:t>
    </dgm:pt>
    <dgm:pt modelId="{497DFD2A-10B1-4C09-9435-C827A977B01D}" type="pres">
      <dgm:prSet presAssocID="{94E72D2A-ACA3-42B3-9B5B-6EBCA74A8567}" presName="node" presStyleLbl="node1" presStyleIdx="2" presStyleCnt="5">
        <dgm:presLayoutVars>
          <dgm:bulletEnabled val="1"/>
        </dgm:presLayoutVars>
      </dgm:prSet>
      <dgm:spPr/>
      <dgm:t>
        <a:bodyPr/>
        <a:lstStyle/>
        <a:p>
          <a:endParaRPr lang="zh-TW" altLang="en-US"/>
        </a:p>
      </dgm:t>
    </dgm:pt>
    <dgm:pt modelId="{F6A7AF55-C760-474B-927A-466B5B422C9B}" type="pres">
      <dgm:prSet presAssocID="{94E72D2A-ACA3-42B3-9B5B-6EBCA74A8567}" presName="dummy" presStyleCnt="0"/>
      <dgm:spPr/>
    </dgm:pt>
    <dgm:pt modelId="{558A88CB-DF29-4145-B244-13C1A62E8165}" type="pres">
      <dgm:prSet presAssocID="{19949E9C-EE7F-4C50-BF46-55F95DF652CC}" presName="sibTrans" presStyleLbl="sibTrans2D1" presStyleIdx="2" presStyleCnt="5"/>
      <dgm:spPr/>
      <dgm:t>
        <a:bodyPr/>
        <a:lstStyle/>
        <a:p>
          <a:endParaRPr lang="zh-TW" altLang="en-US"/>
        </a:p>
      </dgm:t>
    </dgm:pt>
    <dgm:pt modelId="{AC148069-4519-4065-BE63-D9B224938BB1}" type="pres">
      <dgm:prSet presAssocID="{7F6AAD97-8D76-4E60-AEF9-D9175481D1E3}" presName="node" presStyleLbl="node1" presStyleIdx="3" presStyleCnt="5">
        <dgm:presLayoutVars>
          <dgm:bulletEnabled val="1"/>
        </dgm:presLayoutVars>
      </dgm:prSet>
      <dgm:spPr/>
      <dgm:t>
        <a:bodyPr/>
        <a:lstStyle/>
        <a:p>
          <a:endParaRPr lang="zh-TW" altLang="en-US"/>
        </a:p>
      </dgm:t>
    </dgm:pt>
    <dgm:pt modelId="{85CC239F-1EAA-4BBB-8E34-6A169A19F5B2}" type="pres">
      <dgm:prSet presAssocID="{7F6AAD97-8D76-4E60-AEF9-D9175481D1E3}" presName="dummy" presStyleCnt="0"/>
      <dgm:spPr/>
    </dgm:pt>
    <dgm:pt modelId="{F9C67090-7A07-4BAE-A8DD-8CC94578A0AD}" type="pres">
      <dgm:prSet presAssocID="{2D8D580E-EB70-40FC-9A1A-F56AFD524826}" presName="sibTrans" presStyleLbl="sibTrans2D1" presStyleIdx="3" presStyleCnt="5"/>
      <dgm:spPr/>
      <dgm:t>
        <a:bodyPr/>
        <a:lstStyle/>
        <a:p>
          <a:endParaRPr lang="zh-TW" altLang="en-US"/>
        </a:p>
      </dgm:t>
    </dgm:pt>
    <dgm:pt modelId="{DE56BC61-BA09-446F-8B7D-9B197E7DA4D4}" type="pres">
      <dgm:prSet presAssocID="{EADD0FEF-24A7-4596-AEE9-A50D91FFE72B}" presName="node" presStyleLbl="node1" presStyleIdx="4" presStyleCnt="5">
        <dgm:presLayoutVars>
          <dgm:bulletEnabled val="1"/>
        </dgm:presLayoutVars>
      </dgm:prSet>
      <dgm:spPr/>
      <dgm:t>
        <a:bodyPr/>
        <a:lstStyle/>
        <a:p>
          <a:endParaRPr lang="zh-TW" altLang="en-US"/>
        </a:p>
      </dgm:t>
    </dgm:pt>
    <dgm:pt modelId="{7CE3575A-AF9E-4437-893C-4A8F0ABA951E}" type="pres">
      <dgm:prSet presAssocID="{EADD0FEF-24A7-4596-AEE9-A50D91FFE72B}" presName="dummy" presStyleCnt="0"/>
      <dgm:spPr/>
    </dgm:pt>
    <dgm:pt modelId="{CFC9A806-1653-4F36-A5E2-9E50C3E9E152}" type="pres">
      <dgm:prSet presAssocID="{FCF76581-34E4-4188-9DF5-735FFCDFE06E}" presName="sibTrans" presStyleLbl="sibTrans2D1" presStyleIdx="4" presStyleCnt="5"/>
      <dgm:spPr/>
      <dgm:t>
        <a:bodyPr/>
        <a:lstStyle/>
        <a:p>
          <a:endParaRPr lang="zh-TW" altLang="en-US"/>
        </a:p>
      </dgm:t>
    </dgm:pt>
  </dgm:ptLst>
  <dgm:cxnLst>
    <dgm:cxn modelId="{6F30D0A2-FCE2-4A76-AA37-528BE6856612}" type="presOf" srcId="{B01DA6B1-DECD-4B70-9996-675F375DAC17}" destId="{8670113A-B0A8-4CB5-908B-1F82B88BF9CA}" srcOrd="0" destOrd="0" presId="urn:microsoft.com/office/officeart/2005/8/layout/radial6"/>
    <dgm:cxn modelId="{EB4C10AC-6908-4BDD-B569-C3173278D6AB}" type="presOf" srcId="{945495BB-BD10-47D1-BEF5-F544ADA870AA}" destId="{C0790878-5E79-483D-8522-E1DA92CEC4C6}" srcOrd="0" destOrd="0" presId="urn:microsoft.com/office/officeart/2005/8/layout/radial6"/>
    <dgm:cxn modelId="{85D9BF3A-C5B8-4BCB-97E1-DE499F4546C1}" srcId="{F2EAE335-4C43-4896-A63B-3F73458D3041}" destId="{EADD0FEF-24A7-4596-AEE9-A50D91FFE72B}" srcOrd="4" destOrd="0" parTransId="{F5E47E0F-0F90-43B1-A571-8FEA00A14821}" sibTransId="{FCF76581-34E4-4188-9DF5-735FFCDFE06E}"/>
    <dgm:cxn modelId="{7E11AD8C-1B8C-4A40-B5BA-52BA05F0CF27}" type="presOf" srcId="{9890E692-E5F6-4B4D-A2D5-60FC0A17198B}" destId="{6045179F-1941-46D8-959D-E232A11AA9EE}" srcOrd="0" destOrd="0" presId="urn:microsoft.com/office/officeart/2005/8/layout/radial6"/>
    <dgm:cxn modelId="{A83FF55E-1CA1-4AFD-AF78-D4C91050819E}" type="presOf" srcId="{F2EAE335-4C43-4896-A63B-3F73458D3041}" destId="{30B27524-791E-4212-86CF-645543C8C2B0}" srcOrd="0" destOrd="0" presId="urn:microsoft.com/office/officeart/2005/8/layout/radial6"/>
    <dgm:cxn modelId="{399218A8-B7F7-43C4-9049-0637B11D8ABD}" srcId="{F2EAE335-4C43-4896-A63B-3F73458D3041}" destId="{0570E5FC-4FBC-4BAD-8967-F90C8C76BCBC}" srcOrd="1" destOrd="0" parTransId="{4A205FFE-6FA2-4406-9D7C-7976FEF52B65}" sibTransId="{945495BB-BD10-47D1-BEF5-F544ADA870AA}"/>
    <dgm:cxn modelId="{CF4C5BF7-81A0-4F02-9C8B-3151B3EA33ED}" type="presOf" srcId="{7F6AAD97-8D76-4E60-AEF9-D9175481D1E3}" destId="{AC148069-4519-4065-BE63-D9B224938BB1}" srcOrd="0" destOrd="0" presId="urn:microsoft.com/office/officeart/2005/8/layout/radial6"/>
    <dgm:cxn modelId="{71A8FFDF-5033-47F5-BB15-124AC8B58F7C}" type="presOf" srcId="{0570E5FC-4FBC-4BAD-8967-F90C8C76BCBC}" destId="{F7C33CF5-1D16-4EE1-9D2D-F07DA351E115}" srcOrd="0" destOrd="0" presId="urn:microsoft.com/office/officeart/2005/8/layout/radial6"/>
    <dgm:cxn modelId="{A42649CD-573A-4ECB-BF81-C1AF27A22EFF}" type="presOf" srcId="{94E72D2A-ACA3-42B3-9B5B-6EBCA74A8567}" destId="{497DFD2A-10B1-4C09-9435-C827A977B01D}" srcOrd="0" destOrd="0" presId="urn:microsoft.com/office/officeart/2005/8/layout/radial6"/>
    <dgm:cxn modelId="{13036E7A-614F-4320-9BC7-DA6E3BDA199E}" type="presOf" srcId="{19949E9C-EE7F-4C50-BF46-55F95DF652CC}" destId="{558A88CB-DF29-4145-B244-13C1A62E8165}" srcOrd="0" destOrd="0" presId="urn:microsoft.com/office/officeart/2005/8/layout/radial6"/>
    <dgm:cxn modelId="{3EFF1774-C34C-44A8-858E-3D578351EB6D}" type="presOf" srcId="{EADD0FEF-24A7-4596-AEE9-A50D91FFE72B}" destId="{DE56BC61-BA09-446F-8B7D-9B197E7DA4D4}" srcOrd="0" destOrd="0" presId="urn:microsoft.com/office/officeart/2005/8/layout/radial6"/>
    <dgm:cxn modelId="{56CE18C3-348F-4A6A-B0F4-D25D048729FF}" type="presOf" srcId="{1173DEE4-1ECC-4ED5-92B1-72358AEC94C6}" destId="{E6FD1200-2B28-4A39-9A95-ED48DD662556}" srcOrd="0" destOrd="0" presId="urn:microsoft.com/office/officeart/2005/8/layout/radial6"/>
    <dgm:cxn modelId="{ED24CAFA-E3D8-40FF-86BE-87E83D2DD031}" type="presOf" srcId="{2D8D580E-EB70-40FC-9A1A-F56AFD524826}" destId="{F9C67090-7A07-4BAE-A8DD-8CC94578A0AD}" srcOrd="0" destOrd="0" presId="urn:microsoft.com/office/officeart/2005/8/layout/radial6"/>
    <dgm:cxn modelId="{7B137455-5330-41CB-AA28-C97132D6E8D4}" srcId="{F2EAE335-4C43-4896-A63B-3F73458D3041}" destId="{1173DEE4-1ECC-4ED5-92B1-72358AEC94C6}" srcOrd="0" destOrd="0" parTransId="{81F14E2C-9ACD-4679-A6F5-7736EED70FF1}" sibTransId="{9890E692-E5F6-4B4D-A2D5-60FC0A17198B}"/>
    <dgm:cxn modelId="{7CE9B2E6-F419-40FB-B824-C89F6BB0475B}" srcId="{F2EAE335-4C43-4896-A63B-3F73458D3041}" destId="{7F6AAD97-8D76-4E60-AEF9-D9175481D1E3}" srcOrd="3" destOrd="0" parTransId="{FF7CFDC9-D245-439C-AE51-5B9437C606F2}" sibTransId="{2D8D580E-EB70-40FC-9A1A-F56AFD524826}"/>
    <dgm:cxn modelId="{B2F63591-D65E-40CD-BB28-123C1341F7FB}" type="presOf" srcId="{FCF76581-34E4-4188-9DF5-735FFCDFE06E}" destId="{CFC9A806-1653-4F36-A5E2-9E50C3E9E152}" srcOrd="0" destOrd="0" presId="urn:microsoft.com/office/officeart/2005/8/layout/radial6"/>
    <dgm:cxn modelId="{6C5FF6A8-C4F5-4C90-A81A-E7BE257D48AC}" srcId="{F2EAE335-4C43-4896-A63B-3F73458D3041}" destId="{94E72D2A-ACA3-42B3-9B5B-6EBCA74A8567}" srcOrd="2" destOrd="0" parTransId="{308D3D02-834C-4A37-87C2-A1B89E441462}" sibTransId="{19949E9C-EE7F-4C50-BF46-55F95DF652CC}"/>
    <dgm:cxn modelId="{A3FC88E4-9E0F-42D9-86E4-89031B126A41}" srcId="{B01DA6B1-DECD-4B70-9996-675F375DAC17}" destId="{F2EAE335-4C43-4896-A63B-3F73458D3041}" srcOrd="0" destOrd="0" parTransId="{79D970A8-A63F-47C4-8579-98B3DDEC8996}" sibTransId="{AFDA943B-C200-476A-8FE2-95F8909EF8A4}"/>
    <dgm:cxn modelId="{7F1B07FF-B232-4FE9-8EDC-68D9D3434E87}" type="presParOf" srcId="{8670113A-B0A8-4CB5-908B-1F82B88BF9CA}" destId="{30B27524-791E-4212-86CF-645543C8C2B0}" srcOrd="0" destOrd="0" presId="urn:microsoft.com/office/officeart/2005/8/layout/radial6"/>
    <dgm:cxn modelId="{8C682012-7350-481D-8709-BFBA5DE56018}" type="presParOf" srcId="{8670113A-B0A8-4CB5-908B-1F82B88BF9CA}" destId="{E6FD1200-2B28-4A39-9A95-ED48DD662556}" srcOrd="1" destOrd="0" presId="urn:microsoft.com/office/officeart/2005/8/layout/radial6"/>
    <dgm:cxn modelId="{469B34D3-E01A-41A8-8505-6F4403B07115}" type="presParOf" srcId="{8670113A-B0A8-4CB5-908B-1F82B88BF9CA}" destId="{62F48D11-F6F9-4CA1-8844-040A25E626FF}" srcOrd="2" destOrd="0" presId="urn:microsoft.com/office/officeart/2005/8/layout/radial6"/>
    <dgm:cxn modelId="{C56AEE6D-5D42-4914-8C9C-F06AB242D96E}" type="presParOf" srcId="{8670113A-B0A8-4CB5-908B-1F82B88BF9CA}" destId="{6045179F-1941-46D8-959D-E232A11AA9EE}" srcOrd="3" destOrd="0" presId="urn:microsoft.com/office/officeart/2005/8/layout/radial6"/>
    <dgm:cxn modelId="{1E7CD3B8-62A4-477D-B821-16338ACBEF38}" type="presParOf" srcId="{8670113A-B0A8-4CB5-908B-1F82B88BF9CA}" destId="{F7C33CF5-1D16-4EE1-9D2D-F07DA351E115}" srcOrd="4" destOrd="0" presId="urn:microsoft.com/office/officeart/2005/8/layout/radial6"/>
    <dgm:cxn modelId="{57DE553A-286C-4958-B859-F956DEC305FC}" type="presParOf" srcId="{8670113A-B0A8-4CB5-908B-1F82B88BF9CA}" destId="{B0E92540-56AF-496A-80A1-95CF3BE965A2}" srcOrd="5" destOrd="0" presId="urn:microsoft.com/office/officeart/2005/8/layout/radial6"/>
    <dgm:cxn modelId="{28479A44-9866-484C-94E6-ABE65509BE5F}" type="presParOf" srcId="{8670113A-B0A8-4CB5-908B-1F82B88BF9CA}" destId="{C0790878-5E79-483D-8522-E1DA92CEC4C6}" srcOrd="6" destOrd="0" presId="urn:microsoft.com/office/officeart/2005/8/layout/radial6"/>
    <dgm:cxn modelId="{6EE81AFF-94B3-40F9-8682-9710170D5754}" type="presParOf" srcId="{8670113A-B0A8-4CB5-908B-1F82B88BF9CA}" destId="{497DFD2A-10B1-4C09-9435-C827A977B01D}" srcOrd="7" destOrd="0" presId="urn:microsoft.com/office/officeart/2005/8/layout/radial6"/>
    <dgm:cxn modelId="{C1C35E88-7E52-44C6-B57E-8A2868669325}" type="presParOf" srcId="{8670113A-B0A8-4CB5-908B-1F82B88BF9CA}" destId="{F6A7AF55-C760-474B-927A-466B5B422C9B}" srcOrd="8" destOrd="0" presId="urn:microsoft.com/office/officeart/2005/8/layout/radial6"/>
    <dgm:cxn modelId="{C1D3E171-6448-41A1-B9C1-5F57E7CA2353}" type="presParOf" srcId="{8670113A-B0A8-4CB5-908B-1F82B88BF9CA}" destId="{558A88CB-DF29-4145-B244-13C1A62E8165}" srcOrd="9" destOrd="0" presId="urn:microsoft.com/office/officeart/2005/8/layout/radial6"/>
    <dgm:cxn modelId="{03CBA4B9-AD61-4784-B885-833326CD204B}" type="presParOf" srcId="{8670113A-B0A8-4CB5-908B-1F82B88BF9CA}" destId="{AC148069-4519-4065-BE63-D9B224938BB1}" srcOrd="10" destOrd="0" presId="urn:microsoft.com/office/officeart/2005/8/layout/radial6"/>
    <dgm:cxn modelId="{2320F566-E768-4EBC-9603-6545362B7C6E}" type="presParOf" srcId="{8670113A-B0A8-4CB5-908B-1F82B88BF9CA}" destId="{85CC239F-1EAA-4BBB-8E34-6A169A19F5B2}" srcOrd="11" destOrd="0" presId="urn:microsoft.com/office/officeart/2005/8/layout/radial6"/>
    <dgm:cxn modelId="{CF34CEF5-B99E-4F91-813D-B5B55F60CCCC}" type="presParOf" srcId="{8670113A-B0A8-4CB5-908B-1F82B88BF9CA}" destId="{F9C67090-7A07-4BAE-A8DD-8CC94578A0AD}" srcOrd="12" destOrd="0" presId="urn:microsoft.com/office/officeart/2005/8/layout/radial6"/>
    <dgm:cxn modelId="{057EA154-F779-465E-9CC3-185E42B7BDA4}" type="presParOf" srcId="{8670113A-B0A8-4CB5-908B-1F82B88BF9CA}" destId="{DE56BC61-BA09-446F-8B7D-9B197E7DA4D4}" srcOrd="13" destOrd="0" presId="urn:microsoft.com/office/officeart/2005/8/layout/radial6"/>
    <dgm:cxn modelId="{AA34D8C8-FC10-441B-A1A0-014F06A49484}" type="presParOf" srcId="{8670113A-B0A8-4CB5-908B-1F82B88BF9CA}" destId="{7CE3575A-AF9E-4437-893C-4A8F0ABA951E}" srcOrd="14" destOrd="0" presId="urn:microsoft.com/office/officeart/2005/8/layout/radial6"/>
    <dgm:cxn modelId="{E293D69C-563C-47B5-8837-91F038A2246D}" type="presParOf" srcId="{8670113A-B0A8-4CB5-908B-1F82B88BF9CA}" destId="{CFC9A806-1653-4F36-A5E2-9E50C3E9E152}" srcOrd="15" destOrd="0" presId="urn:microsoft.com/office/officeart/2005/8/layout/radial6"/>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77B84B8-5A39-4915-A65D-ED1B693B2189}">
      <dsp:nvSpPr>
        <dsp:cNvPr id="0" name=""/>
        <dsp:cNvSpPr/>
      </dsp:nvSpPr>
      <dsp:spPr>
        <a:xfrm>
          <a:off x="710213" y="577818"/>
          <a:ext cx="3853882" cy="3853882"/>
        </a:xfrm>
        <a:prstGeom prst="blockArc">
          <a:avLst>
            <a:gd name="adj1" fmla="val 11880000"/>
            <a:gd name="adj2" fmla="val 16200000"/>
            <a:gd name="adj3" fmla="val 4641"/>
          </a:avLst>
        </a:prstGeom>
        <a:gradFill rotWithShape="0">
          <a:gsLst>
            <a:gs pos="0">
              <a:schemeClr val="accent6">
                <a:hueOff val="0"/>
                <a:satOff val="0"/>
                <a:lumOff val="0"/>
                <a:alphaOff val="0"/>
                <a:shade val="47500"/>
                <a:satMod val="137000"/>
              </a:schemeClr>
            </a:gs>
            <a:gs pos="55000">
              <a:schemeClr val="accent6">
                <a:hueOff val="0"/>
                <a:satOff val="0"/>
                <a:lumOff val="0"/>
                <a:alphaOff val="0"/>
                <a:shade val="69000"/>
                <a:satMod val="137000"/>
              </a:schemeClr>
            </a:gs>
            <a:gs pos="100000">
              <a:schemeClr val="accent6">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3D488FFA-D01F-4321-BA06-8CF9136807D4}">
      <dsp:nvSpPr>
        <dsp:cNvPr id="0" name=""/>
        <dsp:cNvSpPr/>
      </dsp:nvSpPr>
      <dsp:spPr>
        <a:xfrm>
          <a:off x="710213" y="577818"/>
          <a:ext cx="3853882" cy="3853882"/>
        </a:xfrm>
        <a:prstGeom prst="blockArc">
          <a:avLst>
            <a:gd name="adj1" fmla="val 7560000"/>
            <a:gd name="adj2" fmla="val 11880000"/>
            <a:gd name="adj3" fmla="val 4641"/>
          </a:avLst>
        </a:prstGeom>
        <a:gradFill rotWithShape="0">
          <a:gsLst>
            <a:gs pos="0">
              <a:schemeClr val="accent5">
                <a:hueOff val="0"/>
                <a:satOff val="0"/>
                <a:lumOff val="0"/>
                <a:alphaOff val="0"/>
                <a:shade val="47500"/>
                <a:satMod val="137000"/>
              </a:schemeClr>
            </a:gs>
            <a:gs pos="55000">
              <a:schemeClr val="accent5">
                <a:hueOff val="0"/>
                <a:satOff val="0"/>
                <a:lumOff val="0"/>
                <a:alphaOff val="0"/>
                <a:shade val="69000"/>
                <a:satMod val="137000"/>
              </a:schemeClr>
            </a:gs>
            <a:gs pos="100000">
              <a:schemeClr val="accent5">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9EAEFCB-3577-41D0-ACE6-ACCD46E05664}">
      <dsp:nvSpPr>
        <dsp:cNvPr id="0" name=""/>
        <dsp:cNvSpPr/>
      </dsp:nvSpPr>
      <dsp:spPr>
        <a:xfrm>
          <a:off x="710213" y="577818"/>
          <a:ext cx="3853882" cy="3853882"/>
        </a:xfrm>
        <a:prstGeom prst="blockArc">
          <a:avLst>
            <a:gd name="adj1" fmla="val 3240000"/>
            <a:gd name="adj2" fmla="val 7560000"/>
            <a:gd name="adj3" fmla="val 4641"/>
          </a:avLst>
        </a:prstGeom>
        <a:gradFill rotWithShape="0">
          <a:gsLst>
            <a:gs pos="0">
              <a:schemeClr val="accent4">
                <a:hueOff val="0"/>
                <a:satOff val="0"/>
                <a:lumOff val="0"/>
                <a:alphaOff val="0"/>
                <a:shade val="47500"/>
                <a:satMod val="137000"/>
              </a:schemeClr>
            </a:gs>
            <a:gs pos="55000">
              <a:schemeClr val="accent4">
                <a:hueOff val="0"/>
                <a:satOff val="0"/>
                <a:lumOff val="0"/>
                <a:alphaOff val="0"/>
                <a:shade val="69000"/>
                <a:satMod val="137000"/>
              </a:schemeClr>
            </a:gs>
            <a:gs pos="100000">
              <a:schemeClr val="accent4">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9561213A-65DC-4A80-A690-15D807B10C6E}">
      <dsp:nvSpPr>
        <dsp:cNvPr id="0" name=""/>
        <dsp:cNvSpPr/>
      </dsp:nvSpPr>
      <dsp:spPr>
        <a:xfrm>
          <a:off x="710213" y="577818"/>
          <a:ext cx="3853882" cy="3853882"/>
        </a:xfrm>
        <a:prstGeom prst="blockArc">
          <a:avLst>
            <a:gd name="adj1" fmla="val 20520000"/>
            <a:gd name="adj2" fmla="val 3240000"/>
            <a:gd name="adj3" fmla="val 4641"/>
          </a:avLst>
        </a:prstGeom>
        <a:gradFill rotWithShape="0">
          <a:gsLst>
            <a:gs pos="0">
              <a:schemeClr val="accent3">
                <a:hueOff val="0"/>
                <a:satOff val="0"/>
                <a:lumOff val="0"/>
                <a:alphaOff val="0"/>
                <a:shade val="47500"/>
                <a:satMod val="137000"/>
              </a:schemeClr>
            </a:gs>
            <a:gs pos="55000">
              <a:schemeClr val="accent3">
                <a:hueOff val="0"/>
                <a:satOff val="0"/>
                <a:lumOff val="0"/>
                <a:alphaOff val="0"/>
                <a:shade val="69000"/>
                <a:satMod val="137000"/>
              </a:schemeClr>
            </a:gs>
            <a:gs pos="100000">
              <a:schemeClr val="accent3">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455FFF1-9FA6-4236-801C-D441AA439793}">
      <dsp:nvSpPr>
        <dsp:cNvPr id="0" name=""/>
        <dsp:cNvSpPr/>
      </dsp:nvSpPr>
      <dsp:spPr>
        <a:xfrm>
          <a:off x="710213" y="577818"/>
          <a:ext cx="3853882" cy="3853882"/>
        </a:xfrm>
        <a:prstGeom prst="blockArc">
          <a:avLst>
            <a:gd name="adj1" fmla="val 16200000"/>
            <a:gd name="adj2" fmla="val 20520000"/>
            <a:gd name="adj3" fmla="val 4641"/>
          </a:avLst>
        </a:prstGeom>
        <a:gradFill rotWithShape="0">
          <a:gsLst>
            <a:gs pos="0">
              <a:schemeClr val="accent2">
                <a:hueOff val="0"/>
                <a:satOff val="0"/>
                <a:lumOff val="0"/>
                <a:alphaOff val="0"/>
                <a:shade val="47500"/>
                <a:satMod val="137000"/>
              </a:schemeClr>
            </a:gs>
            <a:gs pos="55000">
              <a:schemeClr val="accent2">
                <a:hueOff val="0"/>
                <a:satOff val="0"/>
                <a:lumOff val="0"/>
                <a:alphaOff val="0"/>
                <a:shade val="69000"/>
                <a:satMod val="137000"/>
              </a:schemeClr>
            </a:gs>
            <a:gs pos="100000">
              <a:schemeClr val="accent2">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CD83D1D-1854-4269-ADAB-8BED14DA1FD2}">
      <dsp:nvSpPr>
        <dsp:cNvPr id="0" name=""/>
        <dsp:cNvSpPr/>
      </dsp:nvSpPr>
      <dsp:spPr>
        <a:xfrm>
          <a:off x="1749948" y="1617552"/>
          <a:ext cx="1774413" cy="1774413"/>
        </a:xfrm>
        <a:prstGeom prst="ellipse">
          <a:avLst/>
        </a:prstGeom>
        <a:gradFill rotWithShape="0">
          <a:gsLst>
            <a:gs pos="0">
              <a:schemeClr val="accent1">
                <a:hueOff val="0"/>
                <a:satOff val="0"/>
                <a:lumOff val="0"/>
                <a:alphaOff val="0"/>
                <a:shade val="47500"/>
                <a:satMod val="137000"/>
              </a:schemeClr>
            </a:gs>
            <a:gs pos="55000">
              <a:schemeClr val="accent1">
                <a:hueOff val="0"/>
                <a:satOff val="0"/>
                <a:lumOff val="0"/>
                <a:alphaOff val="0"/>
                <a:shade val="69000"/>
                <a:satMod val="137000"/>
              </a:schemeClr>
            </a:gs>
            <a:gs pos="100000">
              <a:schemeClr val="accent1">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zh-TW" altLang="en-US" sz="3800" kern="1200"/>
            <a:t>美日安保</a:t>
          </a:r>
        </a:p>
      </dsp:txBody>
      <dsp:txXfrm>
        <a:off x="1749948" y="1617552"/>
        <a:ext cx="1774413" cy="1774413"/>
      </dsp:txXfrm>
    </dsp:sp>
    <dsp:sp modelId="{FB3C6922-A5DB-42AC-BA71-06BD150C8142}">
      <dsp:nvSpPr>
        <dsp:cNvPr id="0" name=""/>
        <dsp:cNvSpPr/>
      </dsp:nvSpPr>
      <dsp:spPr>
        <a:xfrm>
          <a:off x="2016110" y="1488"/>
          <a:ext cx="1242089" cy="1242089"/>
        </a:xfrm>
        <a:prstGeom prst="ellipse">
          <a:avLst/>
        </a:prstGeom>
        <a:gradFill rotWithShape="0">
          <a:gsLst>
            <a:gs pos="0">
              <a:schemeClr val="accent2">
                <a:hueOff val="0"/>
                <a:satOff val="0"/>
                <a:lumOff val="0"/>
                <a:alphaOff val="0"/>
                <a:shade val="47500"/>
                <a:satMod val="137000"/>
              </a:schemeClr>
            </a:gs>
            <a:gs pos="55000">
              <a:schemeClr val="accent2">
                <a:hueOff val="0"/>
                <a:satOff val="0"/>
                <a:lumOff val="0"/>
                <a:alphaOff val="0"/>
                <a:shade val="69000"/>
                <a:satMod val="137000"/>
              </a:schemeClr>
            </a:gs>
            <a:gs pos="100000">
              <a:schemeClr val="accent2">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zh-TW" altLang="en-US" sz="2600" kern="1200" dirty="0"/>
            <a:t>日本安全</a:t>
          </a:r>
        </a:p>
      </dsp:txBody>
      <dsp:txXfrm>
        <a:off x="2016110" y="1488"/>
        <a:ext cx="1242089" cy="1242089"/>
      </dsp:txXfrm>
    </dsp:sp>
    <dsp:sp modelId="{867D384B-F008-49EB-86AE-0BF846C0DF4B}">
      <dsp:nvSpPr>
        <dsp:cNvPr id="0" name=""/>
        <dsp:cNvSpPr/>
      </dsp:nvSpPr>
      <dsp:spPr>
        <a:xfrm>
          <a:off x="3806213" y="1302074"/>
          <a:ext cx="1242089" cy="1242089"/>
        </a:xfrm>
        <a:prstGeom prst="ellipse">
          <a:avLst/>
        </a:prstGeom>
        <a:gradFill rotWithShape="0">
          <a:gsLst>
            <a:gs pos="0">
              <a:schemeClr val="accent3">
                <a:hueOff val="0"/>
                <a:satOff val="0"/>
                <a:lumOff val="0"/>
                <a:alphaOff val="0"/>
                <a:shade val="47500"/>
                <a:satMod val="137000"/>
              </a:schemeClr>
            </a:gs>
            <a:gs pos="55000">
              <a:schemeClr val="accent3">
                <a:hueOff val="0"/>
                <a:satOff val="0"/>
                <a:lumOff val="0"/>
                <a:alphaOff val="0"/>
                <a:shade val="69000"/>
                <a:satMod val="137000"/>
              </a:schemeClr>
            </a:gs>
            <a:gs pos="100000">
              <a:schemeClr val="accent3">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zh-TW" altLang="en-US" sz="2600" kern="1200"/>
            <a:t>周邊事態</a:t>
          </a:r>
        </a:p>
      </dsp:txBody>
      <dsp:txXfrm>
        <a:off x="3806213" y="1302074"/>
        <a:ext cx="1242089" cy="1242089"/>
      </dsp:txXfrm>
    </dsp:sp>
    <dsp:sp modelId="{0A97E6F1-FF4A-4593-82AE-D544D4DD204E}">
      <dsp:nvSpPr>
        <dsp:cNvPr id="0" name=""/>
        <dsp:cNvSpPr/>
      </dsp:nvSpPr>
      <dsp:spPr>
        <a:xfrm>
          <a:off x="3122454" y="3406467"/>
          <a:ext cx="1242089" cy="1242089"/>
        </a:xfrm>
        <a:prstGeom prst="ellipse">
          <a:avLst/>
        </a:prstGeom>
        <a:gradFill rotWithShape="0">
          <a:gsLst>
            <a:gs pos="0">
              <a:schemeClr val="accent4">
                <a:hueOff val="0"/>
                <a:satOff val="0"/>
                <a:lumOff val="0"/>
                <a:alphaOff val="0"/>
                <a:shade val="47500"/>
                <a:satMod val="137000"/>
              </a:schemeClr>
            </a:gs>
            <a:gs pos="55000">
              <a:schemeClr val="accent4">
                <a:hueOff val="0"/>
                <a:satOff val="0"/>
                <a:lumOff val="0"/>
                <a:alphaOff val="0"/>
                <a:shade val="69000"/>
                <a:satMod val="137000"/>
              </a:schemeClr>
            </a:gs>
            <a:gs pos="100000">
              <a:schemeClr val="accent4">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zh-TW" altLang="en-US" sz="2600" kern="1200"/>
            <a:t>中國</a:t>
          </a:r>
        </a:p>
      </dsp:txBody>
      <dsp:txXfrm>
        <a:off x="3122454" y="3406467"/>
        <a:ext cx="1242089" cy="1242089"/>
      </dsp:txXfrm>
    </dsp:sp>
    <dsp:sp modelId="{0FD96509-4EC4-4DA4-89C2-A84CB34799BC}">
      <dsp:nvSpPr>
        <dsp:cNvPr id="0" name=""/>
        <dsp:cNvSpPr/>
      </dsp:nvSpPr>
      <dsp:spPr>
        <a:xfrm>
          <a:off x="909765" y="3406467"/>
          <a:ext cx="1242089" cy="1242089"/>
        </a:xfrm>
        <a:prstGeom prst="ellipse">
          <a:avLst/>
        </a:prstGeom>
        <a:gradFill rotWithShape="0">
          <a:gsLst>
            <a:gs pos="0">
              <a:schemeClr val="accent5">
                <a:hueOff val="0"/>
                <a:satOff val="0"/>
                <a:lumOff val="0"/>
                <a:alphaOff val="0"/>
                <a:shade val="47500"/>
                <a:satMod val="137000"/>
              </a:schemeClr>
            </a:gs>
            <a:gs pos="55000">
              <a:schemeClr val="accent5">
                <a:hueOff val="0"/>
                <a:satOff val="0"/>
                <a:lumOff val="0"/>
                <a:alphaOff val="0"/>
                <a:shade val="69000"/>
                <a:satMod val="137000"/>
              </a:schemeClr>
            </a:gs>
            <a:gs pos="100000">
              <a:schemeClr val="accent5">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zh-TW" altLang="en-US" sz="2600" kern="1200"/>
            <a:t>俄國</a:t>
          </a:r>
        </a:p>
      </dsp:txBody>
      <dsp:txXfrm>
        <a:off x="909765" y="3406467"/>
        <a:ext cx="1242089" cy="1242089"/>
      </dsp:txXfrm>
    </dsp:sp>
    <dsp:sp modelId="{B010AFDD-66FB-499F-8076-59E3A7DA941E}">
      <dsp:nvSpPr>
        <dsp:cNvPr id="0" name=""/>
        <dsp:cNvSpPr/>
      </dsp:nvSpPr>
      <dsp:spPr>
        <a:xfrm>
          <a:off x="226007" y="1302074"/>
          <a:ext cx="1242089" cy="1242089"/>
        </a:xfrm>
        <a:prstGeom prst="ellipse">
          <a:avLst/>
        </a:prstGeom>
        <a:gradFill rotWithShape="0">
          <a:gsLst>
            <a:gs pos="0">
              <a:schemeClr val="accent6">
                <a:hueOff val="0"/>
                <a:satOff val="0"/>
                <a:lumOff val="0"/>
                <a:alphaOff val="0"/>
                <a:shade val="47500"/>
                <a:satMod val="137000"/>
              </a:schemeClr>
            </a:gs>
            <a:gs pos="55000">
              <a:schemeClr val="accent6">
                <a:hueOff val="0"/>
                <a:satOff val="0"/>
                <a:lumOff val="0"/>
                <a:alphaOff val="0"/>
                <a:shade val="69000"/>
                <a:satMod val="137000"/>
              </a:schemeClr>
            </a:gs>
            <a:gs pos="100000">
              <a:schemeClr val="accent6">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zh-TW" altLang="en-US" sz="2600" kern="1200"/>
            <a:t>北韓</a:t>
          </a:r>
        </a:p>
      </dsp:txBody>
      <dsp:txXfrm>
        <a:off x="226007" y="1302074"/>
        <a:ext cx="1242089" cy="124208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3E73F23-E2A7-4C7F-97DE-11A59D15E979}">
      <dsp:nvSpPr>
        <dsp:cNvPr id="0" name=""/>
        <dsp:cNvSpPr/>
      </dsp:nvSpPr>
      <dsp:spPr>
        <a:xfrm>
          <a:off x="1239078" y="466698"/>
          <a:ext cx="4528075" cy="1572540"/>
        </a:xfrm>
        <a:prstGeom prst="ellipse">
          <a:avLst/>
        </a:prstGeom>
        <a:solidFill>
          <a:schemeClr val="accent5">
            <a:tint val="50000"/>
            <a:alpha val="40000"/>
            <a:hueOff val="0"/>
            <a:satOff val="0"/>
            <a:lumOff val="0"/>
            <a:alphaOff val="0"/>
          </a:schemeClr>
        </a:solidFill>
        <a:ln>
          <a:noFill/>
        </a:ln>
        <a:effectLst/>
        <a:sp3d z="-152400" prstMaterial="matte"/>
      </dsp:spPr>
      <dsp:style>
        <a:lnRef idx="0">
          <a:scrgbClr r="0" g="0" b="0"/>
        </a:lnRef>
        <a:fillRef idx="1">
          <a:scrgbClr r="0" g="0" b="0"/>
        </a:fillRef>
        <a:effectRef idx="0">
          <a:scrgbClr r="0" g="0" b="0"/>
        </a:effectRef>
        <a:fontRef idx="minor"/>
      </dsp:style>
    </dsp:sp>
    <dsp:sp modelId="{9B786F79-1E55-4905-B032-E5DE0DBAA629}">
      <dsp:nvSpPr>
        <dsp:cNvPr id="0" name=""/>
        <dsp:cNvSpPr/>
      </dsp:nvSpPr>
      <dsp:spPr>
        <a:xfrm>
          <a:off x="3071369" y="4317317"/>
          <a:ext cx="877534" cy="561621"/>
        </a:xfrm>
        <a:prstGeom prst="downArrow">
          <a:avLst/>
        </a:prstGeom>
        <a:solidFill>
          <a:schemeClr val="accent5">
            <a:tint val="40000"/>
            <a:hueOff val="0"/>
            <a:satOff val="0"/>
            <a:lumOff val="0"/>
            <a:alphaOff val="0"/>
          </a:schemeClr>
        </a:solidFill>
        <a:ln>
          <a:noFill/>
        </a:ln>
        <a:effectLst>
          <a:outerShdw blurRad="39000" dist="25400" dir="5400000" rotWithShape="0">
            <a:srgbClr val="000000">
              <a:alpha val="38000"/>
            </a:srgbClr>
          </a:outerShdw>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7BECC25C-1303-4387-A5C2-3D7C0C8D8B7C}">
      <dsp:nvSpPr>
        <dsp:cNvPr id="0" name=""/>
        <dsp:cNvSpPr/>
      </dsp:nvSpPr>
      <dsp:spPr>
        <a:xfrm>
          <a:off x="1404054" y="4766614"/>
          <a:ext cx="4212163" cy="1053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920" tIns="248920" rIns="248920" bIns="248920" numCol="1" spcCol="1270" anchor="ctr" anchorCtr="0">
          <a:noAutofit/>
        </a:bodyPr>
        <a:lstStyle/>
        <a:p>
          <a:pPr lvl="0" algn="ctr" defTabSz="1555750">
            <a:lnSpc>
              <a:spcPct val="90000"/>
            </a:lnSpc>
            <a:spcBef>
              <a:spcPct val="0"/>
            </a:spcBef>
            <a:spcAft>
              <a:spcPct val="35000"/>
            </a:spcAft>
          </a:pPr>
          <a:r>
            <a:rPr lang="zh-TW" sz="3500" b="1" kern="1200" dirty="0">
              <a:effectLst>
                <a:outerShdw blurRad="38100" dist="38100" dir="2700000" algn="tl">
                  <a:srgbClr val="000000">
                    <a:alpha val="43137"/>
                  </a:srgbClr>
                </a:outerShdw>
              </a:effectLst>
            </a:rPr>
            <a:t>全球多邊安全</a:t>
          </a:r>
          <a:endParaRPr lang="zh-TW" altLang="en-US" sz="3500" b="1" kern="1200" dirty="0">
            <a:effectLst>
              <a:outerShdw blurRad="38100" dist="38100" dir="2700000" algn="tl">
                <a:srgbClr val="000000">
                  <a:alpha val="43137"/>
                </a:srgbClr>
              </a:outerShdw>
            </a:effectLst>
          </a:endParaRPr>
        </a:p>
      </dsp:txBody>
      <dsp:txXfrm>
        <a:off x="1404054" y="4766614"/>
        <a:ext cx="4212163" cy="1053040"/>
      </dsp:txXfrm>
    </dsp:sp>
    <dsp:sp modelId="{89BA9885-BCBC-44D9-9F5B-E31A973C8936}">
      <dsp:nvSpPr>
        <dsp:cNvPr id="0" name=""/>
        <dsp:cNvSpPr/>
      </dsp:nvSpPr>
      <dsp:spPr>
        <a:xfrm>
          <a:off x="2885331" y="2160689"/>
          <a:ext cx="1579561" cy="1579561"/>
        </a:xfrm>
        <a:prstGeom prst="ellipse">
          <a:avLst/>
        </a:prstGeom>
        <a:gradFill rotWithShape="0">
          <a:gsLst>
            <a:gs pos="0">
              <a:schemeClr val="accent5">
                <a:hueOff val="0"/>
                <a:satOff val="0"/>
                <a:lumOff val="0"/>
                <a:alphaOff val="0"/>
                <a:shade val="47500"/>
                <a:satMod val="137000"/>
              </a:schemeClr>
            </a:gs>
            <a:gs pos="55000">
              <a:schemeClr val="accent5">
                <a:hueOff val="0"/>
                <a:satOff val="0"/>
                <a:lumOff val="0"/>
                <a:alphaOff val="0"/>
                <a:shade val="69000"/>
                <a:satMod val="137000"/>
              </a:schemeClr>
            </a:gs>
            <a:gs pos="100000">
              <a:schemeClr val="accent5">
                <a:hueOff val="0"/>
                <a:satOff val="0"/>
                <a:lumOff val="0"/>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zh-TW" sz="2300" b="0" kern="1200"/>
            <a:t>聯合國維和行動</a:t>
          </a:r>
          <a:endParaRPr lang="zh-TW" altLang="en-US" sz="2300" b="0" kern="1200"/>
        </a:p>
      </dsp:txBody>
      <dsp:txXfrm>
        <a:off x="2885331" y="2160689"/>
        <a:ext cx="1579561" cy="1579561"/>
      </dsp:txXfrm>
    </dsp:sp>
    <dsp:sp modelId="{877DE2E3-7BD9-4406-9B92-F76705B6BF5A}">
      <dsp:nvSpPr>
        <dsp:cNvPr id="0" name=""/>
        <dsp:cNvSpPr/>
      </dsp:nvSpPr>
      <dsp:spPr>
        <a:xfrm>
          <a:off x="1755068" y="975667"/>
          <a:ext cx="1579561" cy="1579561"/>
        </a:xfrm>
        <a:prstGeom prst="ellipse">
          <a:avLst/>
        </a:prstGeom>
        <a:gradFill rotWithShape="0">
          <a:gsLst>
            <a:gs pos="0">
              <a:schemeClr val="accent5">
                <a:hueOff val="-617659"/>
                <a:satOff val="-11976"/>
                <a:lumOff val="-4313"/>
                <a:alphaOff val="0"/>
                <a:shade val="47500"/>
                <a:satMod val="137000"/>
              </a:schemeClr>
            </a:gs>
            <a:gs pos="55000">
              <a:schemeClr val="accent5">
                <a:hueOff val="-617659"/>
                <a:satOff val="-11976"/>
                <a:lumOff val="-4313"/>
                <a:alphaOff val="0"/>
                <a:shade val="69000"/>
                <a:satMod val="137000"/>
              </a:schemeClr>
            </a:gs>
            <a:gs pos="100000">
              <a:schemeClr val="accent5">
                <a:hueOff val="-617659"/>
                <a:satOff val="-11976"/>
                <a:lumOff val="-4313"/>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zh-TW" sz="2300" b="0" kern="1200"/>
            <a:t>維和行動</a:t>
          </a:r>
          <a:endParaRPr lang="zh-TW" altLang="en-US" sz="2300" b="0" kern="1200"/>
        </a:p>
      </dsp:txBody>
      <dsp:txXfrm>
        <a:off x="1755068" y="975667"/>
        <a:ext cx="1579561" cy="1579561"/>
      </dsp:txXfrm>
    </dsp:sp>
    <dsp:sp modelId="{E76BE5E7-7D61-4D13-A7AB-043F335EE2AA}">
      <dsp:nvSpPr>
        <dsp:cNvPr id="0" name=""/>
        <dsp:cNvSpPr/>
      </dsp:nvSpPr>
      <dsp:spPr>
        <a:xfrm>
          <a:off x="3369730" y="593764"/>
          <a:ext cx="1579561" cy="1579561"/>
        </a:xfrm>
        <a:prstGeom prst="ellipse">
          <a:avLst/>
        </a:prstGeom>
        <a:gradFill rotWithShape="0">
          <a:gsLst>
            <a:gs pos="0">
              <a:schemeClr val="accent5">
                <a:hueOff val="-1235318"/>
                <a:satOff val="-23953"/>
                <a:lumOff val="-8627"/>
                <a:alphaOff val="0"/>
                <a:shade val="47500"/>
                <a:satMod val="137000"/>
              </a:schemeClr>
            </a:gs>
            <a:gs pos="55000">
              <a:schemeClr val="accent5">
                <a:hueOff val="-1235318"/>
                <a:satOff val="-23953"/>
                <a:lumOff val="-8627"/>
                <a:alphaOff val="0"/>
                <a:shade val="69000"/>
                <a:satMod val="137000"/>
              </a:schemeClr>
            </a:gs>
            <a:gs pos="100000">
              <a:schemeClr val="accent5">
                <a:hueOff val="-1235318"/>
                <a:satOff val="-23953"/>
                <a:lumOff val="-8627"/>
                <a:alphaOff val="0"/>
                <a:shade val="98000"/>
                <a:satMod val="137000"/>
              </a:schemeClr>
            </a:gs>
          </a:gsLst>
          <a:lin ang="16200000" scaled="0"/>
        </a:gradFill>
        <a:ln>
          <a:noFill/>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9210" tIns="29210" rIns="29210" bIns="29210" numCol="1" spcCol="1270" anchor="ctr" anchorCtr="0">
          <a:noAutofit/>
        </a:bodyPr>
        <a:lstStyle/>
        <a:p>
          <a:pPr lvl="0" algn="ctr" defTabSz="1022350">
            <a:lnSpc>
              <a:spcPct val="90000"/>
            </a:lnSpc>
            <a:spcBef>
              <a:spcPct val="0"/>
            </a:spcBef>
            <a:spcAft>
              <a:spcPct val="35000"/>
            </a:spcAft>
          </a:pPr>
          <a:r>
            <a:rPr lang="zh-TW" sz="2300" b="0" kern="1200"/>
            <a:t>聯合國</a:t>
          </a:r>
          <a:endParaRPr lang="zh-TW" altLang="en-US" sz="2300" b="0" kern="1200"/>
        </a:p>
      </dsp:txBody>
      <dsp:txXfrm>
        <a:off x="3369730" y="593764"/>
        <a:ext cx="1579561" cy="1579561"/>
      </dsp:txXfrm>
    </dsp:sp>
    <dsp:sp modelId="{6073601E-646C-4A41-964B-237F2D07AD36}">
      <dsp:nvSpPr>
        <dsp:cNvPr id="0" name=""/>
        <dsp:cNvSpPr/>
      </dsp:nvSpPr>
      <dsp:spPr>
        <a:xfrm>
          <a:off x="1053040" y="273640"/>
          <a:ext cx="4914190" cy="3931352"/>
        </a:xfrm>
        <a:prstGeom prst="funnel">
          <a:avLst/>
        </a:prstGeom>
        <a:solidFill>
          <a:schemeClr val="lt1">
            <a:alpha val="40000"/>
            <a:hueOff val="0"/>
            <a:satOff val="0"/>
            <a:lumOff val="0"/>
            <a:alphaOff val="0"/>
          </a:schemeClr>
        </a:solidFill>
        <a:ln w="6350" cap="rnd" cmpd="sng" algn="ctr">
          <a:solidFill>
            <a:schemeClr val="accent5">
              <a:hueOff val="0"/>
              <a:satOff val="0"/>
              <a:lumOff val="0"/>
              <a:alphaOff val="0"/>
            </a:schemeClr>
          </a:solidFill>
          <a:prstDash val="solid"/>
        </a:ln>
        <a:effectLst>
          <a:outerShdw blurRad="39000" dist="25400" dir="5400000" rotWithShape="0">
            <a:srgbClr val="000000">
              <a:alpha val="38000"/>
            </a:srgbClr>
          </a:outerShdw>
        </a:effectLst>
        <a:scene3d>
          <a:camera prst="orthographicFront"/>
          <a:lightRig rig="threePt" dir="t">
            <a:rot lat="0" lon="0" rev="7500000"/>
          </a:lightRig>
        </a:scene3d>
        <a:sp3d prstMaterial="plastic">
          <a:bevelT w="127000" h="35400"/>
        </a:sp3d>
      </dsp:spPr>
      <dsp:style>
        <a:lnRef idx="1">
          <a:scrgbClr r="0" g="0" b="0"/>
        </a:lnRef>
        <a:fillRef idx="1">
          <a:scrgbClr r="0" g="0" b="0"/>
        </a:fillRef>
        <a:effectRef idx="2">
          <a:scrgbClr r="0" g="0" b="0"/>
        </a:effectRef>
        <a:fontRef idx="minor">
          <a:schemeClr val="lt1"/>
        </a:fontRef>
      </dsp:style>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7010063-2994-4E9A-AE2E-E1C1858EECB7}">
      <dsp:nvSpPr>
        <dsp:cNvPr id="0" name=""/>
        <dsp:cNvSpPr/>
      </dsp:nvSpPr>
      <dsp:spPr>
        <a:xfrm>
          <a:off x="0" y="144018"/>
          <a:ext cx="1867241" cy="746896"/>
        </a:xfrm>
        <a:prstGeom prst="rect">
          <a:avLst/>
        </a:prstGeom>
        <a:solidFill>
          <a:schemeClr val="accent5">
            <a:hueOff val="0"/>
            <a:satOff val="0"/>
            <a:lumOff val="0"/>
            <a:alphaOff val="0"/>
          </a:schemeClr>
        </a:solidFill>
        <a:ln w="48000" cap="flat" cmpd="thickThin"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lvl="0" algn="ctr" defTabSz="1466850">
            <a:lnSpc>
              <a:spcPct val="90000"/>
            </a:lnSpc>
            <a:spcBef>
              <a:spcPct val="0"/>
            </a:spcBef>
            <a:spcAft>
              <a:spcPct val="35000"/>
            </a:spcAft>
          </a:pPr>
          <a:r>
            <a:rPr lang="en-US" altLang="zh-TW" sz="3300" b="1" kern="1200" dirty="0"/>
            <a:t>US</a:t>
          </a:r>
          <a:endParaRPr lang="zh-TW" altLang="en-US" sz="3300" b="1" kern="1200" dirty="0"/>
        </a:p>
      </dsp:txBody>
      <dsp:txXfrm>
        <a:off x="0" y="144018"/>
        <a:ext cx="1867241" cy="746896"/>
      </dsp:txXfrm>
    </dsp:sp>
    <dsp:sp modelId="{86993BDE-0C6F-4EC7-BB41-0B2DE677A730}">
      <dsp:nvSpPr>
        <dsp:cNvPr id="0" name=""/>
        <dsp:cNvSpPr/>
      </dsp:nvSpPr>
      <dsp:spPr>
        <a:xfrm>
          <a:off x="19" y="863615"/>
          <a:ext cx="1867241" cy="1539945"/>
        </a:xfrm>
        <a:prstGeom prst="rect">
          <a:avLst/>
        </a:prstGeom>
        <a:solidFill>
          <a:schemeClr val="accent5">
            <a:tint val="40000"/>
            <a:alpha val="90000"/>
            <a:hueOff val="0"/>
            <a:satOff val="0"/>
            <a:lumOff val="0"/>
            <a:alphaOff val="0"/>
          </a:schemeClr>
        </a:solidFill>
        <a:ln w="48000" cap="flat" cmpd="thickThin"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t>政經合作情報交換</a:t>
          </a:r>
        </a:p>
        <a:p>
          <a:pPr marL="228600" lvl="1" indent="-228600" algn="l" defTabSz="889000">
            <a:lnSpc>
              <a:spcPct val="90000"/>
            </a:lnSpc>
            <a:spcBef>
              <a:spcPct val="0"/>
            </a:spcBef>
            <a:spcAft>
              <a:spcPct val="15000"/>
            </a:spcAft>
            <a:buChar char="••"/>
          </a:pPr>
          <a:r>
            <a:rPr lang="zh-TW" sz="2000" b="1" kern="1200" dirty="0"/>
            <a:t>前進基地接觸</a:t>
          </a:r>
          <a:r>
            <a:rPr lang="zh-TW" altLang="en-US" sz="2000" b="1" kern="1200" dirty="0"/>
            <a:t>途徑</a:t>
          </a:r>
        </a:p>
      </dsp:txBody>
      <dsp:txXfrm>
        <a:off x="19" y="863615"/>
        <a:ext cx="1867241" cy="1539945"/>
      </dsp:txXfrm>
    </dsp:sp>
    <dsp:sp modelId="{07137CC5-AB86-46D8-937B-1C3E2D2ED519}">
      <dsp:nvSpPr>
        <dsp:cNvPr id="0" name=""/>
        <dsp:cNvSpPr/>
      </dsp:nvSpPr>
      <dsp:spPr>
        <a:xfrm>
          <a:off x="2128674" y="116719"/>
          <a:ext cx="1867241" cy="746896"/>
        </a:xfrm>
        <a:prstGeom prst="rect">
          <a:avLst/>
        </a:prstGeom>
        <a:solidFill>
          <a:schemeClr val="accent5">
            <a:hueOff val="-1235318"/>
            <a:satOff val="-23953"/>
            <a:lumOff val="-8627"/>
            <a:alphaOff val="0"/>
          </a:schemeClr>
        </a:solidFill>
        <a:ln w="48000" cap="flat" cmpd="thickThin" algn="ctr">
          <a:solidFill>
            <a:schemeClr val="accent5">
              <a:hueOff val="-1235318"/>
              <a:satOff val="-23953"/>
              <a:lumOff val="-862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lvl="0" algn="ctr" defTabSz="1466850">
            <a:lnSpc>
              <a:spcPct val="90000"/>
            </a:lnSpc>
            <a:spcBef>
              <a:spcPct val="0"/>
            </a:spcBef>
            <a:spcAft>
              <a:spcPct val="35000"/>
            </a:spcAft>
          </a:pPr>
          <a:r>
            <a:rPr lang="en-US" altLang="zh-TW" sz="3300" b="1" kern="1200" dirty="0"/>
            <a:t>JP</a:t>
          </a:r>
          <a:endParaRPr lang="zh-TW" altLang="en-US" sz="3300" b="1" kern="1200" dirty="0"/>
        </a:p>
      </dsp:txBody>
      <dsp:txXfrm>
        <a:off x="2128674" y="116719"/>
        <a:ext cx="1867241" cy="746896"/>
      </dsp:txXfrm>
    </dsp:sp>
    <dsp:sp modelId="{13D20289-8BA6-451B-97B0-8FE236DAD1A8}">
      <dsp:nvSpPr>
        <dsp:cNvPr id="0" name=""/>
        <dsp:cNvSpPr/>
      </dsp:nvSpPr>
      <dsp:spPr>
        <a:xfrm>
          <a:off x="2128674" y="863615"/>
          <a:ext cx="1867241" cy="1539945"/>
        </a:xfrm>
        <a:prstGeom prst="rect">
          <a:avLst/>
        </a:prstGeom>
        <a:solidFill>
          <a:schemeClr val="accent5">
            <a:tint val="40000"/>
            <a:alpha val="90000"/>
            <a:hueOff val="-832141"/>
            <a:satOff val="-28343"/>
            <a:lumOff val="-2526"/>
            <a:alphaOff val="0"/>
          </a:schemeClr>
        </a:solidFill>
        <a:ln w="48000" cap="flat" cmpd="thickThin" algn="ctr">
          <a:solidFill>
            <a:schemeClr val="accent5">
              <a:tint val="40000"/>
              <a:alpha val="90000"/>
              <a:hueOff val="-832141"/>
              <a:satOff val="-28343"/>
              <a:lumOff val="-252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TW" altLang="en-US" sz="2000" b="1" kern="1200" dirty="0"/>
            <a:t>政經合作情報交換</a:t>
          </a:r>
        </a:p>
        <a:p>
          <a:pPr marL="228600" lvl="1" indent="-228600" algn="l" defTabSz="889000">
            <a:lnSpc>
              <a:spcPct val="90000"/>
            </a:lnSpc>
            <a:spcBef>
              <a:spcPct val="0"/>
            </a:spcBef>
            <a:spcAft>
              <a:spcPct val="15000"/>
            </a:spcAft>
            <a:buChar char="••"/>
          </a:pPr>
          <a:r>
            <a:rPr lang="zh-TW" altLang="en-US" sz="2000" b="1" kern="1200" dirty="0"/>
            <a:t>減少軍事</a:t>
          </a:r>
        </a:p>
      </dsp:txBody>
      <dsp:txXfrm>
        <a:off x="2128674" y="863615"/>
        <a:ext cx="1867241" cy="153994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42BFA0D5-DC04-4CD0-80BD-733004FB95B7}">
      <dsp:nvSpPr>
        <dsp:cNvPr id="0" name=""/>
        <dsp:cNvSpPr/>
      </dsp:nvSpPr>
      <dsp:spPr>
        <a:xfrm>
          <a:off x="3214437" y="22156"/>
          <a:ext cx="1970138" cy="12762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285750" lvl="1" indent="-285750" algn="l" defTabSz="1644650">
            <a:lnSpc>
              <a:spcPct val="90000"/>
            </a:lnSpc>
            <a:spcBef>
              <a:spcPct val="0"/>
            </a:spcBef>
            <a:spcAft>
              <a:spcPct val="15000"/>
            </a:spcAft>
            <a:buChar char="••"/>
          </a:pPr>
          <a:r>
            <a:rPr lang="en-US" altLang="zh-TW" sz="3700" kern="1200"/>
            <a:t>JP</a:t>
          </a:r>
          <a:endParaRPr lang="zh-TW" altLang="en-US" sz="3700" kern="1200"/>
        </a:p>
      </dsp:txBody>
      <dsp:txXfrm>
        <a:off x="3805478" y="22156"/>
        <a:ext cx="1379097" cy="957152"/>
      </dsp:txXfrm>
    </dsp:sp>
    <dsp:sp modelId="{212B1331-07FB-421A-BA27-3E3380966353}">
      <dsp:nvSpPr>
        <dsp:cNvPr id="0" name=""/>
        <dsp:cNvSpPr/>
      </dsp:nvSpPr>
      <dsp:spPr>
        <a:xfrm>
          <a:off x="0" y="22156"/>
          <a:ext cx="1970138" cy="12762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2880" tIns="182880" rIns="182880" bIns="182880" numCol="1" spcCol="1270" anchor="t" anchorCtr="0">
          <a:noAutofit/>
        </a:bodyPr>
        <a:lstStyle/>
        <a:p>
          <a:pPr marL="285750" lvl="1" indent="-285750" algn="l" defTabSz="1644650">
            <a:lnSpc>
              <a:spcPct val="90000"/>
            </a:lnSpc>
            <a:spcBef>
              <a:spcPct val="0"/>
            </a:spcBef>
            <a:spcAft>
              <a:spcPct val="15000"/>
            </a:spcAft>
            <a:buChar char="••"/>
          </a:pPr>
          <a:r>
            <a:rPr lang="en-US" altLang="zh-TW" sz="3700" kern="1200" dirty="0"/>
            <a:t>US</a:t>
          </a:r>
          <a:endParaRPr lang="zh-TW" altLang="en-US" sz="3700" kern="1200" dirty="0"/>
        </a:p>
      </dsp:txBody>
      <dsp:txXfrm>
        <a:off x="0" y="22156"/>
        <a:ext cx="1379097" cy="957152"/>
      </dsp:txXfrm>
    </dsp:sp>
    <dsp:sp modelId="{5723B09A-5AD6-4D53-9375-94E4DA18184A}">
      <dsp:nvSpPr>
        <dsp:cNvPr id="0" name=""/>
        <dsp:cNvSpPr/>
      </dsp:nvSpPr>
      <dsp:spPr>
        <a:xfrm>
          <a:off x="755580" y="216022"/>
          <a:ext cx="1866790" cy="1793778"/>
        </a:xfrm>
        <a:prstGeom prst="pieWedg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zh-TW" sz="1900" b="1" kern="1200"/>
            <a:t>武力</a:t>
          </a:r>
          <a:r>
            <a:rPr lang="zh-TW" altLang="en-US" sz="1900" b="1" kern="1200"/>
            <a:t>、</a:t>
          </a:r>
          <a:r>
            <a:rPr lang="zh-TW" sz="1900" b="1" kern="1200"/>
            <a:t>核子保護傘</a:t>
          </a:r>
          <a:endParaRPr lang="zh-TW" altLang="en-US" sz="1900" b="1" kern="1200"/>
        </a:p>
      </dsp:txBody>
      <dsp:txXfrm>
        <a:off x="755580" y="216022"/>
        <a:ext cx="1866790" cy="1793778"/>
      </dsp:txXfrm>
    </dsp:sp>
    <dsp:sp modelId="{FAAC6ECE-7674-4A6A-AD91-2837A55BEB70}">
      <dsp:nvSpPr>
        <dsp:cNvPr id="0" name=""/>
        <dsp:cNvSpPr/>
      </dsp:nvSpPr>
      <dsp:spPr>
        <a:xfrm rot="5400000">
          <a:off x="2598711" y="180526"/>
          <a:ext cx="1793778" cy="1864769"/>
        </a:xfrm>
        <a:prstGeom prst="pieWedg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zh-TW" sz="1900" b="1" kern="1200" dirty="0"/>
            <a:t>本土防衛</a:t>
          </a:r>
          <a:endParaRPr lang="zh-TW" altLang="en-US" sz="1900" b="1" kern="1200" dirty="0"/>
        </a:p>
      </dsp:txBody>
      <dsp:txXfrm rot="5400000">
        <a:off x="2598711" y="180526"/>
        <a:ext cx="1793778" cy="1864769"/>
      </dsp:txXfrm>
    </dsp:sp>
    <dsp:sp modelId="{5BBFFF46-18A9-4049-8267-4BB1A6D8D95F}">
      <dsp:nvSpPr>
        <dsp:cNvPr id="0" name=""/>
        <dsp:cNvSpPr/>
      </dsp:nvSpPr>
      <dsp:spPr>
        <a:xfrm rot="10800000">
          <a:off x="2563215" y="2022647"/>
          <a:ext cx="1864769" cy="1793778"/>
        </a:xfrm>
        <a:prstGeom prst="pieWedge">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zh-TW" sz="1900" b="1" kern="1200"/>
            <a:t>提供基地、軍費負擔</a:t>
          </a:r>
          <a:endParaRPr lang="zh-TW" altLang="en-US" sz="1900" b="1" kern="1200"/>
        </a:p>
      </dsp:txBody>
      <dsp:txXfrm rot="10800000">
        <a:off x="2563215" y="2022647"/>
        <a:ext cx="1864769" cy="1793778"/>
      </dsp:txXfrm>
    </dsp:sp>
    <dsp:sp modelId="{1B392205-1187-4FD7-B541-D916E6F66394}">
      <dsp:nvSpPr>
        <dsp:cNvPr id="0" name=""/>
        <dsp:cNvSpPr/>
      </dsp:nvSpPr>
      <dsp:spPr>
        <a:xfrm rot="16200000">
          <a:off x="825544" y="1986141"/>
          <a:ext cx="1726862" cy="1866790"/>
        </a:xfrm>
        <a:prstGeom prst="pieWedge">
          <a:avLst/>
        </a:prstGeom>
        <a:solidFill>
          <a:schemeClr val="tx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ctr" anchorCtr="0">
          <a:noAutofit/>
        </a:bodyPr>
        <a:lstStyle/>
        <a:p>
          <a:pPr lvl="0" algn="ctr" defTabSz="844550">
            <a:lnSpc>
              <a:spcPct val="90000"/>
            </a:lnSpc>
            <a:spcBef>
              <a:spcPct val="0"/>
            </a:spcBef>
            <a:spcAft>
              <a:spcPct val="35000"/>
            </a:spcAft>
          </a:pPr>
          <a:r>
            <a:rPr lang="zh-TW" sz="1900" b="1" kern="1200"/>
            <a:t>聯合因應區域及全球衝突</a:t>
          </a:r>
          <a:endParaRPr lang="zh-TW" altLang="en-US" sz="1900" b="1" kern="1200"/>
        </a:p>
      </dsp:txBody>
      <dsp:txXfrm rot="16200000">
        <a:off x="825544" y="1986141"/>
        <a:ext cx="1726862" cy="1866790"/>
      </dsp:txXfrm>
    </dsp:sp>
    <dsp:sp modelId="{89EAF279-4C7E-4E96-A3D3-F99786838391}">
      <dsp:nvSpPr>
        <dsp:cNvPr id="0" name=""/>
        <dsp:cNvSpPr/>
      </dsp:nvSpPr>
      <dsp:spPr>
        <a:xfrm>
          <a:off x="2138237" y="1478123"/>
          <a:ext cx="908100" cy="876794"/>
        </a:xfrm>
        <a:prstGeom prst="circularArrow">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402315E-8DED-46DD-88FD-0679CAD87C9E}">
      <dsp:nvSpPr>
        <dsp:cNvPr id="0" name=""/>
        <dsp:cNvSpPr/>
      </dsp:nvSpPr>
      <dsp:spPr>
        <a:xfrm rot="10800000">
          <a:off x="2123224" y="1680518"/>
          <a:ext cx="938126" cy="870816"/>
        </a:xfrm>
        <a:prstGeom prst="circularArrow">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CFC9A806-1653-4F36-A5E2-9E50C3E9E152}">
      <dsp:nvSpPr>
        <dsp:cNvPr id="0" name=""/>
        <dsp:cNvSpPr/>
      </dsp:nvSpPr>
      <dsp:spPr>
        <a:xfrm>
          <a:off x="1315219" y="648432"/>
          <a:ext cx="4327196" cy="4327196"/>
        </a:xfrm>
        <a:prstGeom prst="blockArc">
          <a:avLst>
            <a:gd name="adj1" fmla="val 11880000"/>
            <a:gd name="adj2" fmla="val 16200000"/>
            <a:gd name="adj3" fmla="val 4637"/>
          </a:avLst>
        </a:prstGeom>
        <a:solidFill>
          <a:schemeClr val="accent5">
            <a:hueOff val="-9933876"/>
            <a:satOff val="39811"/>
            <a:lumOff val="8628"/>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F9C67090-7A07-4BAE-A8DD-8CC94578A0AD}">
      <dsp:nvSpPr>
        <dsp:cNvPr id="0" name=""/>
        <dsp:cNvSpPr/>
      </dsp:nvSpPr>
      <dsp:spPr>
        <a:xfrm>
          <a:off x="1315219" y="648432"/>
          <a:ext cx="4327196" cy="4327196"/>
        </a:xfrm>
        <a:prstGeom prst="blockArc">
          <a:avLst>
            <a:gd name="adj1" fmla="val 7560000"/>
            <a:gd name="adj2" fmla="val 11880000"/>
            <a:gd name="adj3" fmla="val 4637"/>
          </a:avLst>
        </a:prstGeom>
        <a:solidFill>
          <a:schemeClr val="accent5">
            <a:hueOff val="-7450407"/>
            <a:satOff val="29858"/>
            <a:lumOff val="6471"/>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558A88CB-DF29-4145-B244-13C1A62E8165}">
      <dsp:nvSpPr>
        <dsp:cNvPr id="0" name=""/>
        <dsp:cNvSpPr/>
      </dsp:nvSpPr>
      <dsp:spPr>
        <a:xfrm>
          <a:off x="1315219" y="648432"/>
          <a:ext cx="4327196" cy="4327196"/>
        </a:xfrm>
        <a:prstGeom prst="blockArc">
          <a:avLst>
            <a:gd name="adj1" fmla="val 3240000"/>
            <a:gd name="adj2" fmla="val 7560000"/>
            <a:gd name="adj3" fmla="val 4637"/>
          </a:avLst>
        </a:prstGeom>
        <a:solidFill>
          <a:schemeClr val="accent5">
            <a:hueOff val="-4966938"/>
            <a:satOff val="19906"/>
            <a:lumOff val="4314"/>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C0790878-5E79-483D-8522-E1DA92CEC4C6}">
      <dsp:nvSpPr>
        <dsp:cNvPr id="0" name=""/>
        <dsp:cNvSpPr/>
      </dsp:nvSpPr>
      <dsp:spPr>
        <a:xfrm>
          <a:off x="1315219" y="648432"/>
          <a:ext cx="4327196" cy="4327196"/>
        </a:xfrm>
        <a:prstGeom prst="blockArc">
          <a:avLst>
            <a:gd name="adj1" fmla="val 20520000"/>
            <a:gd name="adj2" fmla="val 3240000"/>
            <a:gd name="adj3" fmla="val 4637"/>
          </a:avLst>
        </a:prstGeom>
        <a:solidFill>
          <a:schemeClr val="accent5">
            <a:hueOff val="-2483469"/>
            <a:satOff val="9953"/>
            <a:lumOff val="2157"/>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6045179F-1941-46D8-959D-E232A11AA9EE}">
      <dsp:nvSpPr>
        <dsp:cNvPr id="0" name=""/>
        <dsp:cNvSpPr/>
      </dsp:nvSpPr>
      <dsp:spPr>
        <a:xfrm>
          <a:off x="1315219" y="648432"/>
          <a:ext cx="4327196" cy="4327196"/>
        </a:xfrm>
        <a:prstGeom prst="blockArc">
          <a:avLst>
            <a:gd name="adj1" fmla="val 16200000"/>
            <a:gd name="adj2" fmla="val 20520000"/>
            <a:gd name="adj3" fmla="val 4637"/>
          </a:avLst>
        </a:prstGeom>
        <a:solidFill>
          <a:schemeClr val="accent5">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a:schemeClr val="lt1"/>
        </a:fontRef>
      </dsp:style>
    </dsp:sp>
    <dsp:sp modelId="{30B27524-791E-4212-86CF-645543C8C2B0}">
      <dsp:nvSpPr>
        <dsp:cNvPr id="0" name=""/>
        <dsp:cNvSpPr/>
      </dsp:nvSpPr>
      <dsp:spPr>
        <a:xfrm>
          <a:off x="2483413" y="1816626"/>
          <a:ext cx="1990807" cy="1990807"/>
        </a:xfrm>
        <a:prstGeom prst="ellipse">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altLang="zh-TW" sz="6500" kern="1200"/>
            <a:t>PKF</a:t>
          </a:r>
          <a:endParaRPr lang="zh-TW" altLang="en-US" sz="6500" kern="1200"/>
        </a:p>
      </dsp:txBody>
      <dsp:txXfrm>
        <a:off x="2483413" y="1816626"/>
        <a:ext cx="1990807" cy="1990807"/>
      </dsp:txXfrm>
    </dsp:sp>
    <dsp:sp modelId="{E6FD1200-2B28-4A39-9A95-ED48DD662556}">
      <dsp:nvSpPr>
        <dsp:cNvPr id="0" name=""/>
        <dsp:cNvSpPr/>
      </dsp:nvSpPr>
      <dsp:spPr>
        <a:xfrm>
          <a:off x="2782034" y="1818"/>
          <a:ext cx="1393565" cy="1393565"/>
        </a:xfrm>
        <a:prstGeom prst="ellipse">
          <a:avLst/>
        </a:prstGeom>
        <a:solidFill>
          <a:schemeClr val="accent5">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zh-TW" sz="1700" b="1" kern="1200" dirty="0"/>
            <a:t>接受</a:t>
          </a:r>
          <a:r>
            <a:rPr lang="en-US" altLang="zh-TW" sz="1700" b="1" kern="1200" dirty="0"/>
            <a:t>UN</a:t>
          </a:r>
          <a:r>
            <a:rPr lang="zh-TW" altLang="zh-TW" sz="1700" b="1" kern="1200" dirty="0"/>
            <a:t>維和</a:t>
          </a:r>
          <a:endParaRPr lang="zh-TW" altLang="en-US" sz="1700" b="1" kern="1200"/>
        </a:p>
      </dsp:txBody>
      <dsp:txXfrm>
        <a:off x="2782034" y="1818"/>
        <a:ext cx="1393565" cy="1393565"/>
      </dsp:txXfrm>
    </dsp:sp>
    <dsp:sp modelId="{F7C33CF5-1D16-4EE1-9D2D-F07DA351E115}">
      <dsp:nvSpPr>
        <dsp:cNvPr id="0" name=""/>
        <dsp:cNvSpPr/>
      </dsp:nvSpPr>
      <dsp:spPr>
        <a:xfrm>
          <a:off x="4792025" y="1462162"/>
          <a:ext cx="1393565" cy="1393565"/>
        </a:xfrm>
        <a:prstGeom prst="ellipse">
          <a:avLst/>
        </a:prstGeom>
        <a:solidFill>
          <a:schemeClr val="bg2">
            <a:lumMod val="50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en-US" sz="1700" b="1" kern="1200"/>
            <a:t>失效則撤軍</a:t>
          </a:r>
        </a:p>
      </dsp:txBody>
      <dsp:txXfrm>
        <a:off x="4792025" y="1462162"/>
        <a:ext cx="1393565" cy="1393565"/>
      </dsp:txXfrm>
    </dsp:sp>
    <dsp:sp modelId="{497DFD2A-10B1-4C09-9435-C827A977B01D}">
      <dsp:nvSpPr>
        <dsp:cNvPr id="0" name=""/>
        <dsp:cNvSpPr/>
      </dsp:nvSpPr>
      <dsp:spPr>
        <a:xfrm>
          <a:off x="4024277" y="3825048"/>
          <a:ext cx="1393565" cy="1393565"/>
        </a:xfrm>
        <a:prstGeom prst="ellipse">
          <a:avLst/>
        </a:prstGeom>
        <a:solidFill>
          <a:srgbClr val="00B050"/>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en-US" sz="1700" b="1" kern="1200"/>
            <a:t>存在停火同意</a:t>
          </a:r>
        </a:p>
      </dsp:txBody>
      <dsp:txXfrm>
        <a:off x="4024277" y="3825048"/>
        <a:ext cx="1393565" cy="1393565"/>
      </dsp:txXfrm>
    </dsp:sp>
    <dsp:sp modelId="{AC148069-4519-4065-BE63-D9B224938BB1}">
      <dsp:nvSpPr>
        <dsp:cNvPr id="0" name=""/>
        <dsp:cNvSpPr/>
      </dsp:nvSpPr>
      <dsp:spPr>
        <a:xfrm>
          <a:off x="1539791" y="3825048"/>
          <a:ext cx="1393565" cy="1393565"/>
        </a:xfrm>
        <a:prstGeom prst="ellipse">
          <a:avLst/>
        </a:prstGeom>
        <a:solidFill>
          <a:schemeClr val="accent2">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endParaRPr lang="en-US" altLang="zh-TW" sz="1700" kern="1200"/>
        </a:p>
        <a:p>
          <a:pPr lvl="0" algn="ctr" defTabSz="755650">
            <a:lnSpc>
              <a:spcPct val="90000"/>
            </a:lnSpc>
            <a:spcBef>
              <a:spcPct val="0"/>
            </a:spcBef>
            <a:spcAft>
              <a:spcPct val="35000"/>
            </a:spcAft>
          </a:pPr>
          <a:r>
            <a:rPr lang="zh-TW" altLang="en-US" sz="1700" b="1" kern="1200"/>
            <a:t>中立</a:t>
          </a:r>
          <a:endParaRPr lang="en-US" altLang="zh-TW" sz="1700" b="1" kern="1200"/>
        </a:p>
        <a:p>
          <a:pPr lvl="0" algn="ctr" defTabSz="755650">
            <a:lnSpc>
              <a:spcPct val="90000"/>
            </a:lnSpc>
            <a:spcBef>
              <a:spcPct val="0"/>
            </a:spcBef>
            <a:spcAft>
              <a:spcPct val="35000"/>
            </a:spcAft>
          </a:pPr>
          <a:endParaRPr lang="zh-TW" altLang="en-US" sz="1700" kern="1200"/>
        </a:p>
      </dsp:txBody>
      <dsp:txXfrm>
        <a:off x="1539791" y="3825048"/>
        <a:ext cx="1393565" cy="1393565"/>
      </dsp:txXfrm>
    </dsp:sp>
    <dsp:sp modelId="{DE56BC61-BA09-446F-8B7D-9B197E7DA4D4}">
      <dsp:nvSpPr>
        <dsp:cNvPr id="0" name=""/>
        <dsp:cNvSpPr/>
      </dsp:nvSpPr>
      <dsp:spPr>
        <a:xfrm>
          <a:off x="772043" y="1462162"/>
          <a:ext cx="1393565" cy="1393565"/>
        </a:xfrm>
        <a:prstGeom prst="ellipse">
          <a:avLst/>
        </a:prstGeom>
        <a:solidFill>
          <a:schemeClr val="accent6">
            <a:lumMod val="7500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zh-TW" altLang="en-US" sz="1700" b="1" kern="1200" dirty="0"/>
            <a:t>動</a:t>
          </a:r>
          <a:r>
            <a:rPr lang="zh-TW" altLang="zh-TW" sz="1700" b="1" kern="1200" dirty="0"/>
            <a:t>武</a:t>
          </a:r>
          <a:r>
            <a:rPr lang="zh-TW" altLang="en-US" sz="1700" b="1" kern="1200" dirty="0"/>
            <a:t>限制</a:t>
          </a:r>
          <a:endParaRPr lang="zh-TW" altLang="en-US" sz="1700" b="1" kern="1200"/>
        </a:p>
      </dsp:txBody>
      <dsp:txXfrm>
        <a:off x="772043" y="1462162"/>
        <a:ext cx="1393565" cy="1393565"/>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5.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394C82-CAB3-44BB-A553-40210D2CFFA5}" type="datetimeFigureOut">
              <a:rPr lang="zh-TW" altLang="en-US" smtClean="0"/>
              <a:pPr/>
              <a:t>2013/6/3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00CAA64-1AF8-4915-BF75-C9B85F5362CE}"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fld id="{A00CAA64-1AF8-4915-BF75-C9B85F5362CE}" type="slidenum">
              <a:rPr lang="zh-TW" altLang="en-US" smtClean="0"/>
              <a:pPr/>
              <a:t>6</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2">
        <a:schemeClr val="bg2"/>
      </p:bgRef>
    </p:bg>
    <p:spTree>
      <p:nvGrpSpPr>
        <p:cNvPr id="1" name=""/>
        <p:cNvGrpSpPr/>
        <p:nvPr/>
      </p:nvGrpSpPr>
      <p:grpSpPr>
        <a:xfrm>
          <a:off x="0" y="0"/>
          <a:ext cx="0" cy="0"/>
          <a:chOff x="0" y="0"/>
          <a:chExt cx="0" cy="0"/>
        </a:xfrm>
      </p:grpSpPr>
      <p:sp>
        <p:nvSpPr>
          <p:cNvPr id="9" name="矩形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標題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zh-TW" altLang="en-US" smtClean="0"/>
              <a:t>按一下以編輯母片標題樣式</a:t>
            </a:r>
            <a:endParaRPr kumimoji="0" lang="en-US"/>
          </a:p>
        </p:txBody>
      </p:sp>
      <p:sp>
        <p:nvSpPr>
          <p:cNvPr id="3" name="副標題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zh-TW" altLang="en-US" smtClean="0"/>
              <a:t>按一下以編輯母片副標題樣式</a:t>
            </a:r>
            <a:endParaRPr kumimoji="0" lang="en-US"/>
          </a:p>
        </p:txBody>
      </p:sp>
      <p:sp>
        <p:nvSpPr>
          <p:cNvPr id="4" name="日期版面配置區 3"/>
          <p:cNvSpPr>
            <a:spLocks noGrp="1"/>
          </p:cNvSpPr>
          <p:nvPr>
            <p:ph type="dt" sz="half" idx="10"/>
          </p:nvPr>
        </p:nvSpPr>
        <p:spPr/>
        <p:txBody>
          <a:bodyPr/>
          <a:lstStyle/>
          <a:p>
            <a:fld id="{BB02F263-5837-4EC3-A222-93A852C1292E}"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
        <p:nvSpPr>
          <p:cNvPr id="10" name="矩形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B192677-782C-4390-8145-EF498BC26FB6}"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9" name="矩形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矩形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直排標題 1"/>
          <p:cNvSpPr>
            <a:spLocks noGrp="1"/>
          </p:cNvSpPr>
          <p:nvPr>
            <p:ph type="title" orient="vert"/>
          </p:nvPr>
        </p:nvSpPr>
        <p:spPr>
          <a:xfrm>
            <a:off x="6781800" y="274640"/>
            <a:ext cx="19050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304800"/>
            <a:ext cx="60198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83BDC8D-EEE1-4DEE-8612-0BEA3C6951FA}" type="datetime1">
              <a:rPr lang="zh-TW" altLang="en-US" smtClean="0"/>
              <a:pPr/>
              <a:t>2013/6/3</a:t>
            </a:fld>
            <a:endParaRPr lang="zh-TW" altLang="en-US"/>
          </a:p>
        </p:txBody>
      </p:sp>
      <p:sp>
        <p:nvSpPr>
          <p:cNvPr id="5" name="頁尾版面配置區 4"/>
          <p:cNvSpPr>
            <a:spLocks noGrp="1"/>
          </p:cNvSpPr>
          <p:nvPr>
            <p:ph type="ftr" sz="quarter" idx="11"/>
          </p:nvPr>
        </p:nvSpPr>
        <p:spPr>
          <a:xfrm>
            <a:off x="2640597" y="6377459"/>
            <a:ext cx="3836404" cy="365125"/>
          </a:xfrm>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BB02F263-5837-4EC3-A222-93A852C1292E}"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BBBD7D2C-3ED2-4633-ABF0-A7F7022CE647}"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C216D267-AC68-468F-BAE0-F9FE33061864}"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1F0013D9-93D9-4751-B576-E11B34DEEA1E}"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7D7C20A0-5901-466B-9C18-E3451673B1F1}" type="datetime1">
              <a:rPr lang="zh-TW" altLang="en-US" smtClean="0"/>
              <a:pPr/>
              <a:t>2013/6/3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C4E15A76-4261-4D8F-9D10-65F6E3FEB176}" type="datetime1">
              <a:rPr lang="zh-TW" altLang="en-US" smtClean="0"/>
              <a:pPr/>
              <a:t>2013/6/3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878186D-D499-4124-8370-20D4C0247977}" type="datetime1">
              <a:rPr lang="zh-TW" altLang="en-US" smtClean="0"/>
              <a:pPr/>
              <a:t>2013/6/3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68C808A5-F2BF-4A51-816A-F1CE0BE52455}"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155448"/>
            <a:ext cx="8229600" cy="1252728"/>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BBD7D2C-3ED2-4633-ABF0-A7F7022CE647}"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FAACA196-2A25-4798-86EC-719DFECEF5BB}"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B192677-782C-4390-8145-EF498BC26FB6}"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E83BDC8D-EEE1-4DEE-8612-0BEA3C6951FA}"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17" name="副標題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30" name="日期版面配置區 29"/>
          <p:cNvSpPr>
            <a:spLocks noGrp="1"/>
          </p:cNvSpPr>
          <p:nvPr>
            <p:ph type="dt" sz="half" idx="10"/>
          </p:nvPr>
        </p:nvSpPr>
        <p:spPr/>
        <p:txBody>
          <a:bodyPr/>
          <a:lstStyle/>
          <a:p>
            <a:fld id="{BB02F263-5837-4EC3-A222-93A852C1292E}" type="datetime1">
              <a:rPr lang="zh-TW" altLang="en-US" smtClean="0"/>
              <a:pPr/>
              <a:t>2013/6/3</a:t>
            </a:fld>
            <a:endParaRPr lang="zh-TW" altLang="en-US"/>
          </a:p>
        </p:txBody>
      </p:sp>
      <p:sp>
        <p:nvSpPr>
          <p:cNvPr id="19" name="頁尾版面配置區 18"/>
          <p:cNvSpPr>
            <a:spLocks noGrp="1"/>
          </p:cNvSpPr>
          <p:nvPr>
            <p:ph type="ftr" sz="quarter" idx="11"/>
          </p:nvPr>
        </p:nvSpPr>
        <p:spPr/>
        <p:txBody>
          <a:bodyPr/>
          <a:lstStyle/>
          <a:p>
            <a:endParaRPr lang="zh-TW" altLang="en-US"/>
          </a:p>
        </p:txBody>
      </p:sp>
      <p:sp>
        <p:nvSpPr>
          <p:cNvPr id="27" name="投影片編號版面配置區 26"/>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BBD7D2C-3ED2-4633-ABF0-A7F7022CE647}"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C216D267-AC68-468F-BAE0-F9FE33061864}"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1F0013D9-93D9-4751-B576-E11B34DEEA1E}"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tIns="45720" anchor="b"/>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7D7C20A0-5901-466B-9C18-E3451673B1F1}" type="datetime1">
              <a:rPr lang="zh-TW" altLang="en-US" smtClean="0"/>
              <a:pPr/>
              <a:t>2013/6/3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C4E15A76-4261-4D8F-9D10-65F6E3FEB176}" type="datetime1">
              <a:rPr lang="zh-TW" altLang="en-US" smtClean="0"/>
              <a:pPr/>
              <a:t>2013/6/3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878186D-D499-4124-8370-20D4C0247977}" type="datetime1">
              <a:rPr lang="zh-TW" altLang="en-US" smtClean="0"/>
              <a:pPr/>
              <a:t>2013/6/3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2">
        <a:schemeClr val="bg2"/>
      </p:bgRef>
    </p:bg>
    <p:spTree>
      <p:nvGrpSpPr>
        <p:cNvPr id="1" name=""/>
        <p:cNvGrpSpPr/>
        <p:nvPr/>
      </p:nvGrpSpPr>
      <p:grpSpPr>
        <a:xfrm>
          <a:off x="0" y="0"/>
          <a:ext cx="0" cy="0"/>
          <a:chOff x="0" y="0"/>
          <a:chExt cx="0" cy="0"/>
        </a:xfrm>
      </p:grpSpPr>
      <p:sp>
        <p:nvSpPr>
          <p:cNvPr id="9" name="矩形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矩形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標題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p>
            <a:fld id="{C216D267-AC68-468F-BAE0-F9FE33061864}"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68C808A5-F2BF-4A51-816A-F1CE0BE52455}"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剪去並圓角化單一角落矩形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直角三角形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標題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zh-TW" altLang="en-US" smtClean="0"/>
              <a:t>按一下以編輯母片標題樣式</a:t>
            </a:r>
            <a:endParaRPr kumimoji="0" lang="en-US"/>
          </a:p>
        </p:txBody>
      </p:sp>
      <p:sp>
        <p:nvSpPr>
          <p:cNvPr id="4" name="文字版面配置區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FAACA196-2A25-4798-86EC-719DFECEF5BB}"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a:xfrm>
            <a:off x="8077200" y="6356350"/>
            <a:ext cx="609600" cy="365125"/>
          </a:xfrm>
        </p:spPr>
        <p:txBody>
          <a:bodyPr/>
          <a:lstStyle/>
          <a:p>
            <a:fld id="{A63FE412-F98E-4918-A1D6-E50B66AB6670}" type="slidenum">
              <a:rPr lang="zh-TW" altLang="en-US" smtClean="0"/>
              <a:pPr/>
              <a:t>‹#›</a:t>
            </a:fld>
            <a:endParaRPr lang="zh-TW" altLang="en-US"/>
          </a:p>
        </p:txBody>
      </p:sp>
      <p:sp>
        <p:nvSpPr>
          <p:cNvPr id="3" name="圖片版面配置區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zh-TW" altLang="en-US" smtClean="0"/>
              <a:t>按一下圖示以新增圖片</a:t>
            </a:r>
            <a:endParaRPr kumimoji="0" lang="en-US" dirty="0"/>
          </a:p>
        </p:txBody>
      </p:sp>
      <p:sp>
        <p:nvSpPr>
          <p:cNvPr id="10" name="手繪多邊形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手繪多邊形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B192677-782C-4390-8145-EF498BC26FB6}"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14401"/>
            <a:ext cx="2057400" cy="5211763"/>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914401"/>
            <a:ext cx="6019800" cy="5211763"/>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83BDC8D-EEE1-4DEE-8612-0BEA3C6951FA}"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BB02F263-5837-4EC3-A222-93A852C1292E}" type="datetime1">
              <a:rPr lang="zh-TW" altLang="en-US" smtClean="0"/>
              <a:pPr/>
              <a:t>2013/6/3</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A63FE412-F98E-4918-A1D6-E50B66AB6670}"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BBBD7D2C-3ED2-4633-ABF0-A7F7022CE647}" type="datetime1">
              <a:rPr lang="zh-TW" altLang="en-US" smtClean="0"/>
              <a:pPr/>
              <a:t>2013/6/3</a:t>
            </a:fld>
            <a:endParaRPr lang="zh-TW" altLang="en-US"/>
          </a:p>
        </p:txBody>
      </p:sp>
      <p:sp>
        <p:nvSpPr>
          <p:cNvPr id="9" name="投影片編號版面配置區 8"/>
          <p:cNvSpPr>
            <a:spLocks noGrp="1"/>
          </p:cNvSpPr>
          <p:nvPr>
            <p:ph type="sldNum" sz="quarter" idx="15"/>
          </p:nvPr>
        </p:nvSpPr>
        <p:spPr/>
        <p:txBody>
          <a:bodyPr rtlCol="0"/>
          <a:lstStyle/>
          <a:p>
            <a:fld id="{A63FE412-F98E-4918-A1D6-E50B66AB6670}" type="slidenum">
              <a:rPr lang="zh-TW" altLang="en-US" smtClean="0"/>
              <a:pPr/>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C216D267-AC68-468F-BAE0-F9FE33061864}" type="datetime1">
              <a:rPr lang="zh-TW" altLang="en-US" smtClean="0"/>
              <a:pPr/>
              <a:t>2013/6/3</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投影片編號版面配置區 5"/>
          <p:cNvSpPr>
            <a:spLocks noGrp="1"/>
          </p:cNvSpPr>
          <p:nvPr>
            <p:ph type="sldNum" sz="quarter" idx="12"/>
          </p:nvPr>
        </p:nvSpPr>
        <p:spPr bwMode="auto">
          <a:xfrm>
            <a:off x="1340616" y="4928702"/>
            <a:ext cx="609600" cy="517524"/>
          </a:xfrm>
        </p:spPr>
        <p:txBody>
          <a:bodyPr/>
          <a:lstStyle/>
          <a:p>
            <a:fld id="{A63FE412-F98E-4918-A1D6-E50B66AB6670}" type="slidenum">
              <a:rPr lang="zh-TW" altLang="en-US" smtClean="0"/>
              <a:pPr/>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1F0013D9-93D9-4751-B576-E11B34DEEA1E}"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7D7C20A0-5901-466B-9C18-E3451673B1F1}" type="datetime1">
              <a:rPr lang="zh-TW" altLang="en-US" smtClean="0"/>
              <a:pPr/>
              <a:t>2013/6/3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63FE412-F98E-4918-A1D6-E50B66AB6670}" type="slidenum">
              <a:rPr lang="zh-TW" altLang="en-US" smtClean="0"/>
              <a:pPr/>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C4E15A76-4261-4D8F-9D10-65F6E3FEB176}" type="datetime1">
              <a:rPr lang="zh-TW" altLang="en-US" smtClean="0"/>
              <a:pPr/>
              <a:t>2013/6/3</a:t>
            </a:fld>
            <a:endParaRPr lang="zh-TW" altLang="en-US"/>
          </a:p>
        </p:txBody>
      </p:sp>
      <p:sp>
        <p:nvSpPr>
          <p:cNvPr id="7" name="投影片編號版面配置區 6"/>
          <p:cNvSpPr>
            <a:spLocks noGrp="1"/>
          </p:cNvSpPr>
          <p:nvPr>
            <p:ph type="sldNum" sz="quarter" idx="11"/>
          </p:nvPr>
        </p:nvSpPr>
        <p:spPr/>
        <p:txBody>
          <a:bodyPr rtlCol="0"/>
          <a:lstStyle/>
          <a:p>
            <a:fld id="{A63FE412-F98E-4918-A1D6-E50B66AB6670}" type="slidenum">
              <a:rPr lang="zh-TW" altLang="en-US" smtClean="0"/>
              <a:pPr/>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1F0013D9-93D9-4751-B576-E11B34DEEA1E}"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878186D-D499-4124-8370-20D4C0247977}" type="datetime1">
              <a:rPr lang="zh-TW" altLang="en-US" smtClean="0"/>
              <a:pPr/>
              <a:t>2013/6/3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68C808A5-F2BF-4A51-816A-F1CE0BE52455}" type="datetime1">
              <a:rPr lang="zh-TW" altLang="en-US" smtClean="0"/>
              <a:pPr/>
              <a:t>2013/6/3</a:t>
            </a:fld>
            <a:endParaRPr lang="zh-TW" altLang="en-US"/>
          </a:p>
        </p:txBody>
      </p:sp>
      <p:sp>
        <p:nvSpPr>
          <p:cNvPr id="22" name="投影片編號版面配置區 21"/>
          <p:cNvSpPr>
            <a:spLocks noGrp="1"/>
          </p:cNvSpPr>
          <p:nvPr>
            <p:ph type="sldNum" sz="quarter" idx="15"/>
          </p:nvPr>
        </p:nvSpPr>
        <p:spPr/>
        <p:txBody>
          <a:bodyPr rtlCol="0"/>
          <a:lstStyle/>
          <a:p>
            <a:fld id="{A63FE412-F98E-4918-A1D6-E50B66AB6670}" type="slidenum">
              <a:rPr lang="zh-TW" altLang="en-US" smtClean="0"/>
              <a:pPr/>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FAACA196-2A25-4798-86EC-719DFECEF5BB}" type="datetime1">
              <a:rPr lang="zh-TW" altLang="en-US" smtClean="0"/>
              <a:pPr/>
              <a:t>2013/6/3</a:t>
            </a:fld>
            <a:endParaRPr lang="zh-TW" altLang="en-US"/>
          </a:p>
        </p:txBody>
      </p:sp>
      <p:sp>
        <p:nvSpPr>
          <p:cNvPr id="18" name="投影片編號版面配置區 17"/>
          <p:cNvSpPr>
            <a:spLocks noGrp="1"/>
          </p:cNvSpPr>
          <p:nvPr>
            <p:ph type="sldNum" sz="quarter" idx="11"/>
          </p:nvPr>
        </p:nvSpPr>
        <p:spPr/>
        <p:txBody>
          <a:bodyPr rtlCol="0"/>
          <a:lstStyle/>
          <a:p>
            <a:fld id="{A63FE412-F98E-4918-A1D6-E50B66AB6670}" type="slidenum">
              <a:rPr lang="zh-TW" altLang="en-US" smtClean="0"/>
              <a:pPr/>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B192677-782C-4390-8145-EF498BC26FB6}"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83BDC8D-EEE1-4DEE-8612-0BEA3C6951FA}"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3">
        <a:schemeClr val="bg2"/>
      </p:bgRef>
    </p:bg>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1173157"/>
            <a:ext cx="7772400" cy="1470025"/>
          </a:xfrm>
        </p:spPr>
        <p:txBody>
          <a:bodyPr anchor="b"/>
          <a:lstStyle>
            <a:lvl1pPr algn="l">
              <a:defRPr sz="4800"/>
            </a:lvl1pPr>
          </a:lstStyle>
          <a:p>
            <a:r>
              <a:rPr kumimoji="0" lang="zh-TW" altLang="en-US" smtClean="0"/>
              <a:t>按一下以編輯母片標題樣式</a:t>
            </a:r>
            <a:endParaRPr kumimoji="0" lang="en-US"/>
          </a:p>
        </p:txBody>
      </p:sp>
      <p:sp>
        <p:nvSpPr>
          <p:cNvPr id="3" name="副標題 2"/>
          <p:cNvSpPr>
            <a:spLocks noGrp="1"/>
          </p:cNvSpPr>
          <p:nvPr>
            <p:ph type="subTitle" idx="1"/>
          </p:nvPr>
        </p:nvSpPr>
        <p:spPr>
          <a:xfrm>
            <a:off x="687716" y="2643182"/>
            <a:ext cx="6670366" cy="1752600"/>
          </a:xfrm>
        </p:spPr>
        <p:txBody>
          <a:bodyPr/>
          <a:lstStyle>
            <a:lvl1pPr marL="0" indent="0" algn="l">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smtClean="0"/>
              <a:t>按一下以編輯母片副標題樣式</a:t>
            </a:r>
            <a:endParaRPr kumimoji="0" lang="en-US"/>
          </a:p>
        </p:txBody>
      </p:sp>
      <p:sp>
        <p:nvSpPr>
          <p:cNvPr id="4" name="日期版面配置區 3"/>
          <p:cNvSpPr>
            <a:spLocks noGrp="1"/>
          </p:cNvSpPr>
          <p:nvPr>
            <p:ph type="dt" sz="half" idx="10"/>
          </p:nvPr>
        </p:nvSpPr>
        <p:spPr/>
        <p:txBody>
          <a:bodyPr/>
          <a:lstStyle/>
          <a:p>
            <a:fld id="{BB02F263-5837-4EC3-A222-93A852C1292E}"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BBBD7D2C-3ED2-4633-ABF0-A7F7022CE647}"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區段標題">
    <p:bg>
      <p:bgRef idx="1003">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685800" y="2924181"/>
            <a:ext cx="7772400" cy="1362075"/>
          </a:xfrm>
        </p:spPr>
        <p:txBody>
          <a:bodyPr anchor="t"/>
          <a:lstStyle>
            <a:lvl1pPr algn="l">
              <a:defRPr sz="4400" b="0" cap="all"/>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685800" y="1428747"/>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C216D267-AC68-468F-BAE0-F9FE33061864}"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1F0013D9-93D9-4751-B576-E11B34DEEA1E}"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7D7C20A0-5901-466B-9C18-E3451673B1F1}" type="datetime1">
              <a:rPr lang="zh-TW" altLang="en-US" smtClean="0"/>
              <a:pPr/>
              <a:t>2013/6/3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文字版面配置區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zh-TW" altLang="en-US" smtClean="0"/>
              <a:t>按一下以編輯母片文字樣式</a:t>
            </a:r>
          </a:p>
        </p:txBody>
      </p:sp>
      <p:sp>
        <p:nvSpPr>
          <p:cNvPr id="6" name="內容版面配置區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p>
            <a:fld id="{7D7C20A0-5901-466B-9C18-E3451673B1F1}" type="datetime1">
              <a:rPr lang="zh-TW" altLang="en-US" smtClean="0"/>
              <a:pPr/>
              <a:t>2013/6/3</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C4E15A76-4261-4D8F-9D10-65F6E3FEB176}" type="datetime1">
              <a:rPr lang="zh-TW" altLang="en-US" smtClean="0"/>
              <a:pPr/>
              <a:t>2013/6/3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878186D-D499-4124-8370-20D4C0247977}" type="datetime1">
              <a:rPr lang="zh-TW" altLang="en-US" smtClean="0"/>
              <a:pPr/>
              <a:t>2013/6/3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0382" y="1071546"/>
            <a:ext cx="5111750" cy="50497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5679083" y="1071546"/>
            <a:ext cx="3008313" cy="34290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68C808A5-F2BF-4A51-816A-F1CE0BE52455}"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
        <p:nvSpPr>
          <p:cNvPr id="2" name="標題 1"/>
          <p:cNvSpPr>
            <a:spLocks noGrp="1"/>
          </p:cNvSpPr>
          <p:nvPr>
            <p:ph type="title"/>
          </p:nvPr>
        </p:nvSpPr>
        <p:spPr>
          <a:xfrm>
            <a:off x="457205" y="285728"/>
            <a:ext cx="8230993" cy="696626"/>
          </a:xfrm>
        </p:spPr>
        <p:txBody>
          <a:bodyPr anchor="ctr"/>
          <a:lstStyle>
            <a:lvl1pPr algn="ctr">
              <a:defRPr sz="3600" b="0"/>
            </a:lvl1pPr>
          </a:lstStyle>
          <a:p>
            <a:r>
              <a:rPr kumimoji="0" lang="zh-TW" altLang="en-US" smtClean="0"/>
              <a:t>按一下以編輯母片標題樣式</a:t>
            </a:r>
            <a:endParaRPr kumimoji="0"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001024" y="642918"/>
            <a:ext cx="785818" cy="4572032"/>
          </a:xfrm>
        </p:spPr>
        <p:txBody>
          <a:bodyPr vert="eaVert" anchor="ctr"/>
          <a:lstStyle>
            <a:lvl1pPr algn="l">
              <a:defRPr sz="2400" b="0"/>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442922" y="541340"/>
            <a:ext cx="6415094" cy="5459428"/>
          </a:xfrm>
          <a:prstGeom prst="roundRect">
            <a:avLst>
              <a:gd name="adj" fmla="val 4800"/>
            </a:avLst>
          </a:prstGeom>
          <a:solidFill>
            <a:schemeClr val="accent1">
              <a:tint val="20000"/>
            </a:schemeClr>
          </a:solidFill>
          <a:ln w="38100">
            <a:gradFill flip="none" rotWithShape="1">
              <a:gsLst>
                <a:gs pos="0">
                  <a:schemeClr val="accent1">
                    <a:alpha val="50000"/>
                  </a:schemeClr>
                </a:gs>
                <a:gs pos="100000">
                  <a:schemeClr val="accent1">
                    <a:tint val="20000"/>
                  </a:schemeClr>
                </a:gs>
              </a:gsLst>
              <a:lin ang="16200000" scaled="1"/>
              <a:tileRect/>
            </a:gradFill>
          </a:ln>
          <a:effectLst>
            <a:outerShdw blurRad="76200" dist="38100" dir="5400000" sx="100500" sy="100500" algn="tl"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smtClean="0"/>
              <a:t>按一下圖示以新增圖片</a:t>
            </a:r>
            <a:endParaRPr kumimoji="0" lang="en-US"/>
          </a:p>
        </p:txBody>
      </p:sp>
      <p:sp>
        <p:nvSpPr>
          <p:cNvPr id="4" name="文字版面配置區 3"/>
          <p:cNvSpPr>
            <a:spLocks noGrp="1"/>
          </p:cNvSpPr>
          <p:nvPr>
            <p:ph type="body" sz="half" idx="2"/>
          </p:nvPr>
        </p:nvSpPr>
        <p:spPr>
          <a:xfrm>
            <a:off x="7072330" y="1000108"/>
            <a:ext cx="914368" cy="4214842"/>
          </a:xfrm>
        </p:spPr>
        <p:txBody>
          <a:bodyPr vert="eaVert" anchor="ct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p>
            <a:fld id="{FAACA196-2A25-4798-86EC-719DFECEF5BB}"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B192677-782C-4390-8145-EF498BC26FB6}"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143768" y="274639"/>
            <a:ext cx="1543032"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9"/>
            <a:ext cx="661513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E83BDC8D-EEE1-4DEE-8612-0BEA3C6951FA}" type="datetime1">
              <a:rPr lang="zh-TW" altLang="en-US" smtClean="0"/>
              <a:pPr/>
              <a:t>2013/6/3</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C4E15A76-4261-4D8F-9D10-65F6E3FEB176}" type="datetime1">
              <a:rPr lang="zh-TW" altLang="en-US" smtClean="0"/>
              <a:pPr/>
              <a:t>2013/6/3</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0878186D-D499-4124-8370-20D4C0247977}" type="datetime1">
              <a:rPr lang="zh-TW" altLang="en-US" smtClean="0"/>
              <a:pPr/>
              <a:t>2013/6/3</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文字版面配置區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p:txBody>
          <a:bodyPr/>
          <a:lstStyle/>
          <a:p>
            <a:fld id="{68C808A5-F2BF-4A51-816A-F1CE0BE52455}" type="datetime1">
              <a:rPr lang="zh-TW" altLang="en-US" smtClean="0"/>
              <a:pPr/>
              <a:t>2013/6/3</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A63FE412-F98E-4918-A1D6-E50B66AB6670}" type="slidenum">
              <a:rPr lang="zh-TW" altLang="en-US" smtClean="0"/>
              <a:pPr/>
              <a:t>‹#›</a:t>
            </a:fld>
            <a:endParaRPr lang="zh-TW" altLang="en-US"/>
          </a:p>
        </p:txBody>
      </p:sp>
      <p:sp>
        <p:nvSpPr>
          <p:cNvPr id="12" name="矩形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矩形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zh-TW" altLang="en-US" smtClean="0"/>
              <a:t>按一下以編輯母片文字樣式</a:t>
            </a:r>
          </a:p>
        </p:txBody>
      </p:sp>
      <p:sp>
        <p:nvSpPr>
          <p:cNvPr id="5" name="日期版面配置區 4"/>
          <p:cNvSpPr>
            <a:spLocks noGrp="1"/>
          </p:cNvSpPr>
          <p:nvPr>
            <p:ph type="dt" sz="half" idx="10"/>
          </p:nvPr>
        </p:nvSpPr>
        <p:spPr>
          <a:xfrm>
            <a:off x="164592" y="1170432"/>
            <a:ext cx="2523744" cy="201168"/>
          </a:xfrm>
        </p:spPr>
        <p:txBody>
          <a:bodyPr/>
          <a:lstStyle/>
          <a:p>
            <a:fld id="{FAACA196-2A25-4798-86EC-719DFECEF5BB}" type="datetime1">
              <a:rPr lang="zh-TW" altLang="en-US" smtClean="0"/>
              <a:pPr/>
              <a:t>2013/6/3</a:t>
            </a:fld>
            <a:endParaRPr lang="zh-TW" altLang="en-US"/>
          </a:p>
        </p:txBody>
      </p:sp>
      <p:sp>
        <p:nvSpPr>
          <p:cNvPr id="11" name="矩形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矩形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頁尾版面配置區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zh-TW" altLang="en-US"/>
          </a:p>
        </p:txBody>
      </p:sp>
      <p:sp>
        <p:nvSpPr>
          <p:cNvPr id="7" name="投影片編號版面配置區 6"/>
          <p:cNvSpPr>
            <a:spLocks noGrp="1"/>
          </p:cNvSpPr>
          <p:nvPr>
            <p:ph type="sldNum" sz="quarter" idx="12"/>
          </p:nvPr>
        </p:nvSpPr>
        <p:spPr>
          <a:xfrm>
            <a:off x="8339328" y="1170432"/>
            <a:ext cx="733864" cy="201168"/>
          </a:xfrm>
        </p:spPr>
        <p:txBody>
          <a:bodyPr/>
          <a:lstStyle/>
          <a:p>
            <a:fld id="{A63FE412-F98E-4918-A1D6-E50B66AB6670}"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6.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矩形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矩形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標題版面配置區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7F81D05E-3645-4CFD-9BF3-155E53F51710}" type="datetime1">
              <a:rPr lang="zh-TW" altLang="en-US" smtClean="0"/>
              <a:pPr/>
              <a:t>2013/6/3</a:t>
            </a:fld>
            <a:endParaRPr lang="zh-TW" altLang="en-US"/>
          </a:p>
        </p:txBody>
      </p:sp>
      <p:sp>
        <p:nvSpPr>
          <p:cNvPr id="5" name="頁尾版面配置區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zh-TW" altLang="en-US"/>
          </a:p>
        </p:txBody>
      </p:sp>
      <p:sp>
        <p:nvSpPr>
          <p:cNvPr id="6" name="投影片編號版面配置區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63FE412-F98E-4918-A1D6-E50B66AB6670}"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81D05E-3645-4CFD-9BF3-155E53F51710}" type="datetime1">
              <a:rPr lang="zh-TW" altLang="en-US" smtClean="0"/>
              <a:pPr/>
              <a:t>2013/6/3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3FE412-F98E-4918-A1D6-E50B66AB6670}"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手繪多邊形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手繪多邊形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標題版面配置區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zh-TW" altLang="en-US" smtClean="0"/>
              <a:t>按一下以編輯母片標題樣式</a:t>
            </a:r>
            <a:endParaRPr kumimoji="0" lang="en-US"/>
          </a:p>
        </p:txBody>
      </p:sp>
      <p:sp>
        <p:nvSpPr>
          <p:cNvPr id="30" name="文字版面配置區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0" name="日期版面配置區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F81D05E-3645-4CFD-9BF3-155E53F51710}" type="datetime1">
              <a:rPr lang="zh-TW" altLang="en-US" smtClean="0"/>
              <a:pPr/>
              <a:t>2013/6/3</a:t>
            </a:fld>
            <a:endParaRPr lang="zh-TW" altLang="en-US"/>
          </a:p>
        </p:txBody>
      </p:sp>
      <p:sp>
        <p:nvSpPr>
          <p:cNvPr id="22" name="頁尾版面配置區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zh-TW" altLang="en-US"/>
          </a:p>
        </p:txBody>
      </p:sp>
      <p:sp>
        <p:nvSpPr>
          <p:cNvPr id="18" name="投影片編號版面配置區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63FE412-F98E-4918-A1D6-E50B66AB6670}" type="slidenum">
              <a:rPr lang="zh-TW" altLang="en-US" smtClean="0"/>
              <a:pPr/>
              <a:t>‹#›</a:t>
            </a:fld>
            <a:endParaRPr lang="zh-TW" altLang="en-US"/>
          </a:p>
        </p:txBody>
      </p:sp>
      <p:grpSp>
        <p:nvGrpSpPr>
          <p:cNvPr id="2" name="群組 1"/>
          <p:cNvGrpSpPr/>
          <p:nvPr/>
        </p:nvGrpSpPr>
        <p:grpSpPr>
          <a:xfrm>
            <a:off x="-19017" y="202408"/>
            <a:ext cx="9180548" cy="649224"/>
            <a:chOff x="-19045" y="216550"/>
            <a:chExt cx="9180548" cy="649224"/>
          </a:xfrm>
        </p:grpSpPr>
        <p:sp>
          <p:nvSpPr>
            <p:cNvPr id="12" name="手繪多邊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手繪多邊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F81D05E-3645-4CFD-9BF3-155E53F51710}" type="datetime1">
              <a:rPr lang="zh-TW" altLang="en-US" smtClean="0"/>
              <a:pPr/>
              <a:t>2013/6/3</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63FE412-F98E-4918-A1D6-E50B66AB6670}"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pic>
        <p:nvPicPr>
          <p:cNvPr id="8" name="圖片 7"/>
          <p:cNvPicPr>
            <a:picLocks noChangeAspect="1"/>
          </p:cNvPicPr>
          <p:nvPr/>
        </p:nvPicPr>
        <p:blipFill>
          <a:blip r:embed="rId13" cstate="print">
            <a:duotone>
              <a:schemeClr val="accent1"/>
              <a:srgbClr val="FFFFFF"/>
            </a:duotone>
            <a:lum bright="12000" contrast="40000"/>
          </a:blip>
          <a:stretch>
            <a:fillRect/>
          </a:stretch>
        </p:blipFill>
        <p:spPr>
          <a:xfrm>
            <a:off x="6667809" y="4915143"/>
            <a:ext cx="2476191" cy="1942857"/>
          </a:xfrm>
          <a:prstGeom prst="rect">
            <a:avLst/>
          </a:prstGeom>
          <a:noFill/>
          <a:ln>
            <a:noFill/>
          </a:ln>
        </p:spPr>
      </p:pic>
      <p:sp>
        <p:nvSpPr>
          <p:cNvPr id="10" name="矩形 9"/>
          <p:cNvSpPr/>
          <p:nvPr/>
        </p:nvSpPr>
        <p:spPr>
          <a:xfrm>
            <a:off x="0" y="0"/>
            <a:ext cx="9144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20000"/>
                </a:schemeClr>
              </a:gs>
              <a:gs pos="100000">
                <a:schemeClr val="accent1">
                  <a:tint val="50000"/>
                  <a:shade val="100000"/>
                  <a:hueMod val="100000"/>
                  <a:satMod val="500000"/>
                </a:schemeClr>
              </a:gs>
            </a:gsLst>
            <a:lin ang="18900000" scaled="1"/>
            <a:tileRect/>
          </a:gradFill>
          <a:ln w="12700" cap="rnd" cmpd="sng" algn="ctr">
            <a:noFill/>
            <a:prstDash val="solid"/>
          </a:ln>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sp>
        <p:nvSpPr>
          <p:cNvPr id="11" name="矩形 10"/>
          <p:cNvSpPr/>
          <p:nvPr/>
        </p:nvSpPr>
        <p:spPr>
          <a:xfrm>
            <a:off x="0" y="40951"/>
            <a:ext cx="4572000" cy="71438"/>
          </a:xfrm>
          <a:prstGeom prst="rect">
            <a:avLst/>
          </a:prstGeom>
          <a:gradFill flip="none" rotWithShape="1">
            <a:gsLst>
              <a:gs pos="0">
                <a:schemeClr val="accent1">
                  <a:tint val="100000"/>
                  <a:shade val="50000"/>
                  <a:hueMod val="100000"/>
                  <a:satMod val="250000"/>
                  <a:alpha val="0"/>
                </a:schemeClr>
              </a:gs>
              <a:gs pos="75000">
                <a:schemeClr val="accent1">
                  <a:tint val="80000"/>
                  <a:shade val="100000"/>
                  <a:hueMod val="100000"/>
                  <a:satMod val="375000"/>
                  <a:alpha val="5000"/>
                </a:schemeClr>
              </a:gs>
              <a:gs pos="100000">
                <a:schemeClr val="accent1">
                  <a:tint val="50000"/>
                  <a:shade val="100000"/>
                  <a:hueMod val="100000"/>
                  <a:satMod val="500000"/>
                  <a:alpha val="60000"/>
                </a:schemeClr>
              </a:gs>
            </a:gsLst>
            <a:lin ang="8100000" scaled="1"/>
            <a:tileRect/>
          </a:gradFill>
          <a:ln w="12700" cap="rnd" cmpd="sng" algn="ctr">
            <a:noFill/>
            <a:prstDash val="solid"/>
          </a:ln>
          <a:effectLst>
            <a:glow>
              <a:schemeClr val="accent1">
                <a:tint val="100000"/>
                <a:shade val="100000"/>
                <a:hueMod val="100000"/>
                <a:satMod val="100000"/>
              </a:schemeClr>
            </a:glow>
            <a:softEdge rad="12700"/>
          </a:effectLst>
        </p:spPr>
        <p:style>
          <a:lnRef idx="1">
            <a:schemeClr val="accent1"/>
          </a:lnRef>
          <a:fillRef idx="2">
            <a:schemeClr val="accent1"/>
          </a:fillRef>
          <a:effectRef idx="1">
            <a:schemeClr val="accent1"/>
          </a:effectRef>
          <a:fontRef idx="minor">
            <a:schemeClr val="dk1"/>
          </a:fontRef>
        </p:style>
        <p:txBody>
          <a:bodyPr rtlCol="0" anchor="ctr"/>
          <a:lstStyle/>
          <a:p>
            <a:pPr algn="ctr" eaLnBrk="1" latinLnBrk="0" hangingPunct="1"/>
            <a:endParaRPr kumimoji="0" lang="zh-CN" altLang="en-US"/>
          </a:p>
        </p:txBody>
      </p:sp>
      <p:pic>
        <p:nvPicPr>
          <p:cNvPr id="9" name="圖片 8"/>
          <p:cNvPicPr>
            <a:picLocks noChangeAspect="1"/>
          </p:cNvPicPr>
          <p:nvPr/>
        </p:nvPicPr>
        <p:blipFill>
          <a:blip r:embed="rId14" cstate="print">
            <a:duotone>
              <a:schemeClr val="accent1"/>
              <a:srgbClr val="FFFFFF"/>
            </a:duotone>
            <a:lum bright="35000" contrast="40000"/>
          </a:blip>
          <a:stretch>
            <a:fillRect/>
          </a:stretch>
        </p:blipFill>
        <p:spPr>
          <a:xfrm>
            <a:off x="0" y="6420445"/>
            <a:ext cx="9144000" cy="437555"/>
          </a:xfrm>
          <a:prstGeom prst="rect">
            <a:avLst/>
          </a:prstGeom>
          <a:noFill/>
          <a:ln>
            <a:noFill/>
          </a:ln>
          <a:effectLst/>
        </p:spPr>
      </p:pic>
      <p:sp>
        <p:nvSpPr>
          <p:cNvPr id="2" name="標題版面配置區 1"/>
          <p:cNvSpPr>
            <a:spLocks noGrp="1"/>
          </p:cNvSpPr>
          <p:nvPr>
            <p:ph type="title"/>
          </p:nvPr>
        </p:nvSpPr>
        <p:spPr>
          <a:xfrm>
            <a:off x="457200" y="274638"/>
            <a:ext cx="8229600" cy="1143000"/>
          </a:xfrm>
          <a:prstGeom prst="rect">
            <a:avLst/>
          </a:prstGeom>
        </p:spPr>
        <p:txBody>
          <a:bodyPr vert="horz" rtlCol="0" anchor="ctr">
            <a:normAutofit/>
          </a:body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1600200"/>
            <a:ext cx="8229600" cy="4525963"/>
          </a:xfrm>
          <a:prstGeom prst="rect">
            <a:avLst/>
          </a:prstGeom>
        </p:spPr>
        <p:txBody>
          <a:bodyPr vert="horz" rtlCol="0">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rtlCol="0" anchor="ctr"/>
          <a:lstStyle>
            <a:lvl1pPr algn="l" eaLnBrk="1" latinLnBrk="0" hangingPunct="1">
              <a:defRPr kumimoji="0" sz="1200">
                <a:solidFill>
                  <a:schemeClr val="tx1">
                    <a:tint val="75000"/>
                  </a:schemeClr>
                </a:solidFill>
              </a:defRPr>
            </a:lvl1pPr>
          </a:lstStyle>
          <a:p>
            <a:fld id="{7F81D05E-3645-4CFD-9BF3-155E53F51710}" type="datetime1">
              <a:rPr lang="zh-TW" altLang="en-US" smtClean="0"/>
              <a:pPr/>
              <a:t>2013/6/3</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rtlCol="0" anchor="ctr"/>
          <a:lstStyle>
            <a:lvl1pPr algn="ctr" eaLnBrk="1" latinLnBrk="0" hangingPunct="1">
              <a:defRPr kumimoji="0"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rtlCol="0" anchor="ctr"/>
          <a:lstStyle>
            <a:lvl1pPr algn="r" eaLnBrk="1" latinLnBrk="0" hangingPunct="1">
              <a:defRPr kumimoji="0" sz="1200">
                <a:solidFill>
                  <a:schemeClr val="tx1">
                    <a:tint val="75000"/>
                  </a:schemeClr>
                </a:solidFill>
              </a:defRPr>
            </a:lvl1pPr>
          </a:lstStyle>
          <a:p>
            <a:fld id="{A63FE412-F98E-4918-A1D6-E50B66AB6670}"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ctr" rtl="0" eaLnBrk="1" latinLnBrk="0" hangingPunct="1">
        <a:spcBef>
          <a:spcPct val="0"/>
        </a:spcBef>
        <a:buNone/>
        <a:defRPr kumimoji="0" sz="4400" kern="1200">
          <a:solidFill>
            <a:schemeClr val="tx2"/>
          </a:solidFill>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accent1"/>
        </a:buClr>
        <a:buSzPct val="5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accent2"/>
        </a:buClr>
        <a:buSzPct val="50000"/>
        <a:buFont typeface="Wingdings 2"/>
        <a:buChar char="³"/>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accent3"/>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accent5"/>
        </a:buClr>
        <a:buSzPct val="45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accent6"/>
        </a:buClr>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www.google.com.tw/url?sa=i&amp;rct=j&amp;q=10%E5%BC%8F%E5%9D%A6%E5%85%8B&amp;source=images&amp;cd=&amp;cad=rja&amp;docid=3TFBQNpTgSTGBM&amp;tbnid=d8dDr6ovqUs2DM:&amp;ved=0CAUQjRw&amp;url=http://www.mdc.idv.tw/mdc/army/tk-x.htm&amp;ei=XsmpUdvqHIvtlAWutYGgAQ&amp;psig=AFQjCNFDEAOGloQBiKsbctJ5Kp0D2hcrig&amp;ust=1370167630020973" TargetMode="External"/><Relationship Id="rId1" Type="http://schemas.openxmlformats.org/officeDocument/2006/relationships/slideLayout" Target="../slideLayouts/slideLayout24.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hyperlink" Target="//upload.wikimedia.org/wikipedia/commons/4/4f/Naval_Ensign_of_Japan.svg" TargetMode="External"/><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3.png"/><Relationship Id="rId2" Type="http://schemas.openxmlformats.org/officeDocument/2006/relationships/hyperlink" Target="//upload.wikimedia.org/wikipedia/commons/4/4f/Naval_Ensign_of_Japan.svg" TargetMode="Externa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hyperlink" Target="http://www.google.com.tw/url?sa=i&amp;rct=j&amp;q=DDG-177&amp;source=images&amp;cd=&amp;cad=rja&amp;docid=XGN-UCP1Z19nmM&amp;tbnid=j_l8SrqZN9J_-M:&amp;ved=0CAUQjRw&amp;url=http://www.mdc.idv.tw/mdc/navy/jmsdf/ddg-new.htm&amp;ei=ks6pUfHeFcmmkgXh4oGYAw&amp;psig=AFQjCNGA1WArdB0_uLol5gkrZU9GBF7-wg&amp;ust=1370169015288453" TargetMode="External"/><Relationship Id="rId2" Type="http://schemas.openxmlformats.org/officeDocument/2006/relationships/image" Target="../media/image34.png"/><Relationship Id="rId1" Type="http://schemas.openxmlformats.org/officeDocument/2006/relationships/slideLayout" Target="../slideLayouts/slideLayout13.xml"/><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hyperlink" Target="//upload.wikimedia.org/wikipedia/commons/e/ed/Flag_of_JASDF.png" TargetMode="External"/><Relationship Id="rId2" Type="http://schemas.openxmlformats.org/officeDocument/2006/relationships/image" Target="../media/image36.png"/><Relationship Id="rId1" Type="http://schemas.openxmlformats.org/officeDocument/2006/relationships/slideLayout" Target="../slideLayouts/slideLayout13.xml"/><Relationship Id="rId5" Type="http://schemas.openxmlformats.org/officeDocument/2006/relationships/image" Target="../media/image38.png"/><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png"/><Relationship Id="rId1" Type="http://schemas.openxmlformats.org/officeDocument/2006/relationships/slideLayout" Target="../slideLayouts/slideLayout13.xml"/><Relationship Id="rId5" Type="http://schemas.openxmlformats.org/officeDocument/2006/relationships/image" Target="../media/image42.jpeg"/><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www.google.com.tw/url?sa=i&amp;rct=j&amp;q=us-japan+security+treaty&amp;source=images&amp;cd=&amp;cad=rja&amp;docid=3f_f3mxH_uqRjM&amp;tbnid=c9lU9UhxIp9MwM:&amp;ved=0CAUQjRw&amp;url=http://www.la.us.emb-japan.go.jp/newsletter/V2I10.htm&amp;ei=8kelUYqwLYOjkAX-iIDABg&amp;psig=AFQjCNGefeBJw3-qwfFcf3Vd6N7wSQ4X3A&amp;ust=1369872356395761" TargetMode="Externa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18" Type="http://schemas.microsoft.com/office/2007/relationships/diagramDrawing" Target="../diagrams/drawing3.xml"/><Relationship Id="rId3" Type="http://schemas.openxmlformats.org/officeDocument/2006/relationships/image" Target="../media/image44.jpeg"/><Relationship Id="rId7" Type="http://schemas.openxmlformats.org/officeDocument/2006/relationships/diagramColors" Target="../diagrams/colors1.xml"/><Relationship Id="rId12" Type="http://schemas.openxmlformats.org/officeDocument/2006/relationships/diagramColors" Target="../diagrams/colors2.xml"/><Relationship Id="rId17" Type="http://schemas.openxmlformats.org/officeDocument/2006/relationships/diagramColors" Target="../diagrams/colors3.xml"/><Relationship Id="rId2" Type="http://schemas.openxmlformats.org/officeDocument/2006/relationships/hyperlink" Target="http://www.google.com.tw/url?sa=i&amp;rct=j&amp;q=us-japan+security+treaty&amp;source=images&amp;cd=&amp;cad=rja&amp;docid=PRJd2tiMRa786M&amp;tbnid=e-gy1gPoCwJA1M:&amp;ved=0CAUQjRw&amp;url=http://www.nippon.com/en/features/c00204/&amp;ei=UEelUcjqKsXjkQXWwYCQDQ&amp;psig=AFQjCNGefeBJw3-qwfFcf3Vd6N7wSQ4X3A&amp;ust=1369872356395761" TargetMode="External"/><Relationship Id="rId16" Type="http://schemas.openxmlformats.org/officeDocument/2006/relationships/diagramQuickStyle" Target="../diagrams/quickStyle3.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5" Type="http://schemas.openxmlformats.org/officeDocument/2006/relationships/diagramLayout" Target="../diagrams/layout3.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 Id="rId14" Type="http://schemas.openxmlformats.org/officeDocument/2006/relationships/diagramData" Target="../diagrams/data3.xml"/></Relationships>
</file>

<file path=ppt/slides/_rels/slide18.xml.rels><?xml version="1.0" encoding="UTF-8" standalone="yes"?>
<Relationships xmlns="http://schemas.openxmlformats.org/package/2006/relationships"><Relationship Id="rId8" Type="http://schemas.openxmlformats.org/officeDocument/2006/relationships/diagramQuickStyle" Target="../diagrams/quickStyle4.xml"/><Relationship Id="rId3" Type="http://schemas.openxmlformats.org/officeDocument/2006/relationships/image" Target="../media/image45.jpeg"/><Relationship Id="rId7" Type="http://schemas.openxmlformats.org/officeDocument/2006/relationships/diagramLayout" Target="../diagrams/layout4.xml"/><Relationship Id="rId2" Type="http://schemas.openxmlformats.org/officeDocument/2006/relationships/hyperlink" Target="http://www.google.com.tw/url?sa=i&amp;rct=j&amp;q=%E7%BE%8E%E6%97%A5%E8%BB%8D%E6%BC%94&amp;source=images&amp;cd=&amp;cad=rja&amp;docid=vD40ihOQSdXT8M&amp;tbnid=PC1IZ3RzjfCMyM:&amp;ved=0CAUQjRw&amp;url=http://international.caixun.com/content/20120821/CX0209db.html&amp;ei=2guqUYTpJsbkkAWM6oCgAw&amp;psig=AFQjCNGf5-MYDqrL2TPEsv9Mt0T10oMmSg&amp;ust=1370184406504629" TargetMode="External"/><Relationship Id="rId1" Type="http://schemas.openxmlformats.org/officeDocument/2006/relationships/slideLayout" Target="../slideLayouts/slideLayout13.xml"/><Relationship Id="rId6" Type="http://schemas.openxmlformats.org/officeDocument/2006/relationships/diagramData" Target="../diagrams/data4.xml"/><Relationship Id="rId11" Type="http://schemas.openxmlformats.org/officeDocument/2006/relationships/image" Target="../media/image47.png"/><Relationship Id="rId5" Type="http://schemas.openxmlformats.org/officeDocument/2006/relationships/image" Target="../media/image46.jpeg"/><Relationship Id="rId10" Type="http://schemas.microsoft.com/office/2007/relationships/diagramDrawing" Target="../diagrams/drawing4.xml"/><Relationship Id="rId4" Type="http://schemas.openxmlformats.org/officeDocument/2006/relationships/hyperlink" Target="http://www.google.com.tw/url?sa=i&amp;rct=j&amp;q=%E7%BE%8E%E6%97%A5%E8%BB%8D%E6%BC%94&amp;source=images&amp;cd=&amp;cad=rja&amp;docid=eAaGfFqd0Yd0YM&amp;tbnid=CNYzaCcxxXXY-M:&amp;ved=0CAUQjRw&amp;url=http://big5.chbcnet.com:82/mil/content/2012-08/21/content_370868.htm&amp;ei=2QmqUdmWM4a-kgXFjIGoAg&amp;psig=AFQjCNGf5-MYDqrL2TPEsv9Mt0T10oMmSg&amp;ust=1370184406504629" TargetMode="External"/><Relationship Id="rId9" Type="http://schemas.openxmlformats.org/officeDocument/2006/relationships/diagramColors" Target="../diagrams/colors4.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www.google.com.tw/url?sa=i&amp;rct=j&amp;q=%E5%8C%97%E9%9F%93&amp;source=images&amp;cd=&amp;cad=rja&amp;docid=FyLdMfJ4mx6idM&amp;tbnid=O03iknbYtfkb_M:&amp;ved=0CAUQjRw&amp;url=http://www.nownews.com/2013/03/29/11635-2920277.htm&amp;ei=GlOjUfGoL4qikAWA1YHYBA&amp;psig=AFQjCNFGyi0CJ9UBNyoiWedGw2XAedno5Q&amp;ust=1369744001350504" TargetMode="External"/><Relationship Id="rId1" Type="http://schemas.openxmlformats.org/officeDocument/2006/relationships/slideLayout" Target="../slideLayouts/slideLayout13.xml"/><Relationship Id="rId5" Type="http://schemas.openxmlformats.org/officeDocument/2006/relationships/image" Target="../media/image50.jpeg"/><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hyperlink" Target="http://www.google.com.tw/url?sa=i&amp;rct=j&amp;q=%E5%AE%89%E5%80%8D%E3%80%81%E6%99%AE%E4%BA%AD%E8%A8%98%E8%80%85%E6%9C%83&amp;source=images&amp;cd=&amp;cad=rja&amp;docid=WUDaounvdMUfyM&amp;tbnid=3IOOZ6CKOPzLkM:&amp;ved=0CAUQjRw&amp;url=http://www.voafanti.com/gate/big5/www.voachinese.com/content/japan-abe-20130430/1651560.html&amp;ei=CzekUcaiDoualQWo5YGIDg&amp;psig=AFQjCNEc3biBl1Anf43XBqsRHHIBzyEgXA&amp;ust=1369802800607725" TargetMode="External"/><Relationship Id="rId1" Type="http://schemas.openxmlformats.org/officeDocument/2006/relationships/slideLayout" Target="../slideLayouts/slideLayout13.xml"/><Relationship Id="rId5" Type="http://schemas.openxmlformats.org/officeDocument/2006/relationships/hyperlink" Target="http://maps.google.co.jp/?ie=UTF8&amp;om=1&amp;z=15&amp;ll=52.917934,158.49319&amp;spn=0.017544,0.040255&amp;t=k" TargetMode="External"/><Relationship Id="rId4" Type="http://schemas.openxmlformats.org/officeDocument/2006/relationships/hyperlink" Target="http://maps.google.co.jp/maps?ie=UTF8&amp;om=1&amp;z=18&amp;ll=42.936259,132.415767&amp;spn=0.002773,0.005032&amp;t=k" TargetMode="External"/></Relationships>
</file>

<file path=ppt/slides/_rels/slide21.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52.jpeg"/><Relationship Id="rId7" Type="http://schemas.openxmlformats.org/officeDocument/2006/relationships/diagramColors" Target="../diagrams/colors5.xml"/><Relationship Id="rId2" Type="http://schemas.openxmlformats.org/officeDocument/2006/relationships/hyperlink" Target="http://www.google.com.tw/url?sa=i&amp;rct=j&amp;q=%E6%97%A5%E6%9C%AC%E5%9C%8B%E6%9C%83&amp;source=images&amp;cd=&amp;cad=rja&amp;docid=y200sWbwSnnSVM&amp;tbnid=ch5fj7ZjemXglM:&amp;ved=0CAUQjRw&amp;url=http://www.nipic.com/show/1/49/3979010kc713124b.html&amp;ei=3mOkUdC0O8qQlQXyrIHgCQ&amp;psig=AFQjCNGEuiBfYf2jx8L18wWwN1f485wwMA&amp;ust=1369814323920919" TargetMode="External"/><Relationship Id="rId1" Type="http://schemas.openxmlformats.org/officeDocument/2006/relationships/slideLayout" Target="../slideLayouts/slideLayout13.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www.google.com.tw/url?sa=i&amp;rct=j&amp;q=%E6%9C%AB%E4%BB%A3%E6%AD%A6%E5%A3%AB&amp;source=images&amp;cd=&amp;cad=rja&amp;docid=Vw4sEbbmCE3EtM&amp;tbnid=R9846bREiQVDdM:&amp;ved=0CAUQjRw&amp;url=http://blog.roodo.com/jessica_chiue/archives/2384928.html&amp;ei=nyCjUZLDJ8HWkAWqiICQCg&amp;psig=AFQjCNGHJxuMdUy9dQ6Bq8Q-Qv-WfTKPwA&amp;ust=1369731328957416" TargetMode="Externa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www.google.com.tw/url?sa=i&amp;rct=j&amp;q=%E8%87%AA%E8%A1%9B%E9%9A%8A&amp;source=images&amp;cd=&amp;cad=rja&amp;docid=HeMSErhpx1RxzM&amp;tbnid=QFW7S4gfv8_NzM:&amp;ved=0CAUQjRw&amp;url=http://www.hellotw.com/jskd/201208/t20120820_770748.htm&amp;ei=1mGkUbH3N4julAXKsIH4BQ&amp;psig=AFQjCNEFhijtIONGYDJyzaITS_aTCWZSXA&amp;ust=1369813406955545"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5.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www.google.com.tw/url?sa=i&amp;rct=j&amp;q=%E8%87%AA%E8%A1%9B%E9%9A%8A&amp;source=images&amp;cd=&amp;cad=rja&amp;docid=1pDDJRNyKBIv1M&amp;tbnid=aWxcpfuSDljBAM:&amp;ved=0CAUQjRw&amp;url=http://info.wenweipo.com/index.php?action-viewnews-itemid-34253&amp;ei=6QCqUfEIw--RBYztgMAB&amp;psig=AFQjCNGKZtZQbfdEKf0NINJWPO0KoZ2nOQ&amp;ust=1370182170962475"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6.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hyperlink" Target="//upload.wikimedia.org/wikipedia/commons/6/66/Flag_of_JSDF.svg" TargetMode="Externa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descr="800px-DDG173_JDS_Kongo.jpg"/>
          <p:cNvPicPr>
            <a:picLocks noChangeAspect="1"/>
          </p:cNvPicPr>
          <p:nvPr/>
        </p:nvPicPr>
        <p:blipFill>
          <a:blip r:embed="rId2" cstate="print">
            <a:lum/>
          </a:blip>
          <a:stretch>
            <a:fillRect/>
          </a:stretch>
        </p:blipFill>
        <p:spPr>
          <a:xfrm>
            <a:off x="0" y="0"/>
            <a:ext cx="9144000" cy="6858000"/>
          </a:xfrm>
          <a:prstGeom prst="rect">
            <a:avLst/>
          </a:prstGeom>
          <a:ln>
            <a:noFill/>
          </a:ln>
          <a:effectLst>
            <a:outerShdw blurRad="292100" dist="139700" dir="2700000" algn="tl" rotWithShape="0">
              <a:srgbClr val="333333">
                <a:alpha val="65000"/>
              </a:srgbClr>
            </a:outerShdw>
          </a:effectLst>
        </p:spPr>
      </p:pic>
      <p:sp>
        <p:nvSpPr>
          <p:cNvPr id="2" name="標題 1"/>
          <p:cNvSpPr>
            <a:spLocks noGrp="1"/>
          </p:cNvSpPr>
          <p:nvPr>
            <p:ph type="ctrTitle"/>
          </p:nvPr>
        </p:nvSpPr>
        <p:spPr>
          <a:xfrm>
            <a:off x="683568" y="764704"/>
            <a:ext cx="7772400" cy="1470025"/>
          </a:xfrm>
        </p:spPr>
        <p:txBody>
          <a:bodyPr>
            <a:normAutofit/>
          </a:bodyPr>
          <a:lstStyle/>
          <a:p>
            <a:r>
              <a:rPr lang="en-US" altLang="zh-TW" sz="6000" b="1" dirty="0" smtClean="0">
                <a:solidFill>
                  <a:schemeClr val="bg1"/>
                </a:solidFill>
                <a:effectLst>
                  <a:outerShdw blurRad="38100" dist="38100" dir="2700000" algn="tl">
                    <a:srgbClr val="000000">
                      <a:alpha val="43137"/>
                    </a:srgbClr>
                  </a:outerShdw>
                </a:effectLst>
              </a:rPr>
              <a:t>CH.13</a:t>
            </a:r>
            <a:r>
              <a:rPr lang="zh-TW" altLang="en-US" sz="6000" b="1" dirty="0" smtClean="0">
                <a:solidFill>
                  <a:schemeClr val="bg1"/>
                </a:solidFill>
                <a:effectLst>
                  <a:outerShdw blurRad="38100" dist="38100" dir="2700000" algn="tl">
                    <a:srgbClr val="000000">
                      <a:alpha val="43137"/>
                    </a:srgbClr>
                  </a:outerShdw>
                </a:effectLst>
              </a:rPr>
              <a:t>   </a:t>
            </a:r>
            <a:r>
              <a:rPr lang="en-US" altLang="zh-TW" sz="6000" b="1" dirty="0" smtClean="0">
                <a:solidFill>
                  <a:schemeClr val="bg1"/>
                </a:solidFill>
                <a:effectLst>
                  <a:outerShdw blurRad="38100" dist="38100" dir="2700000" algn="tl">
                    <a:srgbClr val="000000">
                      <a:alpha val="43137"/>
                    </a:srgbClr>
                  </a:outerShdw>
                </a:effectLst>
              </a:rPr>
              <a:t>Defense</a:t>
            </a:r>
            <a:endParaRPr lang="zh-TW" altLang="en-US" sz="6000" b="1" dirty="0">
              <a:solidFill>
                <a:schemeClr val="bg1"/>
              </a:solidFill>
              <a:effectLst>
                <a:outerShdw blurRad="38100" dist="38100" dir="2700000" algn="tl">
                  <a:srgbClr val="000000">
                    <a:alpha val="43137"/>
                  </a:srgbClr>
                </a:outerShdw>
              </a:effectLst>
            </a:endParaRPr>
          </a:p>
        </p:txBody>
      </p:sp>
      <p:sp>
        <p:nvSpPr>
          <p:cNvPr id="3" name="副標題 2"/>
          <p:cNvSpPr>
            <a:spLocks noGrp="1"/>
          </p:cNvSpPr>
          <p:nvPr>
            <p:ph type="subTitle" idx="1"/>
          </p:nvPr>
        </p:nvSpPr>
        <p:spPr>
          <a:xfrm>
            <a:off x="1403648" y="2708920"/>
            <a:ext cx="6400800" cy="1752600"/>
          </a:xfrm>
        </p:spPr>
        <p:txBody>
          <a:bodyPr/>
          <a:lstStyle/>
          <a:p>
            <a:r>
              <a:rPr lang="zh-TW" altLang="en-US" b="1" dirty="0" smtClean="0">
                <a:solidFill>
                  <a:schemeClr val="bg1"/>
                </a:solidFill>
                <a:effectLst>
                  <a:outerShdw blurRad="38100" dist="38100" dir="2700000" algn="tl">
                    <a:srgbClr val="000000">
                      <a:alpha val="43137"/>
                    </a:srgbClr>
                  </a:outerShdw>
                </a:effectLst>
              </a:rPr>
              <a:t>莊博鈞</a:t>
            </a:r>
            <a:r>
              <a:rPr lang="zh-TW" altLang="en-US" dirty="0" smtClean="0">
                <a:solidFill>
                  <a:schemeClr val="bg1"/>
                </a:solidFill>
                <a:effectLst>
                  <a:outerShdw blurRad="38100" dist="38100" dir="2700000" algn="tl">
                    <a:srgbClr val="000000">
                      <a:alpha val="43137"/>
                    </a:srgbClr>
                  </a:outerShdw>
                </a:effectLst>
              </a:rPr>
              <a:t>  </a:t>
            </a:r>
            <a:r>
              <a:rPr lang="en-US" altLang="zh-TW" dirty="0" smtClean="0">
                <a:solidFill>
                  <a:schemeClr val="bg1"/>
                </a:solidFill>
                <a:effectLst>
                  <a:outerShdw blurRad="38100" dist="38100" dir="2700000" algn="tl">
                    <a:srgbClr val="000000">
                      <a:alpha val="43137"/>
                    </a:srgbClr>
                  </a:outerShdw>
                </a:effectLst>
              </a:rPr>
              <a:t>M016070005</a:t>
            </a:r>
            <a:endParaRPr lang="zh-TW" altLang="en-US" dirty="0">
              <a:solidFill>
                <a:schemeClr val="bg1"/>
              </a:solidFill>
              <a:effectLst>
                <a:outerShdw blurRad="38100" dist="38100" dir="2700000" algn="tl">
                  <a:srgbClr val="000000">
                    <a:alpha val="43137"/>
                  </a:srgbClr>
                </a:outerShdw>
              </a:effectLst>
            </a:endParaRPr>
          </a:p>
        </p:txBody>
      </p:sp>
      <p:sp>
        <p:nvSpPr>
          <p:cNvPr id="5" name="投影片編號版面配置區 4"/>
          <p:cNvSpPr>
            <a:spLocks noGrp="1"/>
          </p:cNvSpPr>
          <p:nvPr>
            <p:ph type="sldNum" sz="quarter" idx="12"/>
          </p:nvPr>
        </p:nvSpPr>
        <p:spPr/>
        <p:txBody>
          <a:bodyPr/>
          <a:lstStyle/>
          <a:p>
            <a:fld id="{A63FE412-F98E-4918-A1D6-E50B66AB6670}" type="slidenum">
              <a:rPr lang="zh-TW" altLang="en-US" smtClean="0"/>
              <a:pPr/>
              <a:t>1</a:t>
            </a:fld>
            <a:endParaRPr lang="zh-TW" alt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620688"/>
            <a:ext cx="8229600" cy="836712"/>
          </a:xfrm>
        </p:spPr>
        <p:txBody>
          <a:bodyPr>
            <a:normAutofit fontScale="90000"/>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a:xfrm>
            <a:off x="251520" y="836712"/>
            <a:ext cx="8712968" cy="5289451"/>
          </a:xfrm>
        </p:spPr>
        <p:txBody>
          <a:bodyPr/>
          <a:lstStyle/>
          <a:p>
            <a:pPr>
              <a:buNone/>
            </a:pPr>
            <a:r>
              <a:rPr lang="zh-TW" altLang="en-US" b="1" dirty="0" smtClean="0"/>
              <a:t> </a:t>
            </a:r>
            <a:endParaRPr lang="en-US" altLang="zh-TW" b="1" dirty="0" smtClean="0"/>
          </a:p>
          <a:p>
            <a:pPr>
              <a:buNone/>
            </a:pPr>
            <a:r>
              <a:rPr lang="en-US" altLang="zh-TW" b="1" dirty="0" smtClean="0"/>
              <a:t>-</a:t>
            </a:r>
            <a:r>
              <a:rPr lang="zh-TW" altLang="en-US" b="1" dirty="0" smtClean="0"/>
              <a:t>裝備</a:t>
            </a:r>
            <a:endParaRPr lang="en-US" altLang="zh-TW" b="1" dirty="0" smtClean="0"/>
          </a:p>
          <a:p>
            <a:pPr>
              <a:buNone/>
            </a:pPr>
            <a:r>
              <a:rPr lang="zh-TW" altLang="en-US" dirty="0" smtClean="0">
                <a:solidFill>
                  <a:srgbClr val="FF0000"/>
                </a:solidFill>
              </a:rPr>
              <a:t>   </a:t>
            </a:r>
            <a:r>
              <a:rPr lang="zh-TW" altLang="zh-TW" b="1" dirty="0" smtClean="0"/>
              <a:t>各式坦克、裝甲車、火砲、直升機，其中主力坦克</a:t>
            </a:r>
            <a:r>
              <a:rPr lang="en-US" altLang="zh-TW" b="1" dirty="0" smtClean="0"/>
              <a:t>90</a:t>
            </a:r>
            <a:r>
              <a:rPr lang="zh-TW" altLang="zh-TW" b="1" dirty="0" smtClean="0"/>
              <a:t>式、</a:t>
            </a:r>
            <a:r>
              <a:rPr lang="en-US" altLang="zh-TW" b="1" dirty="0" smtClean="0"/>
              <a:t>10</a:t>
            </a:r>
            <a:r>
              <a:rPr lang="zh-TW" altLang="zh-TW" b="1" dirty="0" smtClean="0"/>
              <a:t>式均為三菱重工製造，為世界前</a:t>
            </a:r>
            <a:r>
              <a:rPr lang="en-US" altLang="zh-TW" b="1" dirty="0" smtClean="0"/>
              <a:t>10</a:t>
            </a:r>
            <a:r>
              <a:rPr lang="zh-TW" altLang="zh-TW" b="1" dirty="0" smtClean="0"/>
              <a:t>強</a:t>
            </a:r>
            <a:endParaRPr lang="en-US" altLang="zh-TW" b="1" dirty="0" smtClean="0"/>
          </a:p>
          <a:p>
            <a:pPr>
              <a:buNone/>
            </a:pPr>
            <a:r>
              <a:rPr lang="zh-TW" altLang="en-US" b="1" dirty="0" smtClean="0">
                <a:solidFill>
                  <a:srgbClr val="FF0000"/>
                </a:solidFill>
              </a:rPr>
              <a:t>    </a:t>
            </a:r>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10</a:t>
            </a:fld>
            <a:endParaRPr lang="zh-TW" altLang="en-US"/>
          </a:p>
        </p:txBody>
      </p:sp>
      <p:pic>
        <p:nvPicPr>
          <p:cNvPr id="73730" name="Picture 2" descr="http://www.mdc.idv.tw/mdc/army/tk-x3.jpg">
            <a:hlinkClick r:id="rId2"/>
          </p:cNvPr>
          <p:cNvPicPr>
            <a:picLocks noChangeAspect="1" noChangeArrowheads="1"/>
          </p:cNvPicPr>
          <p:nvPr/>
        </p:nvPicPr>
        <p:blipFill>
          <a:blip r:embed="rId3" cstate="print"/>
          <a:srcRect/>
          <a:stretch>
            <a:fillRect/>
          </a:stretch>
        </p:blipFill>
        <p:spPr bwMode="auto">
          <a:xfrm>
            <a:off x="4857750" y="3645025"/>
            <a:ext cx="4286250" cy="2880320"/>
          </a:xfrm>
          <a:prstGeom prst="rect">
            <a:avLst/>
          </a:prstGeom>
          <a:noFill/>
        </p:spPr>
      </p:pic>
      <p:pic>
        <p:nvPicPr>
          <p:cNvPr id="73733" name="Picture 5"/>
          <p:cNvPicPr>
            <a:picLocks noChangeAspect="1" noChangeArrowheads="1"/>
          </p:cNvPicPr>
          <p:nvPr/>
        </p:nvPicPr>
        <p:blipFill>
          <a:blip r:embed="rId4" cstate="print"/>
          <a:srcRect/>
          <a:stretch>
            <a:fillRect/>
          </a:stretch>
        </p:blipFill>
        <p:spPr bwMode="auto">
          <a:xfrm>
            <a:off x="251520" y="3717032"/>
            <a:ext cx="4552950" cy="2695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1143000"/>
          </a:xfrm>
        </p:spPr>
        <p:txBody>
          <a:bodyPr>
            <a:normAutofit fontScale="90000"/>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a:xfrm>
            <a:off x="179512" y="548680"/>
            <a:ext cx="8964488" cy="6309320"/>
          </a:xfrm>
        </p:spPr>
        <p:txBody>
          <a:bodyPr>
            <a:normAutofit/>
          </a:bodyPr>
          <a:lstStyle/>
          <a:p>
            <a:r>
              <a:rPr lang="zh-TW" altLang="en-US" b="1" dirty="0" smtClean="0"/>
              <a:t>海自</a:t>
            </a:r>
            <a:endParaRPr lang="en-US" altLang="zh-TW" b="1" dirty="0" smtClean="0"/>
          </a:p>
          <a:p>
            <a:pPr>
              <a:buNone/>
            </a:pPr>
            <a:r>
              <a:rPr lang="zh-TW" altLang="en-US" b="1" dirty="0" smtClean="0"/>
              <a:t>  </a:t>
            </a:r>
            <a:r>
              <a:rPr lang="en-US" altLang="zh-TW" b="1" dirty="0" smtClean="0"/>
              <a:t>-</a:t>
            </a:r>
            <a:r>
              <a:rPr lang="zh-TW" altLang="en-US" b="1" dirty="0" smtClean="0"/>
              <a:t>戰後背景</a:t>
            </a:r>
            <a:endParaRPr lang="en-US" altLang="zh-TW" b="1" dirty="0" smtClean="0"/>
          </a:p>
          <a:p>
            <a:pPr>
              <a:buNone/>
            </a:pPr>
            <a:r>
              <a:rPr lang="zh-TW" altLang="en-US" b="1" dirty="0" smtClean="0"/>
              <a:t>  </a:t>
            </a:r>
            <a:r>
              <a:rPr lang="en-US" altLang="zh-TW" b="1" dirty="0" smtClean="0"/>
              <a:t>-</a:t>
            </a:r>
            <a:r>
              <a:rPr lang="zh-TW" altLang="en-US" b="1" dirty="0" smtClean="0"/>
              <a:t>任務目標</a:t>
            </a:r>
            <a:endParaRPr lang="en-US" altLang="zh-TW" b="1" dirty="0" smtClean="0"/>
          </a:p>
          <a:p>
            <a:pPr>
              <a:buNone/>
            </a:pPr>
            <a:r>
              <a:rPr lang="zh-TW" altLang="en-US" sz="2400" b="1" dirty="0" smtClean="0"/>
              <a:t>    </a:t>
            </a:r>
            <a:r>
              <a:rPr lang="en-US" altLang="zh-TW" sz="2400" b="1" dirty="0" smtClean="0"/>
              <a:t>(</a:t>
            </a:r>
            <a:r>
              <a:rPr lang="zh-TW" altLang="en-US" sz="2400" b="1" dirty="0" smtClean="0"/>
              <a:t>國內</a:t>
            </a:r>
            <a:r>
              <a:rPr lang="en-US" altLang="zh-TW" sz="2400" b="1" dirty="0" smtClean="0"/>
              <a:t>)</a:t>
            </a:r>
          </a:p>
          <a:p>
            <a:pPr>
              <a:buNone/>
            </a:pPr>
            <a:r>
              <a:rPr lang="zh-TW" altLang="en-US" b="1" dirty="0" smtClean="0"/>
              <a:t>    </a:t>
            </a:r>
            <a:r>
              <a:rPr lang="zh-TW" altLang="zh-TW" sz="2400" b="1" dirty="0" smtClean="0"/>
              <a:t>對各式新情況及威脅處置</a:t>
            </a:r>
            <a:r>
              <a:rPr lang="en-US" altLang="zh-TW" sz="2100" b="1" dirty="0" smtClean="0"/>
              <a:t>(</a:t>
            </a:r>
            <a:r>
              <a:rPr lang="zh-TW" altLang="zh-TW" sz="2100" b="1" dirty="0" smtClean="0"/>
              <a:t>監視不明潛艦、</a:t>
            </a:r>
            <a:r>
              <a:rPr lang="zh-TW" altLang="en-US" sz="2100" b="1" dirty="0" smtClean="0"/>
              <a:t>間諜</a:t>
            </a:r>
            <a:r>
              <a:rPr lang="zh-TW" altLang="zh-TW" sz="2100" b="1" dirty="0" smtClean="0"/>
              <a:t>船</a:t>
            </a:r>
            <a:r>
              <a:rPr lang="zh-TW" altLang="en-US" sz="2100" b="1" dirty="0" smtClean="0"/>
              <a:t>、</a:t>
            </a:r>
            <a:r>
              <a:rPr lang="zh-TW" altLang="zh-TW" sz="2100" b="1" dirty="0" smtClean="0"/>
              <a:t>彈道導彈</a:t>
            </a:r>
            <a:r>
              <a:rPr lang="en-US" altLang="zh-TW" sz="2100" b="1" dirty="0" smtClean="0"/>
              <a:t>)</a:t>
            </a:r>
          </a:p>
          <a:p>
            <a:pPr>
              <a:buNone/>
            </a:pPr>
            <a:r>
              <a:rPr lang="zh-TW" altLang="en-US" sz="2400" b="1" dirty="0" smtClean="0"/>
              <a:t>      對</a:t>
            </a:r>
            <a:r>
              <a:rPr lang="zh-TW" altLang="zh-TW" sz="2400" b="1" dirty="0" smtClean="0"/>
              <a:t>島侵略，加強偵測</a:t>
            </a:r>
            <a:r>
              <a:rPr lang="zh-TW" altLang="en-US" sz="2400" b="1" dirty="0" smtClean="0"/>
              <a:t>、</a:t>
            </a:r>
            <a:r>
              <a:rPr lang="zh-TW" altLang="zh-TW" sz="2400" b="1" dirty="0" smtClean="0"/>
              <a:t>應變</a:t>
            </a:r>
            <a:endParaRPr lang="en-US" altLang="zh-TW" sz="2400" b="1" dirty="0" smtClean="0"/>
          </a:p>
          <a:p>
            <a:pPr>
              <a:buNone/>
            </a:pPr>
            <a:r>
              <a:rPr lang="zh-TW" altLang="en-US" sz="2400" b="1" dirty="0" smtClean="0"/>
              <a:t>     </a:t>
            </a:r>
            <a:r>
              <a:rPr lang="zh-TW" altLang="zh-TW" sz="2400" b="1" dirty="0" smtClean="0"/>
              <a:t>災害處理</a:t>
            </a:r>
            <a:r>
              <a:rPr lang="zh-TW" altLang="en-US" sz="2400" b="1" dirty="0" smtClean="0"/>
              <a:t>    </a:t>
            </a:r>
            <a:endParaRPr lang="en-US" altLang="zh-TW" sz="2400" dirty="0" smtClean="0"/>
          </a:p>
          <a:p>
            <a:pPr>
              <a:buNone/>
            </a:pPr>
            <a:endParaRPr lang="en-US" altLang="zh-TW" b="1" dirty="0" smtClean="0"/>
          </a:p>
          <a:p>
            <a:endParaRPr lang="en-US" altLang="zh-TW" b="1" dirty="0" smtClean="0"/>
          </a:p>
          <a:p>
            <a:endParaRPr lang="en-US" altLang="zh-TW" b="1"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11</a:t>
            </a:fld>
            <a:endParaRPr lang="zh-TW" altLang="en-US"/>
          </a:p>
        </p:txBody>
      </p:sp>
      <p:pic>
        <p:nvPicPr>
          <p:cNvPr id="12290" name="Picture 2" descr="File:Naval Ensign of Japan.svg">
            <a:hlinkClick r:id="rId2"/>
          </p:cNvPr>
          <p:cNvPicPr>
            <a:picLocks noChangeAspect="1" noChangeArrowheads="1"/>
          </p:cNvPicPr>
          <p:nvPr/>
        </p:nvPicPr>
        <p:blipFill>
          <a:blip r:embed="rId3" cstate="print"/>
          <a:srcRect/>
          <a:stretch>
            <a:fillRect/>
          </a:stretch>
        </p:blipFill>
        <p:spPr bwMode="auto">
          <a:xfrm>
            <a:off x="6155160" y="0"/>
            <a:ext cx="2988840" cy="1991314"/>
          </a:xfrm>
          <a:prstGeom prst="rect">
            <a:avLst/>
          </a:prstGeom>
          <a:noFill/>
        </p:spPr>
      </p:pic>
      <p:pic>
        <p:nvPicPr>
          <p:cNvPr id="13" name="圖片 12"/>
          <p:cNvPicPr/>
          <p:nvPr/>
        </p:nvPicPr>
        <p:blipFill>
          <a:blip r:embed="rId4" cstate="print"/>
          <a:srcRect/>
          <a:stretch>
            <a:fillRect/>
          </a:stretch>
        </p:blipFill>
        <p:spPr bwMode="auto">
          <a:xfrm>
            <a:off x="611560" y="3212976"/>
            <a:ext cx="8532440" cy="3168352"/>
          </a:xfrm>
          <a:prstGeom prst="rect">
            <a:avLst/>
          </a:prstGeom>
          <a:noFill/>
          <a:ln w="9525">
            <a:noFill/>
            <a:miter lim="800000"/>
            <a:headEnd/>
            <a:tailEnd/>
          </a:ln>
        </p:spPr>
      </p:pic>
      <p:pic>
        <p:nvPicPr>
          <p:cNvPr id="14" name="圖片 13"/>
          <p:cNvPicPr/>
          <p:nvPr/>
        </p:nvPicPr>
        <p:blipFill>
          <a:blip r:embed="rId5" cstate="print"/>
          <a:srcRect/>
          <a:stretch>
            <a:fillRect/>
          </a:stretch>
        </p:blipFill>
        <p:spPr bwMode="auto">
          <a:xfrm>
            <a:off x="1259632" y="3284984"/>
            <a:ext cx="7884368" cy="3573016"/>
          </a:xfrm>
          <a:prstGeom prst="rect">
            <a:avLst/>
          </a:prstGeom>
          <a:noFill/>
          <a:ln w="9525">
            <a:noFill/>
            <a:miter lim="800000"/>
            <a:headEnd/>
            <a:tailEnd/>
          </a:ln>
        </p:spPr>
      </p:pic>
      <p:pic>
        <p:nvPicPr>
          <p:cNvPr id="16" name="圖片 15"/>
          <p:cNvPicPr/>
          <p:nvPr/>
        </p:nvPicPr>
        <p:blipFill>
          <a:blip r:embed="rId6" cstate="print"/>
          <a:srcRect/>
          <a:stretch>
            <a:fillRect/>
          </a:stretch>
        </p:blipFill>
        <p:spPr bwMode="auto">
          <a:xfrm>
            <a:off x="467544" y="3717032"/>
            <a:ext cx="8532439" cy="3140968"/>
          </a:xfrm>
          <a:prstGeom prst="rect">
            <a:avLst/>
          </a:prstGeom>
          <a:noFill/>
          <a:ln w="9525">
            <a:noFill/>
            <a:miter lim="800000"/>
            <a:headEnd/>
            <a:tailEnd/>
          </a:ln>
        </p:spPr>
      </p:pic>
      <p:pic>
        <p:nvPicPr>
          <p:cNvPr id="17" name="圖片 16"/>
          <p:cNvPicPr/>
          <p:nvPr/>
        </p:nvPicPr>
        <p:blipFill>
          <a:blip r:embed="rId7" cstate="print"/>
          <a:srcRect/>
          <a:stretch>
            <a:fillRect/>
          </a:stretch>
        </p:blipFill>
        <p:spPr bwMode="auto">
          <a:xfrm>
            <a:off x="1683261" y="4178007"/>
            <a:ext cx="7460739" cy="2679993"/>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3"/>
                                        </p:tgtEl>
                                        <p:attrNameLst>
                                          <p:attrName>ppt_x</p:attrName>
                                        </p:attrNameLst>
                                      </p:cBhvr>
                                      <p:tavLst>
                                        <p:tav tm="0">
                                          <p:val>
                                            <p:strVal val="ppt_x"/>
                                          </p:val>
                                        </p:tav>
                                        <p:tav tm="100000">
                                          <p:val>
                                            <p:strVal val="ppt_x"/>
                                          </p:val>
                                        </p:tav>
                                      </p:tavLst>
                                    </p:anim>
                                    <p:anim calcmode="lin" valueType="num">
                                      <p:cBhvr additive="base">
                                        <p:cTn id="13" dur="500"/>
                                        <p:tgtEl>
                                          <p:spTgt spid="13"/>
                                        </p:tgtEl>
                                        <p:attrNameLst>
                                          <p:attrName>ppt_y</p:attrName>
                                        </p:attrNameLst>
                                      </p:cBhvr>
                                      <p:tavLst>
                                        <p:tav tm="0">
                                          <p:val>
                                            <p:strVal val="ppt_y"/>
                                          </p:val>
                                        </p:tav>
                                        <p:tav tm="100000">
                                          <p:val>
                                            <p:strVal val="1+ppt_h/2"/>
                                          </p:val>
                                        </p:tav>
                                      </p:tavLst>
                                    </p:anim>
                                    <p:set>
                                      <p:cBhvr>
                                        <p:cTn id="14" dur="1" fill="hold">
                                          <p:stCondLst>
                                            <p:cond delay="499"/>
                                          </p:stCondLst>
                                        </p:cTn>
                                        <p:tgtEl>
                                          <p:spTgt spid="13"/>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2" fill="hold" nodeType="clickEffect">
                                  <p:stCondLst>
                                    <p:cond delay="0"/>
                                  </p:stCondLst>
                                  <p:childTnLst>
                                    <p:anim calcmode="lin" valueType="num">
                                      <p:cBhvr additive="base">
                                        <p:cTn id="24" dur="500"/>
                                        <p:tgtEl>
                                          <p:spTgt spid="14"/>
                                        </p:tgtEl>
                                        <p:attrNameLst>
                                          <p:attrName>ppt_x</p:attrName>
                                        </p:attrNameLst>
                                      </p:cBhvr>
                                      <p:tavLst>
                                        <p:tav tm="0">
                                          <p:val>
                                            <p:strVal val="ppt_x"/>
                                          </p:val>
                                        </p:tav>
                                        <p:tav tm="100000">
                                          <p:val>
                                            <p:strVal val="1+ppt_w/2"/>
                                          </p:val>
                                        </p:tav>
                                      </p:tavLst>
                                    </p:anim>
                                    <p:anim calcmode="lin" valueType="num">
                                      <p:cBhvr additive="base">
                                        <p:cTn id="25" dur="500"/>
                                        <p:tgtEl>
                                          <p:spTgt spid="14"/>
                                        </p:tgtEl>
                                        <p:attrNameLst>
                                          <p:attrName>ppt_y</p:attrName>
                                        </p:attrNameLst>
                                      </p:cBhvr>
                                      <p:tavLst>
                                        <p:tav tm="0">
                                          <p:val>
                                            <p:strVal val="ppt_y"/>
                                          </p:val>
                                        </p:tav>
                                        <p:tav tm="100000">
                                          <p:val>
                                            <p:strVal val="ppt_y"/>
                                          </p:val>
                                        </p:tav>
                                      </p:tavLst>
                                    </p:anim>
                                    <p:set>
                                      <p:cBhvr>
                                        <p:cTn id="26" dur="1" fill="hold">
                                          <p:stCondLst>
                                            <p:cond delay="499"/>
                                          </p:stCondLst>
                                        </p:cTn>
                                        <p:tgtEl>
                                          <p:spTgt spid="14"/>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4" fill="hold" nodeType="clickEffect">
                                  <p:stCondLst>
                                    <p:cond delay="0"/>
                                  </p:stCondLst>
                                  <p:childTnLst>
                                    <p:anim calcmode="lin" valueType="num">
                                      <p:cBhvr additive="base">
                                        <p:cTn id="36" dur="500"/>
                                        <p:tgtEl>
                                          <p:spTgt spid="16"/>
                                        </p:tgtEl>
                                        <p:attrNameLst>
                                          <p:attrName>ppt_x</p:attrName>
                                        </p:attrNameLst>
                                      </p:cBhvr>
                                      <p:tavLst>
                                        <p:tav tm="0">
                                          <p:val>
                                            <p:strVal val="ppt_x"/>
                                          </p:val>
                                        </p:tav>
                                        <p:tav tm="100000">
                                          <p:val>
                                            <p:strVal val="ppt_x"/>
                                          </p:val>
                                        </p:tav>
                                      </p:tavLst>
                                    </p:anim>
                                    <p:anim calcmode="lin" valueType="num">
                                      <p:cBhvr additive="base">
                                        <p:cTn id="37" dur="500"/>
                                        <p:tgtEl>
                                          <p:spTgt spid="16"/>
                                        </p:tgtEl>
                                        <p:attrNameLst>
                                          <p:attrName>ppt_y</p:attrName>
                                        </p:attrNameLst>
                                      </p:cBhvr>
                                      <p:tavLst>
                                        <p:tav tm="0">
                                          <p:val>
                                            <p:strVal val="ppt_y"/>
                                          </p:val>
                                        </p:tav>
                                        <p:tav tm="100000">
                                          <p:val>
                                            <p:strVal val="1+ppt_h/2"/>
                                          </p:val>
                                        </p:tav>
                                      </p:tavLst>
                                    </p:anim>
                                    <p:set>
                                      <p:cBhvr>
                                        <p:cTn id="38" dur="1" fill="hold">
                                          <p:stCondLst>
                                            <p:cond delay="499"/>
                                          </p:stCondLst>
                                        </p:cTn>
                                        <p:tgtEl>
                                          <p:spTgt spid="16"/>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 calcmode="lin" valueType="num">
                                      <p:cBhvr additive="base">
                                        <p:cTn id="43" dur="500" fill="hold"/>
                                        <p:tgtEl>
                                          <p:spTgt spid="17"/>
                                        </p:tgtEl>
                                        <p:attrNameLst>
                                          <p:attrName>ppt_x</p:attrName>
                                        </p:attrNameLst>
                                      </p:cBhvr>
                                      <p:tavLst>
                                        <p:tav tm="0">
                                          <p:val>
                                            <p:strVal val="#ppt_x"/>
                                          </p:val>
                                        </p:tav>
                                        <p:tav tm="100000">
                                          <p:val>
                                            <p:strVal val="#ppt_x"/>
                                          </p:val>
                                        </p:tav>
                                      </p:tavLst>
                                    </p:anim>
                                    <p:anim calcmode="lin" valueType="num">
                                      <p:cBhvr additive="base">
                                        <p:cTn id="4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0"/>
            <a:ext cx="8229600" cy="1052736"/>
          </a:xfrm>
        </p:spPr>
        <p:txBody>
          <a:bodyPr>
            <a:normAutofit fontScale="90000"/>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a:xfrm>
            <a:off x="0" y="836712"/>
            <a:ext cx="8686800" cy="5289451"/>
          </a:xfrm>
        </p:spPr>
        <p:txBody>
          <a:bodyPr/>
          <a:lstStyle/>
          <a:p>
            <a:pPr>
              <a:buNone/>
            </a:pPr>
            <a:r>
              <a:rPr lang="en-US" altLang="zh-TW" b="1" dirty="0" smtClean="0"/>
              <a:t>(</a:t>
            </a:r>
            <a:r>
              <a:rPr lang="zh-TW" altLang="en-US" b="1" dirty="0" smtClean="0"/>
              <a:t>國際</a:t>
            </a:r>
            <a:r>
              <a:rPr lang="en-US" altLang="zh-TW" b="1" dirty="0" smtClean="0"/>
              <a:t>)</a:t>
            </a:r>
            <a:r>
              <a:rPr lang="zh-TW" altLang="en-US" b="1" dirty="0" smtClean="0"/>
              <a:t> </a:t>
            </a:r>
            <a:endParaRPr lang="en-US" altLang="zh-TW" b="1" dirty="0" smtClean="0"/>
          </a:p>
          <a:p>
            <a:pPr>
              <a:buNone/>
            </a:pPr>
            <a:r>
              <a:rPr lang="zh-TW" altLang="en-US" b="1" dirty="0" smtClean="0"/>
              <a:t>    </a:t>
            </a:r>
            <a:r>
              <a:rPr lang="zh-TW" altLang="zh-TW" b="1" dirty="0" smtClean="0"/>
              <a:t>國際安全</a:t>
            </a:r>
            <a:r>
              <a:rPr lang="en-US" altLang="zh-TW" dirty="0" smtClean="0"/>
              <a:t>(</a:t>
            </a:r>
            <a:r>
              <a:rPr lang="zh-TW" altLang="zh-TW" dirty="0" smtClean="0"/>
              <a:t>專注國際緊急援助</a:t>
            </a:r>
            <a:r>
              <a:rPr lang="zh-TW" altLang="en-US" dirty="0" smtClean="0"/>
              <a:t>、</a:t>
            </a:r>
            <a:endParaRPr lang="en-US" altLang="zh-TW" dirty="0" smtClean="0"/>
          </a:p>
          <a:p>
            <a:pPr>
              <a:buNone/>
            </a:pPr>
            <a:r>
              <a:rPr lang="zh-TW" altLang="zh-TW" dirty="0" smtClean="0"/>
              <a:t>反海盜活動</a:t>
            </a:r>
            <a:r>
              <a:rPr lang="zh-TW" altLang="en-US" dirty="0" smtClean="0"/>
              <a:t>、</a:t>
            </a:r>
            <a:r>
              <a:rPr lang="zh-TW" altLang="zh-TW" dirty="0" smtClean="0"/>
              <a:t>反恐活動</a:t>
            </a:r>
            <a:r>
              <a:rPr lang="zh-TW" altLang="en-US" dirty="0" smtClean="0"/>
              <a:t>、</a:t>
            </a:r>
            <a:r>
              <a:rPr lang="zh-TW" altLang="zh-TW" dirty="0" smtClean="0"/>
              <a:t>各國防衛交流</a:t>
            </a:r>
            <a:r>
              <a:rPr lang="en-US" altLang="zh-TW" dirty="0" smtClean="0"/>
              <a:t>)</a:t>
            </a:r>
            <a:endParaRPr lang="en-US" altLang="zh-TW" b="1" dirty="0" smtClean="0"/>
          </a:p>
          <a:p>
            <a:pPr>
              <a:buNone/>
            </a:pPr>
            <a:r>
              <a:rPr lang="zh-TW" altLang="en-US" b="1" dirty="0" smtClean="0"/>
              <a:t>      </a:t>
            </a:r>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12</a:t>
            </a:fld>
            <a:endParaRPr lang="zh-TW" altLang="en-US"/>
          </a:p>
        </p:txBody>
      </p:sp>
      <p:pic>
        <p:nvPicPr>
          <p:cNvPr id="5" name="Picture 2" descr="File:Naval Ensign of Japan.svg">
            <a:hlinkClick r:id="rId2"/>
          </p:cNvPr>
          <p:cNvPicPr>
            <a:picLocks noChangeAspect="1" noChangeArrowheads="1"/>
          </p:cNvPicPr>
          <p:nvPr/>
        </p:nvPicPr>
        <p:blipFill>
          <a:blip r:embed="rId3" cstate="print"/>
          <a:srcRect/>
          <a:stretch>
            <a:fillRect/>
          </a:stretch>
        </p:blipFill>
        <p:spPr bwMode="auto">
          <a:xfrm>
            <a:off x="6155160" y="0"/>
            <a:ext cx="2988840" cy="1991314"/>
          </a:xfrm>
          <a:prstGeom prst="rect">
            <a:avLst/>
          </a:prstGeom>
          <a:noFill/>
        </p:spPr>
      </p:pic>
      <p:pic>
        <p:nvPicPr>
          <p:cNvPr id="6" name="圖片 5"/>
          <p:cNvPicPr/>
          <p:nvPr/>
        </p:nvPicPr>
        <p:blipFill>
          <a:blip r:embed="rId4" cstate="print"/>
          <a:srcRect/>
          <a:stretch>
            <a:fillRect/>
          </a:stretch>
        </p:blipFill>
        <p:spPr bwMode="auto">
          <a:xfrm>
            <a:off x="251520" y="2537777"/>
            <a:ext cx="8892479" cy="3771543"/>
          </a:xfrm>
          <a:prstGeom prst="rect">
            <a:avLst/>
          </a:prstGeom>
          <a:noFill/>
          <a:ln w="9525">
            <a:noFill/>
            <a:miter lim="800000"/>
            <a:headEnd/>
            <a:tailEnd/>
          </a:ln>
        </p:spPr>
      </p:pic>
      <p:pic>
        <p:nvPicPr>
          <p:cNvPr id="7" name="圖片 6"/>
          <p:cNvPicPr/>
          <p:nvPr/>
        </p:nvPicPr>
        <p:blipFill>
          <a:blip r:embed="rId5" cstate="print"/>
          <a:srcRect/>
          <a:stretch>
            <a:fillRect/>
          </a:stretch>
        </p:blipFill>
        <p:spPr bwMode="auto">
          <a:xfrm>
            <a:off x="323528" y="2636912"/>
            <a:ext cx="8820471" cy="4221088"/>
          </a:xfrm>
          <a:prstGeom prst="rect">
            <a:avLst/>
          </a:prstGeom>
          <a:noFill/>
          <a:ln w="9525">
            <a:noFill/>
            <a:miter lim="800000"/>
            <a:headEnd/>
            <a:tailEnd/>
          </a:ln>
        </p:spPr>
      </p:pic>
      <p:pic>
        <p:nvPicPr>
          <p:cNvPr id="8" name="圖片 7"/>
          <p:cNvPicPr/>
          <p:nvPr/>
        </p:nvPicPr>
        <p:blipFill>
          <a:blip r:embed="rId6" cstate="print"/>
          <a:srcRect/>
          <a:stretch>
            <a:fillRect/>
          </a:stretch>
        </p:blipFill>
        <p:spPr bwMode="auto">
          <a:xfrm>
            <a:off x="539552" y="2564904"/>
            <a:ext cx="8604448" cy="4293096"/>
          </a:xfrm>
          <a:prstGeom prst="rect">
            <a:avLst/>
          </a:prstGeom>
          <a:noFill/>
          <a:ln w="9525">
            <a:noFill/>
            <a:miter lim="800000"/>
            <a:headEnd/>
            <a:tailEnd/>
          </a:ln>
        </p:spPr>
      </p:pic>
      <p:pic>
        <p:nvPicPr>
          <p:cNvPr id="9" name="圖片 8"/>
          <p:cNvPicPr/>
          <p:nvPr/>
        </p:nvPicPr>
        <p:blipFill>
          <a:blip r:embed="rId7" cstate="print"/>
          <a:srcRect/>
          <a:stretch>
            <a:fillRect/>
          </a:stretch>
        </p:blipFill>
        <p:spPr bwMode="auto">
          <a:xfrm>
            <a:off x="755577" y="2492896"/>
            <a:ext cx="8388424" cy="436510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5" name="Picture 3"/>
          <p:cNvPicPr>
            <a:picLocks noChangeAspect="1" noChangeArrowheads="1"/>
          </p:cNvPicPr>
          <p:nvPr/>
        </p:nvPicPr>
        <p:blipFill>
          <a:blip r:embed="rId2" cstate="print"/>
          <a:srcRect/>
          <a:stretch>
            <a:fillRect/>
          </a:stretch>
        </p:blipFill>
        <p:spPr bwMode="auto">
          <a:xfrm>
            <a:off x="0" y="3933057"/>
            <a:ext cx="9144000" cy="2924944"/>
          </a:xfrm>
          <a:prstGeom prst="rect">
            <a:avLst/>
          </a:prstGeom>
          <a:noFill/>
          <a:ln w="9525">
            <a:noFill/>
            <a:miter lim="800000"/>
            <a:headEnd/>
            <a:tailEnd/>
          </a:ln>
        </p:spPr>
      </p:pic>
      <p:sp>
        <p:nvSpPr>
          <p:cNvPr id="2" name="標題 1"/>
          <p:cNvSpPr>
            <a:spLocks noGrp="1"/>
          </p:cNvSpPr>
          <p:nvPr>
            <p:ph type="title"/>
          </p:nvPr>
        </p:nvSpPr>
        <p:spPr>
          <a:xfrm>
            <a:off x="457200" y="0"/>
            <a:ext cx="8229600" cy="836712"/>
          </a:xfrm>
        </p:spPr>
        <p:txBody>
          <a:bodyPr/>
          <a:lstStyle/>
          <a:p>
            <a:r>
              <a:rPr lang="zh-TW" altLang="en-US" dirty="0" smtClean="0"/>
              <a:t>二、</a:t>
            </a:r>
            <a:r>
              <a:rPr lang="zh-TW" altLang="zh-TW" b="1" dirty="0" smtClean="0"/>
              <a:t>自衛隊</a:t>
            </a:r>
            <a:endParaRPr lang="zh-TW" altLang="en-US" dirty="0"/>
          </a:p>
        </p:txBody>
      </p:sp>
      <p:sp>
        <p:nvSpPr>
          <p:cNvPr id="3" name="內容版面配置區 2"/>
          <p:cNvSpPr>
            <a:spLocks noGrp="1"/>
          </p:cNvSpPr>
          <p:nvPr>
            <p:ph idx="1"/>
          </p:nvPr>
        </p:nvSpPr>
        <p:spPr>
          <a:xfrm>
            <a:off x="251520" y="908720"/>
            <a:ext cx="8640960" cy="5217443"/>
          </a:xfrm>
        </p:spPr>
        <p:txBody>
          <a:bodyPr/>
          <a:lstStyle/>
          <a:p>
            <a:pPr>
              <a:buNone/>
            </a:pPr>
            <a:r>
              <a:rPr lang="en-US" altLang="zh-TW" b="1" dirty="0" smtClean="0"/>
              <a:t>-</a:t>
            </a:r>
            <a:r>
              <a:rPr lang="zh-TW" altLang="en-US" b="1" dirty="0" smtClean="0"/>
              <a:t>裝備</a:t>
            </a:r>
            <a:endParaRPr lang="en-US" altLang="zh-TW" b="1" dirty="0" smtClean="0"/>
          </a:p>
          <a:p>
            <a:pPr>
              <a:buNone/>
            </a:pPr>
            <a:r>
              <a:rPr lang="zh-TW" altLang="en-US" b="1" dirty="0" smtClean="0"/>
              <a:t>   </a:t>
            </a:r>
            <a:r>
              <a:rPr lang="zh-TW" altLang="zh-TW" sz="2400" dirty="0" smtClean="0"/>
              <a:t>超過</a:t>
            </a:r>
            <a:r>
              <a:rPr lang="en-US" altLang="zh-TW" sz="2400" dirty="0" smtClean="0"/>
              <a:t>200</a:t>
            </a:r>
            <a:r>
              <a:rPr lang="zh-TW" altLang="zh-TW" sz="2400" dirty="0" smtClean="0"/>
              <a:t>艘各式艦艇，包含潛艦、驅逐艦、護衛艦</a:t>
            </a:r>
            <a:endParaRPr lang="en-US" altLang="zh-TW" sz="2400" dirty="0" smtClean="0"/>
          </a:p>
          <a:p>
            <a:pPr>
              <a:buNone/>
            </a:pPr>
            <a:r>
              <a:rPr lang="zh-TW" altLang="en-US" sz="2400" dirty="0" smtClean="0"/>
              <a:t>    </a:t>
            </a:r>
            <a:r>
              <a:rPr lang="zh-TW" altLang="zh-TW" sz="2400" dirty="0" smtClean="0"/>
              <a:t>神盾防禦系統</a:t>
            </a:r>
            <a:endParaRPr lang="en-US" altLang="zh-TW" sz="2400" dirty="0" smtClean="0"/>
          </a:p>
          <a:p>
            <a:pPr>
              <a:buNone/>
            </a:pPr>
            <a:r>
              <a:rPr lang="zh-TW" altLang="en-US" sz="2400" dirty="0" smtClean="0"/>
              <a:t>     </a:t>
            </a:r>
            <a:r>
              <a:rPr lang="en-US" altLang="zh-TW" sz="2400" dirty="0" smtClean="0"/>
              <a:t>2007</a:t>
            </a:r>
            <a:r>
              <a:rPr lang="zh-TW" altLang="zh-TW" sz="2400" dirty="0" smtClean="0"/>
              <a:t>年成功測試與美合作的戰區飛彈防禦系統</a:t>
            </a:r>
            <a:r>
              <a:rPr lang="en-US" altLang="zh-TW" sz="2400" dirty="0" smtClean="0"/>
              <a:t>TMD</a:t>
            </a:r>
          </a:p>
          <a:p>
            <a:pPr>
              <a:buNone/>
            </a:pPr>
            <a:r>
              <a:rPr lang="zh-TW" altLang="en-US" sz="2400" dirty="0" smtClean="0"/>
              <a:t>     </a:t>
            </a:r>
            <a:r>
              <a:rPr lang="zh-TW" altLang="zh-TW" sz="2400" dirty="0" smtClean="0"/>
              <a:t>海自發展歷程初期重反潛，</a:t>
            </a:r>
            <a:r>
              <a:rPr lang="en-US" altLang="zh-TW" sz="2400" dirty="0" smtClean="0"/>
              <a:t>1970</a:t>
            </a:r>
            <a:r>
              <a:rPr lang="zh-TW" altLang="zh-TW" sz="2400" dirty="0" smtClean="0"/>
              <a:t>年代加強反艦能力，</a:t>
            </a:r>
            <a:r>
              <a:rPr lang="en-US" altLang="zh-TW" sz="2400" dirty="0" smtClean="0"/>
              <a:t>1980</a:t>
            </a:r>
            <a:r>
              <a:rPr lang="zh-TW" altLang="zh-TW" sz="2400" dirty="0" smtClean="0"/>
              <a:t>提升防空能力。</a:t>
            </a:r>
            <a:endParaRPr lang="en-US" altLang="zh-TW" sz="2400" b="1"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13</a:t>
            </a:fld>
            <a:endParaRPr lang="zh-TW" altLang="en-US"/>
          </a:p>
        </p:txBody>
      </p:sp>
      <p:pic>
        <p:nvPicPr>
          <p:cNvPr id="74757" name="Picture 5" descr="http://www.mdc.idv.tw/mdc/navy/jmsdf/ddg177.jpg">
            <a:hlinkClick r:id="rId3"/>
          </p:cNvPr>
          <p:cNvPicPr>
            <a:picLocks noChangeAspect="1" noChangeArrowheads="1"/>
          </p:cNvPicPr>
          <p:nvPr/>
        </p:nvPicPr>
        <p:blipFill>
          <a:blip r:embed="rId4" cstate="print"/>
          <a:srcRect/>
          <a:stretch>
            <a:fillRect/>
          </a:stretch>
        </p:blipFill>
        <p:spPr bwMode="auto">
          <a:xfrm>
            <a:off x="4105275" y="3356992"/>
            <a:ext cx="5038725" cy="350100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nodeType="clickEffect">
                                  <p:stCondLst>
                                    <p:cond delay="0"/>
                                  </p:stCondLst>
                                  <p:childTnLst>
                                    <p:set>
                                      <p:cBhvr>
                                        <p:cTn id="6" dur="1" fill="hold">
                                          <p:stCondLst>
                                            <p:cond delay="0"/>
                                          </p:stCondLst>
                                        </p:cTn>
                                        <p:tgtEl>
                                          <p:spTgt spid="74757"/>
                                        </p:tgtEl>
                                        <p:attrNameLst>
                                          <p:attrName>style.visibility</p:attrName>
                                        </p:attrNameLst>
                                      </p:cBhvr>
                                      <p:to>
                                        <p:strVal val="visible"/>
                                      </p:to>
                                    </p:set>
                                    <p:anim calcmode="lin" valueType="num">
                                      <p:cBhvr additive="base">
                                        <p:cTn id="7" dur="500" fill="hold"/>
                                        <p:tgtEl>
                                          <p:spTgt spid="74757"/>
                                        </p:tgtEl>
                                        <p:attrNameLst>
                                          <p:attrName>ppt_x</p:attrName>
                                        </p:attrNameLst>
                                      </p:cBhvr>
                                      <p:tavLst>
                                        <p:tav tm="0">
                                          <p:val>
                                            <p:strVal val="1+#ppt_w/2"/>
                                          </p:val>
                                        </p:tav>
                                        <p:tav tm="100000">
                                          <p:val>
                                            <p:strVal val="#ppt_x"/>
                                          </p:val>
                                        </p:tav>
                                      </p:tavLst>
                                    </p:anim>
                                    <p:anim calcmode="lin" valueType="num">
                                      <p:cBhvr additive="base">
                                        <p:cTn id="8" dur="500" fill="hold"/>
                                        <p:tgtEl>
                                          <p:spTgt spid="7475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2" cstate="print"/>
          <a:srcRect/>
          <a:stretch>
            <a:fillRect/>
          </a:stretch>
        </p:blipFill>
        <p:spPr bwMode="auto">
          <a:xfrm>
            <a:off x="1" y="1"/>
            <a:ext cx="9144000" cy="6858000"/>
          </a:xfrm>
          <a:prstGeom prst="rect">
            <a:avLst/>
          </a:prstGeom>
          <a:noFill/>
          <a:ln w="9525">
            <a:noFill/>
            <a:miter lim="800000"/>
            <a:headEnd/>
            <a:tailEnd/>
          </a:ln>
        </p:spPr>
      </p:pic>
      <p:sp>
        <p:nvSpPr>
          <p:cNvPr id="2" name="標題 1"/>
          <p:cNvSpPr>
            <a:spLocks noGrp="1"/>
          </p:cNvSpPr>
          <p:nvPr>
            <p:ph type="title"/>
          </p:nvPr>
        </p:nvSpPr>
        <p:spPr>
          <a:xfrm>
            <a:off x="539552" y="188640"/>
            <a:ext cx="8229600" cy="778098"/>
          </a:xfrm>
        </p:spPr>
        <p:txBody>
          <a:bodyPr>
            <a:normAutofit fontScale="90000"/>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a:xfrm>
            <a:off x="0" y="476672"/>
            <a:ext cx="8229600" cy="6381328"/>
          </a:xfrm>
        </p:spPr>
        <p:txBody>
          <a:bodyPr>
            <a:normAutofit/>
          </a:bodyPr>
          <a:lstStyle/>
          <a:p>
            <a:r>
              <a:rPr lang="zh-TW" altLang="en-US" b="1" dirty="0" smtClean="0"/>
              <a:t>空自</a:t>
            </a:r>
            <a:endParaRPr lang="en-US" altLang="zh-TW" b="1" dirty="0" smtClean="0"/>
          </a:p>
          <a:p>
            <a:pPr>
              <a:buNone/>
            </a:pPr>
            <a:r>
              <a:rPr lang="zh-TW" altLang="en-US" b="1" dirty="0" smtClean="0"/>
              <a:t>  </a:t>
            </a:r>
            <a:r>
              <a:rPr lang="en-US" altLang="zh-TW" b="1" dirty="0" smtClean="0"/>
              <a:t>-</a:t>
            </a:r>
            <a:r>
              <a:rPr lang="zh-TW" altLang="en-US" b="1" dirty="0" smtClean="0"/>
              <a:t>空優重要性</a:t>
            </a:r>
            <a:endParaRPr lang="en-US" altLang="zh-TW" b="1" dirty="0" smtClean="0"/>
          </a:p>
          <a:p>
            <a:pPr>
              <a:buNone/>
            </a:pPr>
            <a:r>
              <a:rPr lang="zh-TW" altLang="en-US" b="1" dirty="0" smtClean="0"/>
              <a:t>  </a:t>
            </a:r>
            <a:r>
              <a:rPr lang="en-US" altLang="zh-TW" b="1" dirty="0" smtClean="0"/>
              <a:t>-</a:t>
            </a:r>
            <a:r>
              <a:rPr lang="zh-TW" altLang="en-US" b="1" dirty="0" smtClean="0"/>
              <a:t>任務目標</a:t>
            </a:r>
            <a:endParaRPr lang="en-US" altLang="zh-TW" b="1" dirty="0" smtClean="0"/>
          </a:p>
          <a:p>
            <a:pPr>
              <a:buNone/>
            </a:pPr>
            <a:r>
              <a:rPr lang="zh-TW" altLang="en-US" dirty="0" smtClean="0"/>
              <a:t>     </a:t>
            </a:r>
            <a:r>
              <a:rPr lang="zh-TW" altLang="zh-TW" sz="2400" b="1" dirty="0" smtClean="0"/>
              <a:t>空中</a:t>
            </a:r>
            <a:r>
              <a:rPr lang="zh-TW" altLang="zh-TW" sz="2400" b="1" dirty="0" smtClean="0"/>
              <a:t>防禦</a:t>
            </a:r>
            <a:r>
              <a:rPr lang="en-US" altLang="zh-TW" sz="2400" b="1" dirty="0" smtClean="0"/>
              <a:t>.</a:t>
            </a:r>
            <a:endParaRPr lang="en-US" altLang="zh-TW" sz="2400" b="1" dirty="0" smtClean="0"/>
          </a:p>
          <a:p>
            <a:pPr>
              <a:buNone/>
            </a:pPr>
            <a:r>
              <a:rPr lang="zh-TW" altLang="en-US" sz="2400" b="1" dirty="0" smtClean="0"/>
              <a:t>       </a:t>
            </a:r>
            <a:r>
              <a:rPr lang="zh-TW" altLang="zh-TW" sz="2400" b="1" dirty="0" smtClean="0"/>
              <a:t>對各式狀況作出反應</a:t>
            </a:r>
            <a:endParaRPr lang="en-US" altLang="zh-TW" sz="2400" b="1" dirty="0" smtClean="0"/>
          </a:p>
          <a:p>
            <a:pPr>
              <a:buNone/>
            </a:pPr>
            <a:r>
              <a:rPr lang="zh-TW" altLang="en-US" sz="2400" b="1" dirty="0" smtClean="0"/>
              <a:t>       </a:t>
            </a:r>
            <a:r>
              <a:rPr lang="zh-TW" altLang="zh-TW" sz="2400" b="1" dirty="0" smtClean="0"/>
              <a:t>創造安全環境</a:t>
            </a:r>
            <a:endParaRPr lang="en-US" altLang="zh-TW" sz="2400" b="1" dirty="0" smtClean="0"/>
          </a:p>
          <a:p>
            <a:pPr>
              <a:buNone/>
            </a:pPr>
            <a:r>
              <a:rPr lang="zh-TW" altLang="en-US" b="1" dirty="0" smtClean="0"/>
              <a:t>  </a:t>
            </a:r>
            <a:r>
              <a:rPr lang="en-US" altLang="zh-TW" b="1" dirty="0" smtClean="0"/>
              <a:t>-</a:t>
            </a:r>
            <a:r>
              <a:rPr lang="zh-TW" altLang="en-US" b="1" dirty="0" smtClean="0"/>
              <a:t>空戰特色</a:t>
            </a:r>
            <a:endParaRPr lang="en-US" altLang="zh-TW" b="1" dirty="0" smtClean="0"/>
          </a:p>
          <a:p>
            <a:pPr>
              <a:buNone/>
            </a:pPr>
            <a:r>
              <a:rPr lang="zh-TW" altLang="en-US" b="1" dirty="0" smtClean="0"/>
              <a:t>  </a:t>
            </a:r>
            <a:endParaRPr lang="zh-TW" altLang="en-US" sz="2400" b="1" dirty="0">
              <a:solidFill>
                <a:srgbClr val="FF0000"/>
              </a:solidFill>
            </a:endParaRPr>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14</a:t>
            </a:fld>
            <a:endParaRPr lang="zh-TW" altLang="en-US"/>
          </a:p>
        </p:txBody>
      </p:sp>
      <p:pic>
        <p:nvPicPr>
          <p:cNvPr id="11266" name="Picture 2" descr="File:Flag of JASDF.png">
            <a:hlinkClick r:id="rId3"/>
          </p:cNvPr>
          <p:cNvPicPr>
            <a:picLocks noChangeAspect="1" noChangeArrowheads="1"/>
          </p:cNvPicPr>
          <p:nvPr/>
        </p:nvPicPr>
        <p:blipFill>
          <a:blip r:embed="rId4" cstate="print"/>
          <a:srcRect/>
          <a:stretch>
            <a:fillRect/>
          </a:stretch>
        </p:blipFill>
        <p:spPr bwMode="auto">
          <a:xfrm>
            <a:off x="6300192" y="0"/>
            <a:ext cx="2843808" cy="2287084"/>
          </a:xfrm>
          <a:prstGeom prst="rect">
            <a:avLst/>
          </a:prstGeom>
          <a:noFill/>
        </p:spPr>
      </p:pic>
      <p:pic>
        <p:nvPicPr>
          <p:cNvPr id="1026" name="Picture 2"/>
          <p:cNvPicPr>
            <a:picLocks noChangeAspect="1" noChangeArrowheads="1"/>
          </p:cNvPicPr>
          <p:nvPr/>
        </p:nvPicPr>
        <p:blipFill>
          <a:blip r:embed="rId5" cstate="print"/>
          <a:srcRect/>
          <a:stretch>
            <a:fillRect/>
          </a:stretch>
        </p:blipFill>
        <p:spPr bwMode="auto">
          <a:xfrm>
            <a:off x="395536" y="2780928"/>
            <a:ext cx="8748464" cy="4077072"/>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nodeType="clickEffect">
                                  <p:stCondLst>
                                    <p:cond delay="0"/>
                                  </p:stCondLst>
                                  <p:childTnLst>
                                    <p:anim calcmode="lin" valueType="num">
                                      <p:cBhvr additive="base">
                                        <p:cTn id="12" dur="500"/>
                                        <p:tgtEl>
                                          <p:spTgt spid="1026"/>
                                        </p:tgtEl>
                                        <p:attrNameLst>
                                          <p:attrName>ppt_x</p:attrName>
                                        </p:attrNameLst>
                                      </p:cBhvr>
                                      <p:tavLst>
                                        <p:tav tm="0">
                                          <p:val>
                                            <p:strVal val="ppt_x"/>
                                          </p:val>
                                        </p:tav>
                                        <p:tav tm="100000">
                                          <p:val>
                                            <p:strVal val="1+ppt_w/2"/>
                                          </p:val>
                                        </p:tav>
                                      </p:tavLst>
                                    </p:anim>
                                    <p:anim calcmode="lin" valueType="num">
                                      <p:cBhvr additive="base">
                                        <p:cTn id="13" dur="500"/>
                                        <p:tgtEl>
                                          <p:spTgt spid="1026"/>
                                        </p:tgtEl>
                                        <p:attrNameLst>
                                          <p:attrName>ppt_y</p:attrName>
                                        </p:attrNameLst>
                                      </p:cBhvr>
                                      <p:tavLst>
                                        <p:tav tm="0">
                                          <p:val>
                                            <p:strVal val="ppt_y"/>
                                          </p:val>
                                        </p:tav>
                                        <p:tav tm="100000">
                                          <p:val>
                                            <p:strVal val="ppt_y"/>
                                          </p:val>
                                        </p:tav>
                                      </p:tavLst>
                                    </p:anim>
                                    <p:set>
                                      <p:cBhvr>
                                        <p:cTn id="14" dur="1" fill="hold">
                                          <p:stCondLst>
                                            <p:cond delay="4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19050" y="1844824"/>
            <a:ext cx="9124950" cy="5013176"/>
          </a:xfrm>
          <a:prstGeom prst="rect">
            <a:avLst/>
          </a:prstGeom>
          <a:noFill/>
          <a:ln w="9525">
            <a:noFill/>
            <a:miter lim="800000"/>
            <a:headEnd/>
            <a:tailEnd/>
          </a:ln>
        </p:spPr>
      </p:pic>
      <p:sp>
        <p:nvSpPr>
          <p:cNvPr id="2" name="標題 1"/>
          <p:cNvSpPr>
            <a:spLocks noGrp="1"/>
          </p:cNvSpPr>
          <p:nvPr>
            <p:ph type="title"/>
          </p:nvPr>
        </p:nvSpPr>
        <p:spPr>
          <a:xfrm>
            <a:off x="457200" y="0"/>
            <a:ext cx="8229600" cy="764704"/>
          </a:xfrm>
        </p:spPr>
        <p:txBody>
          <a:bodyPr/>
          <a:lstStyle/>
          <a:p>
            <a:r>
              <a:rPr lang="zh-TW" altLang="en-US" b="1" dirty="0" smtClean="0"/>
              <a:t>二、自衛隊</a:t>
            </a:r>
            <a:endParaRPr lang="zh-TW" altLang="en-US" b="1" dirty="0"/>
          </a:p>
        </p:txBody>
      </p:sp>
      <p:sp>
        <p:nvSpPr>
          <p:cNvPr id="3" name="內容版面配置區 2"/>
          <p:cNvSpPr>
            <a:spLocks noGrp="1"/>
          </p:cNvSpPr>
          <p:nvPr>
            <p:ph idx="1"/>
          </p:nvPr>
        </p:nvSpPr>
        <p:spPr>
          <a:xfrm>
            <a:off x="0" y="620688"/>
            <a:ext cx="7931224" cy="5505475"/>
          </a:xfrm>
        </p:spPr>
        <p:txBody>
          <a:bodyPr/>
          <a:lstStyle/>
          <a:p>
            <a:r>
              <a:rPr lang="en-US" altLang="zh-TW" b="1" dirty="0" smtClean="0"/>
              <a:t>4.</a:t>
            </a:r>
            <a:r>
              <a:rPr lang="zh-TW" altLang="en-US" b="1" dirty="0" smtClean="0"/>
              <a:t>公眾意見</a:t>
            </a:r>
            <a:r>
              <a:rPr lang="en-US" altLang="zh-TW" b="1" dirty="0" smtClean="0"/>
              <a:t>/</a:t>
            </a:r>
            <a:r>
              <a:rPr lang="zh-TW" altLang="en-US" b="1" dirty="0" smtClean="0"/>
              <a:t>招募</a:t>
            </a:r>
            <a:r>
              <a:rPr lang="en-US" altLang="zh-TW" b="1" dirty="0" smtClean="0"/>
              <a:t>.</a:t>
            </a:r>
            <a:endParaRPr lang="en-US" altLang="zh-TW" dirty="0" smtClean="0"/>
          </a:p>
          <a:p>
            <a:pPr>
              <a:buNone/>
            </a:pPr>
            <a:endParaRPr lang="en-US" altLang="zh-TW" b="1" dirty="0" smtClean="0"/>
          </a:p>
          <a:p>
            <a:pPr>
              <a:buNone/>
            </a:pPr>
            <a:r>
              <a:rPr lang="en-US" altLang="zh-TW" b="1" dirty="0" smtClean="0"/>
              <a:t>(</a:t>
            </a:r>
            <a:r>
              <a:rPr lang="zh-TW" altLang="en-US" b="1" dirty="0" smtClean="0"/>
              <a:t>四</a:t>
            </a:r>
            <a:r>
              <a:rPr lang="en-US" altLang="zh-TW" b="1" dirty="0" smtClean="0"/>
              <a:t>)</a:t>
            </a:r>
            <a:r>
              <a:rPr lang="zh-TW" altLang="en-US" b="1" dirty="0" smtClean="0"/>
              <a:t>軍事擴張 </a:t>
            </a:r>
            <a:r>
              <a:rPr lang="en-US" altLang="zh-TW" b="1" dirty="0" smtClean="0"/>
              <a:t>?</a:t>
            </a:r>
          </a:p>
          <a:p>
            <a:pPr>
              <a:buNone/>
            </a:pPr>
            <a:r>
              <a:rPr lang="zh-TW" altLang="en-US" sz="2400" b="1" dirty="0" smtClean="0">
                <a:solidFill>
                  <a:srgbClr val="FF0000"/>
                </a:solidFill>
              </a:rPr>
              <a:t>          </a:t>
            </a:r>
            <a:r>
              <a:rPr lang="en-US" altLang="zh-TW" sz="2400" b="1" dirty="0" smtClean="0"/>
              <a:t>-</a:t>
            </a:r>
            <a:r>
              <a:rPr lang="zh-TW" altLang="en-US" sz="2400" b="1" dirty="0" smtClean="0"/>
              <a:t>大平正芳</a:t>
            </a:r>
            <a:r>
              <a:rPr lang="en-US" altLang="zh-TW" sz="2400" b="1" dirty="0" smtClean="0"/>
              <a:t>+</a:t>
            </a:r>
            <a:r>
              <a:rPr lang="zh-TW" altLang="en-US" sz="2400" b="1" dirty="0" smtClean="0"/>
              <a:t>中曾根康弘</a:t>
            </a:r>
            <a:endParaRPr lang="en-US" altLang="zh-TW" sz="2400" b="1" dirty="0" smtClean="0"/>
          </a:p>
          <a:p>
            <a:pPr>
              <a:buNone/>
            </a:pPr>
            <a:r>
              <a:rPr lang="zh-TW" altLang="en-US" sz="2400" b="1" dirty="0" smtClean="0"/>
              <a:t>          </a:t>
            </a:r>
            <a:r>
              <a:rPr lang="en-US" altLang="zh-TW" sz="2400" b="1" dirty="0" smtClean="0"/>
              <a:t>-checkbook diplomacy</a:t>
            </a:r>
          </a:p>
          <a:p>
            <a:pPr>
              <a:buNone/>
            </a:pPr>
            <a:r>
              <a:rPr lang="en-US" altLang="zh-TW" sz="2400" b="1" dirty="0" smtClean="0"/>
              <a:t>          -</a:t>
            </a:r>
            <a:r>
              <a:rPr lang="zh-TW" altLang="en-US" sz="2400" b="1" dirty="0" smtClean="0"/>
              <a:t>北韓、</a:t>
            </a:r>
            <a:r>
              <a:rPr lang="en-US" altLang="zh-TW" sz="2400" b="1" dirty="0" smtClean="0"/>
              <a:t>911</a:t>
            </a:r>
          </a:p>
          <a:p>
            <a:endParaRPr lang="en-US" altLang="zh-TW"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15</a:t>
            </a:fld>
            <a:endParaRPr lang="zh-TW" altLang="en-US"/>
          </a:p>
        </p:txBody>
      </p:sp>
      <p:pic>
        <p:nvPicPr>
          <p:cNvPr id="1026" name="Picture 2" descr="C:\Users\A53S\Desktop\日本政府與政治\自衛隊招募1.jpg"/>
          <p:cNvPicPr>
            <a:picLocks noChangeAspect="1" noChangeArrowheads="1"/>
          </p:cNvPicPr>
          <p:nvPr/>
        </p:nvPicPr>
        <p:blipFill>
          <a:blip r:embed="rId3" cstate="print"/>
          <a:srcRect/>
          <a:stretch>
            <a:fillRect/>
          </a:stretch>
        </p:blipFill>
        <p:spPr bwMode="auto">
          <a:xfrm>
            <a:off x="-180528" y="1917700"/>
            <a:ext cx="6985000" cy="4940300"/>
          </a:xfrm>
          <a:prstGeom prst="rect">
            <a:avLst/>
          </a:prstGeom>
          <a:noFill/>
        </p:spPr>
      </p:pic>
      <p:pic>
        <p:nvPicPr>
          <p:cNvPr id="1027" name="Picture 3" descr="C:\Users\A53S\Desktop\日本政府與政治\自衛隊招募2.jpg"/>
          <p:cNvPicPr>
            <a:picLocks noChangeAspect="1" noChangeArrowheads="1"/>
          </p:cNvPicPr>
          <p:nvPr/>
        </p:nvPicPr>
        <p:blipFill>
          <a:blip r:embed="rId4" cstate="print"/>
          <a:srcRect/>
          <a:stretch>
            <a:fillRect/>
          </a:stretch>
        </p:blipFill>
        <p:spPr bwMode="auto">
          <a:xfrm>
            <a:off x="2159000" y="0"/>
            <a:ext cx="6985000" cy="4940300"/>
          </a:xfrm>
          <a:prstGeom prst="rect">
            <a:avLst/>
          </a:prstGeom>
          <a:noFill/>
        </p:spPr>
      </p:pic>
      <p:pic>
        <p:nvPicPr>
          <p:cNvPr id="1028" name="Picture 4" descr="C:\Users\A53S\Desktop\日本政府與政治\自衛隊招募3.jpg"/>
          <p:cNvPicPr>
            <a:picLocks noChangeAspect="1" noChangeArrowheads="1"/>
          </p:cNvPicPr>
          <p:nvPr/>
        </p:nvPicPr>
        <p:blipFill>
          <a:blip r:embed="rId5" cstate="print"/>
          <a:srcRect/>
          <a:stretch>
            <a:fillRect/>
          </a:stretch>
        </p:blipFill>
        <p:spPr bwMode="auto">
          <a:xfrm>
            <a:off x="1475656" y="0"/>
            <a:ext cx="6985000" cy="48387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1026"/>
                                        </p:tgtEl>
                                        <p:attrNameLst>
                                          <p:attrName>ppt_x</p:attrName>
                                        </p:attrNameLst>
                                      </p:cBhvr>
                                      <p:tavLst>
                                        <p:tav tm="0">
                                          <p:val>
                                            <p:strVal val="ppt_x"/>
                                          </p:val>
                                        </p:tav>
                                        <p:tav tm="100000">
                                          <p:val>
                                            <p:strVal val="ppt_x"/>
                                          </p:val>
                                        </p:tav>
                                      </p:tavLst>
                                    </p:anim>
                                    <p:anim calcmode="lin" valueType="num">
                                      <p:cBhvr additive="base">
                                        <p:cTn id="13" dur="500"/>
                                        <p:tgtEl>
                                          <p:spTgt spid="1026"/>
                                        </p:tgtEl>
                                        <p:attrNameLst>
                                          <p:attrName>ppt_y</p:attrName>
                                        </p:attrNameLst>
                                      </p:cBhvr>
                                      <p:tavLst>
                                        <p:tav tm="0">
                                          <p:val>
                                            <p:strVal val="ppt_y"/>
                                          </p:val>
                                        </p:tav>
                                        <p:tav tm="100000">
                                          <p:val>
                                            <p:strVal val="1+ppt_h/2"/>
                                          </p:val>
                                        </p:tav>
                                      </p:tavLst>
                                    </p:anim>
                                    <p:set>
                                      <p:cBhvr>
                                        <p:cTn id="14" dur="1" fill="hold">
                                          <p:stCondLst>
                                            <p:cond delay="499"/>
                                          </p:stCondLst>
                                        </p:cTn>
                                        <p:tgtEl>
                                          <p:spTgt spid="102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blinds(horizontal)">
                                      <p:cBhvr>
                                        <p:cTn id="19" dur="500"/>
                                        <p:tgtEl>
                                          <p:spTgt spid="1027"/>
                                        </p:tgtEl>
                                      </p:cBhvr>
                                    </p:animEffect>
                                  </p:childTnLst>
                                </p:cTn>
                              </p:par>
                            </p:childTnLst>
                          </p:cTn>
                        </p:par>
                      </p:childTnLst>
                    </p:cTn>
                  </p:par>
                  <p:par>
                    <p:cTn id="20" fill="hold">
                      <p:stCondLst>
                        <p:cond delay="indefinite"/>
                      </p:stCondLst>
                      <p:childTnLst>
                        <p:par>
                          <p:cTn id="21" fill="hold">
                            <p:stCondLst>
                              <p:cond delay="0"/>
                            </p:stCondLst>
                            <p:childTnLst>
                              <p:par>
                                <p:cTn id="22" presetID="3" presetClass="exit" presetSubtype="10" fill="hold" nodeType="clickEffect">
                                  <p:stCondLst>
                                    <p:cond delay="0"/>
                                  </p:stCondLst>
                                  <p:childTnLst>
                                    <p:animEffect transition="out" filter="blinds(horizontal)">
                                      <p:cBhvr>
                                        <p:cTn id="23" dur="500"/>
                                        <p:tgtEl>
                                          <p:spTgt spid="1027"/>
                                        </p:tgtEl>
                                      </p:cBhvr>
                                    </p:animEffect>
                                    <p:set>
                                      <p:cBhvr>
                                        <p:cTn id="24" dur="1" fill="hold">
                                          <p:stCondLst>
                                            <p:cond delay="499"/>
                                          </p:stCondLst>
                                        </p:cTn>
                                        <p:tgtEl>
                                          <p:spTgt spid="102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1028"/>
                                        </p:tgtEl>
                                        <p:attrNameLst>
                                          <p:attrName>style.visibility</p:attrName>
                                        </p:attrNameLst>
                                      </p:cBhvr>
                                      <p:to>
                                        <p:strVal val="visible"/>
                                      </p:to>
                                    </p:set>
                                    <p:animEffect transition="in" filter="checkerboard(across)">
                                      <p:cBhvr>
                                        <p:cTn id="29" dur="500"/>
                                        <p:tgtEl>
                                          <p:spTgt spid="1028"/>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xit" presetSubtype="10" fill="hold" nodeType="clickEffect">
                                  <p:stCondLst>
                                    <p:cond delay="0"/>
                                  </p:stCondLst>
                                  <p:childTnLst>
                                    <p:animEffect transition="out" filter="checkerboard(across)">
                                      <p:cBhvr>
                                        <p:cTn id="33" dur="500"/>
                                        <p:tgtEl>
                                          <p:spTgt spid="1028"/>
                                        </p:tgtEl>
                                      </p:cBhvr>
                                    </p:animEffect>
                                    <p:set>
                                      <p:cBhvr>
                                        <p:cTn id="34" dur="1" fill="hold">
                                          <p:stCondLst>
                                            <p:cond delay="499"/>
                                          </p:stCondLst>
                                        </p:cTn>
                                        <p:tgtEl>
                                          <p:spTgt spid="102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0"/>
            <a:ext cx="8229600" cy="908720"/>
          </a:xfrm>
        </p:spPr>
        <p:txBody>
          <a:bodyPr/>
          <a:lstStyle/>
          <a:p>
            <a:r>
              <a:rPr lang="zh-TW" altLang="zh-TW" b="1" dirty="0" smtClean="0"/>
              <a:t>三、美日安保</a:t>
            </a:r>
            <a:endParaRPr lang="zh-TW" altLang="en-US" dirty="0"/>
          </a:p>
        </p:txBody>
      </p:sp>
      <p:sp>
        <p:nvSpPr>
          <p:cNvPr id="3" name="內容版面配置區 2"/>
          <p:cNvSpPr>
            <a:spLocks noGrp="1"/>
          </p:cNvSpPr>
          <p:nvPr>
            <p:ph idx="1"/>
          </p:nvPr>
        </p:nvSpPr>
        <p:spPr>
          <a:xfrm>
            <a:off x="467544" y="764704"/>
            <a:ext cx="8229600" cy="5688632"/>
          </a:xfrm>
        </p:spPr>
        <p:txBody>
          <a:bodyPr>
            <a:normAutofit/>
          </a:bodyPr>
          <a:lstStyle/>
          <a:p>
            <a:pPr>
              <a:buNone/>
            </a:pPr>
            <a:endParaRPr lang="en-US" altLang="zh-TW" b="1" dirty="0" smtClean="0"/>
          </a:p>
          <a:p>
            <a:pPr>
              <a:buNone/>
            </a:pPr>
            <a:r>
              <a:rPr lang="en-US" altLang="zh-TW" b="1" dirty="0" smtClean="0"/>
              <a:t>(</a:t>
            </a:r>
            <a:r>
              <a:rPr lang="zh-TW" altLang="en-US" b="1" dirty="0" smtClean="0"/>
              <a:t>一</a:t>
            </a:r>
            <a:r>
              <a:rPr lang="en-US" altLang="zh-TW" b="1" dirty="0" smtClean="0"/>
              <a:t>)</a:t>
            </a:r>
            <a:r>
              <a:rPr lang="zh-TW" altLang="zh-TW" b="1" dirty="0" smtClean="0"/>
              <a:t>戰後至冷戰</a:t>
            </a:r>
            <a:endParaRPr lang="en-US" altLang="zh-TW" b="1" dirty="0" smtClean="0"/>
          </a:p>
          <a:p>
            <a:r>
              <a:rPr lang="en-US" altLang="zh-TW" b="1" dirty="0" smtClean="0"/>
              <a:t>1951</a:t>
            </a:r>
            <a:r>
              <a:rPr lang="zh-TW" altLang="zh-TW" b="1" dirty="0" smtClean="0"/>
              <a:t>年</a:t>
            </a:r>
            <a:r>
              <a:rPr lang="en-US" altLang="zh-TW" b="1" dirty="0" smtClean="0"/>
              <a:t>-</a:t>
            </a:r>
            <a:r>
              <a:rPr lang="zh-TW" altLang="zh-TW" b="1" dirty="0" smtClean="0"/>
              <a:t>雙邊安全協議</a:t>
            </a:r>
            <a:r>
              <a:rPr lang="zh-TW" altLang="en-US" b="1" dirty="0" smtClean="0"/>
              <a:t>  </a:t>
            </a:r>
            <a:endParaRPr lang="en-US" altLang="zh-TW" b="1" dirty="0" smtClean="0"/>
          </a:p>
          <a:p>
            <a:r>
              <a:rPr lang="en-US" altLang="zh-TW" b="1" dirty="0" smtClean="0"/>
              <a:t>1960</a:t>
            </a:r>
            <a:r>
              <a:rPr lang="zh-TW" altLang="zh-TW" b="1" dirty="0" smtClean="0"/>
              <a:t>年</a:t>
            </a:r>
            <a:r>
              <a:rPr lang="en-US" altLang="zh-TW" b="1" dirty="0" smtClean="0"/>
              <a:t>-</a:t>
            </a:r>
            <a:r>
              <a:rPr lang="zh-TW" altLang="en-US" b="1" dirty="0" smtClean="0"/>
              <a:t>美日安保</a:t>
            </a:r>
            <a:endParaRPr lang="en-US" altLang="zh-TW" b="1" dirty="0" smtClean="0"/>
          </a:p>
          <a:p>
            <a:pPr>
              <a:buNone/>
            </a:pPr>
            <a:r>
              <a:rPr lang="zh-TW" altLang="zh-TW" sz="1900" b="1" dirty="0" smtClean="0"/>
              <a:t>第五條「每一方面均認為對日本政府管轄下的領土內的任何一方發動武裝攻擊將危及其本身之和平與安全，並宣布將依據其憲法規定條款與程序採取行動以因應共同危險。」</a:t>
            </a:r>
            <a:endParaRPr lang="en-US" altLang="zh-TW" sz="1900" b="1" dirty="0" smtClean="0"/>
          </a:p>
          <a:p>
            <a:pPr>
              <a:buNone/>
            </a:pPr>
            <a:r>
              <a:rPr lang="zh-TW" altLang="zh-TW" sz="1900" b="1" dirty="0" smtClean="0"/>
              <a:t>第六條「為達成為日本提供安全與維護東亞地區國際和平與安全目的，美國獲准使用日本境內的陸海空軍部隊之設施與基地。」</a:t>
            </a:r>
            <a:endParaRPr lang="en-US" altLang="zh-TW" sz="1900" b="1" dirty="0" smtClean="0"/>
          </a:p>
          <a:p>
            <a:r>
              <a:rPr lang="en-US" altLang="zh-TW" b="1" dirty="0" smtClean="0"/>
              <a:t>1970</a:t>
            </a:r>
            <a:r>
              <a:rPr lang="zh-TW" altLang="zh-TW" b="1" dirty="0" smtClean="0"/>
              <a:t>年代</a:t>
            </a:r>
            <a:r>
              <a:rPr lang="en-US" altLang="zh-TW" b="1" dirty="0" smtClean="0"/>
              <a:t>-</a:t>
            </a:r>
            <a:r>
              <a:rPr lang="zh-TW" altLang="zh-TW" b="1" dirty="0" smtClean="0"/>
              <a:t>越戰結束</a:t>
            </a:r>
            <a:endParaRPr lang="en-US" altLang="zh-TW" b="1" dirty="0" smtClean="0"/>
          </a:p>
          <a:p>
            <a:r>
              <a:rPr lang="en-US" altLang="zh-TW" b="1" dirty="0" smtClean="0"/>
              <a:t>1980</a:t>
            </a:r>
            <a:r>
              <a:rPr lang="zh-TW" altLang="zh-TW" b="1" dirty="0" smtClean="0"/>
              <a:t>年代</a:t>
            </a:r>
            <a:r>
              <a:rPr lang="en-US" altLang="zh-TW" b="1" dirty="0" smtClean="0"/>
              <a:t>-</a:t>
            </a:r>
            <a:r>
              <a:rPr lang="zh-TW" altLang="zh-TW" b="1" dirty="0" smtClean="0"/>
              <a:t>美蘇競爭</a:t>
            </a:r>
            <a:endParaRPr lang="en-US" altLang="zh-TW" b="1"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16</a:t>
            </a:fld>
            <a:endParaRPr lang="zh-TW" altLang="en-US"/>
          </a:p>
        </p:txBody>
      </p:sp>
      <p:pic>
        <p:nvPicPr>
          <p:cNvPr id="5" name="Picture 4" descr="http://www.la.us.emb-japan.go.jp/newsletter/20100608/NavyCompass.png">
            <a:hlinkClick r:id="rId2"/>
          </p:cNvPr>
          <p:cNvPicPr>
            <a:picLocks noChangeAspect="1" noChangeArrowheads="1"/>
          </p:cNvPicPr>
          <p:nvPr/>
        </p:nvPicPr>
        <p:blipFill>
          <a:blip r:embed="rId3" cstate="print">
            <a:lum bright="10000"/>
          </a:blip>
          <a:srcRect/>
          <a:stretch>
            <a:fillRect/>
          </a:stretch>
        </p:blipFill>
        <p:spPr bwMode="auto">
          <a:xfrm>
            <a:off x="6623720" y="0"/>
            <a:ext cx="2520280" cy="2492896"/>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www.nippon.com/ja/files/c00204_ph02.jpg">
            <a:hlinkClick r:id="rId2"/>
          </p:cNvPr>
          <p:cNvPicPr>
            <a:picLocks noChangeAspect="1" noChangeArrowheads="1"/>
          </p:cNvPicPr>
          <p:nvPr/>
        </p:nvPicPr>
        <p:blipFill>
          <a:blip r:embed="rId3" cstate="print">
            <a:lum bright="20000" contrast="-30000"/>
          </a:blip>
          <a:srcRect/>
          <a:stretch>
            <a:fillRect/>
          </a:stretch>
        </p:blipFill>
        <p:spPr bwMode="auto">
          <a:xfrm>
            <a:off x="3779912" y="2780928"/>
            <a:ext cx="5364088" cy="4077072"/>
          </a:xfrm>
          <a:prstGeom prst="rect">
            <a:avLst/>
          </a:prstGeom>
          <a:noFill/>
        </p:spPr>
      </p:pic>
      <p:sp>
        <p:nvSpPr>
          <p:cNvPr id="2" name="標題 1"/>
          <p:cNvSpPr>
            <a:spLocks noGrp="1"/>
          </p:cNvSpPr>
          <p:nvPr>
            <p:ph type="title"/>
          </p:nvPr>
        </p:nvSpPr>
        <p:spPr/>
        <p:txBody>
          <a:bodyPr/>
          <a:lstStyle/>
          <a:p>
            <a:r>
              <a:rPr lang="zh-TW" altLang="zh-TW" b="1" dirty="0" smtClean="0"/>
              <a:t>三、美日安保</a:t>
            </a:r>
            <a:endParaRPr lang="zh-TW" altLang="en-US" dirty="0"/>
          </a:p>
        </p:txBody>
      </p:sp>
      <p:sp>
        <p:nvSpPr>
          <p:cNvPr id="3" name="內容版面配置區 2"/>
          <p:cNvSpPr>
            <a:spLocks noGrp="1"/>
          </p:cNvSpPr>
          <p:nvPr>
            <p:ph idx="1"/>
          </p:nvPr>
        </p:nvSpPr>
        <p:spPr/>
        <p:txBody>
          <a:bodyPr/>
          <a:lstStyle/>
          <a:p>
            <a:pPr>
              <a:buNone/>
            </a:pPr>
            <a:r>
              <a:rPr lang="en-US" altLang="zh-TW" b="1" dirty="0" smtClean="0"/>
              <a:t>(</a:t>
            </a:r>
            <a:r>
              <a:rPr lang="zh-TW" altLang="zh-TW" b="1" dirty="0" smtClean="0"/>
              <a:t>二</a:t>
            </a:r>
            <a:r>
              <a:rPr lang="en-US" altLang="zh-TW" b="1" dirty="0" smtClean="0"/>
              <a:t>)</a:t>
            </a:r>
            <a:r>
              <a:rPr lang="zh-TW" altLang="zh-TW" b="1" dirty="0" smtClean="0"/>
              <a:t>冷戰結束後</a:t>
            </a:r>
            <a:endParaRPr lang="en-US" altLang="zh-TW" b="1" dirty="0" smtClean="0"/>
          </a:p>
          <a:p>
            <a:r>
              <a:rPr lang="zh-TW" altLang="zh-TW" b="1" dirty="0" smtClean="0"/>
              <a:t>區域不穩</a:t>
            </a:r>
            <a:r>
              <a:rPr lang="en-US" altLang="zh-TW" b="1" dirty="0" smtClean="0"/>
              <a:t>+</a:t>
            </a:r>
            <a:r>
              <a:rPr lang="zh-TW" altLang="zh-TW" b="1" dirty="0" smtClean="0"/>
              <a:t>美日安保新定位</a:t>
            </a:r>
            <a:endParaRPr lang="en-US" altLang="zh-TW" b="1" dirty="0" smtClean="0"/>
          </a:p>
          <a:p>
            <a:pPr>
              <a:buNone/>
            </a:pPr>
            <a:r>
              <a:rPr lang="zh-TW" altLang="zh-TW" sz="2400" b="1" dirty="0" smtClean="0">
                <a:solidFill>
                  <a:srgbClr val="00B050"/>
                </a:solidFill>
              </a:rPr>
              <a:t>外務省美日安保中心論</a:t>
            </a:r>
            <a:endParaRPr lang="en-US" altLang="zh-TW" sz="2400" b="1" dirty="0" smtClean="0">
              <a:solidFill>
                <a:srgbClr val="00B050"/>
              </a:solidFill>
            </a:endParaRPr>
          </a:p>
          <a:p>
            <a:pPr>
              <a:buNone/>
            </a:pPr>
            <a:r>
              <a:rPr lang="zh-TW" altLang="zh-TW" sz="2400" b="1" dirty="0" smtClean="0">
                <a:solidFill>
                  <a:srgbClr val="0070C0"/>
                </a:solidFill>
              </a:rPr>
              <a:t>防衛廳多邊安全論</a:t>
            </a:r>
            <a:endParaRPr lang="en-US" altLang="zh-TW" sz="2400" b="1" dirty="0" smtClean="0">
              <a:solidFill>
                <a:srgbClr val="0070C0"/>
              </a:solidFill>
            </a:endParaRPr>
          </a:p>
          <a:p>
            <a:pPr>
              <a:buNone/>
            </a:pPr>
            <a:endParaRPr lang="zh-TW" altLang="zh-TW" sz="2400" b="1" dirty="0" smtClean="0"/>
          </a:p>
          <a:p>
            <a:r>
              <a:rPr lang="en-US" altLang="zh-TW" b="1" dirty="0" smtClean="0"/>
              <a:t>1999.4</a:t>
            </a:r>
            <a:r>
              <a:rPr lang="zh-TW" altLang="zh-TW" b="1" dirty="0" smtClean="0"/>
              <a:t>重新確認安全同盟</a:t>
            </a:r>
            <a:endParaRPr lang="en-US" altLang="zh-TW" b="1" dirty="0" smtClean="0"/>
          </a:p>
          <a:p>
            <a:pPr>
              <a:buNone/>
            </a:pPr>
            <a:r>
              <a:rPr lang="zh-TW" altLang="en-US" b="1" dirty="0" smtClean="0"/>
              <a:t>    </a:t>
            </a:r>
            <a:r>
              <a:rPr lang="en-US" altLang="zh-TW" b="1" dirty="0" smtClean="0"/>
              <a:t>(</a:t>
            </a:r>
            <a:r>
              <a:rPr lang="zh-TW" altLang="en-US" b="1" dirty="0" smtClean="0"/>
              <a:t>更多考量、</a:t>
            </a:r>
            <a:r>
              <a:rPr lang="en-US" altLang="zh-TW" b="1" dirty="0" smtClean="0"/>
              <a:t>free-rider</a:t>
            </a:r>
            <a:r>
              <a:rPr lang="zh-TW" altLang="en-US" b="1" dirty="0" smtClean="0"/>
              <a:t>、</a:t>
            </a:r>
            <a:endParaRPr lang="en-US" altLang="zh-TW" b="1" dirty="0" smtClean="0"/>
          </a:p>
          <a:p>
            <a:pPr>
              <a:buNone/>
            </a:pPr>
            <a:r>
              <a:rPr lang="zh-TW" altLang="en-US" b="1" dirty="0" smtClean="0"/>
              <a:t>    安保存續好處</a:t>
            </a:r>
            <a:r>
              <a:rPr lang="en-US" altLang="zh-TW" b="1" dirty="0" smtClean="0"/>
              <a:t>)</a:t>
            </a:r>
            <a:endParaRPr lang="zh-TW" altLang="en-US" b="1"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17</a:t>
            </a:fld>
            <a:endParaRPr lang="zh-TW" altLang="en-US"/>
          </a:p>
        </p:txBody>
      </p:sp>
      <p:graphicFrame>
        <p:nvGraphicFramePr>
          <p:cNvPr id="5" name="資料庫圖表 4"/>
          <p:cNvGraphicFramePr/>
          <p:nvPr/>
        </p:nvGraphicFramePr>
        <p:xfrm>
          <a:off x="3869690" y="1484784"/>
          <a:ext cx="5274310" cy="46805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7" name="資料庫圖表 6"/>
          <p:cNvGraphicFramePr/>
          <p:nvPr/>
        </p:nvGraphicFramePr>
        <p:xfrm>
          <a:off x="2123728" y="0"/>
          <a:ext cx="7020272" cy="609329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1" name="資料庫圖表 10"/>
          <p:cNvGraphicFramePr/>
          <p:nvPr/>
        </p:nvGraphicFramePr>
        <p:xfrm>
          <a:off x="0" y="0"/>
          <a:ext cx="3995936" cy="252028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1" nodeType="clickEffect">
                                  <p:stCondLst>
                                    <p:cond delay="0"/>
                                  </p:stCondLst>
                                  <p:childTnLst>
                                    <p:anim calcmode="lin" valueType="num">
                                      <p:cBhvr additive="base">
                                        <p:cTn id="12" dur="500"/>
                                        <p:tgtEl>
                                          <p:spTgt spid="5"/>
                                        </p:tgtEl>
                                        <p:attrNameLst>
                                          <p:attrName>ppt_x</p:attrName>
                                        </p:attrNameLst>
                                      </p:cBhvr>
                                      <p:tavLst>
                                        <p:tav tm="0">
                                          <p:val>
                                            <p:strVal val="ppt_x"/>
                                          </p:val>
                                        </p:tav>
                                        <p:tav tm="100000">
                                          <p:val>
                                            <p:strVal val="ppt_x"/>
                                          </p:val>
                                        </p:tav>
                                      </p:tavLst>
                                    </p:anim>
                                    <p:anim calcmode="lin" valueType="num">
                                      <p:cBhvr additive="base">
                                        <p:cTn id="13" dur="500"/>
                                        <p:tgtEl>
                                          <p:spTgt spid="5"/>
                                        </p:tgtEl>
                                        <p:attrNameLst>
                                          <p:attrName>ppt_y</p:attrName>
                                        </p:attrNameLst>
                                      </p:cBhvr>
                                      <p:tavLst>
                                        <p:tav tm="0">
                                          <p:val>
                                            <p:strVal val="ppt_y"/>
                                          </p:val>
                                        </p:tav>
                                        <p:tav tm="100000">
                                          <p:val>
                                            <p:strVal val="1+ppt_h/2"/>
                                          </p:val>
                                        </p:tav>
                                      </p:tavLst>
                                    </p:anim>
                                    <p:set>
                                      <p:cBhvr>
                                        <p:cTn id="14" dur="1" fill="hold">
                                          <p:stCondLst>
                                            <p:cond delay="499"/>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 presetClass="exit" presetSubtype="16" fill="hold" grpId="1" nodeType="clickEffect">
                                  <p:stCondLst>
                                    <p:cond delay="0"/>
                                  </p:stCondLst>
                                  <p:childTnLst>
                                    <p:animEffect transition="out" filter="box(in)">
                                      <p:cBhvr>
                                        <p:cTn id="24" dur="500"/>
                                        <p:tgtEl>
                                          <p:spTgt spid="7"/>
                                        </p:tgtEl>
                                      </p:cBhvr>
                                    </p:animEffect>
                                    <p:set>
                                      <p:cBhvr>
                                        <p:cTn id="25" dur="1" fill="hold">
                                          <p:stCondLst>
                                            <p:cond delay="499"/>
                                          </p:stCondLst>
                                        </p:cTn>
                                        <p:tgtEl>
                                          <p:spTgt spid="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ox(in)">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xit" presetSubtype="16" fill="hold" grpId="1" nodeType="clickEffect">
                                  <p:stCondLst>
                                    <p:cond delay="0"/>
                                  </p:stCondLst>
                                  <p:childTnLst>
                                    <p:animEffect transition="out" filter="box(in)">
                                      <p:cBhvr>
                                        <p:cTn id="34" dur="500"/>
                                        <p:tgtEl>
                                          <p:spTgt spid="11"/>
                                        </p:tgtEl>
                                      </p:cBhvr>
                                    </p:animEffect>
                                    <p:set>
                                      <p:cBhvr>
                                        <p:cTn id="35"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5" grpId="1">
        <p:bldAsOne/>
      </p:bldGraphic>
      <p:bldGraphic spid="7" grpId="0">
        <p:bldAsOne/>
      </p:bldGraphic>
      <p:bldGraphic spid="7" grpId="1">
        <p:bldAsOne/>
      </p:bldGraphic>
      <p:bldGraphic spid="11" grpId="0">
        <p:bldAsOne/>
      </p:bldGraphic>
      <p:bldGraphic spid="11" grpId="1">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8" name="Picture 6" descr="http://images.caixun.com/houtai/201208/2012082117071310437190.jpg1.jpg">
            <a:hlinkClick r:id="rId2"/>
          </p:cNvPr>
          <p:cNvPicPr>
            <a:picLocks noChangeAspect="1" noChangeArrowheads="1"/>
          </p:cNvPicPr>
          <p:nvPr/>
        </p:nvPicPr>
        <p:blipFill>
          <a:blip r:embed="rId3" cstate="print">
            <a:lum bright="20000"/>
          </a:blip>
          <a:srcRect/>
          <a:stretch>
            <a:fillRect/>
          </a:stretch>
        </p:blipFill>
        <p:spPr bwMode="auto">
          <a:xfrm>
            <a:off x="5364088" y="1"/>
            <a:ext cx="3779911" cy="2564903"/>
          </a:xfrm>
          <a:prstGeom prst="rect">
            <a:avLst/>
          </a:prstGeom>
          <a:noFill/>
        </p:spPr>
      </p:pic>
      <p:pic>
        <p:nvPicPr>
          <p:cNvPr id="18434" name="Picture 2" descr="http://big5.chbcnet.com:82/mil/pic/attachement/jpg/site2/20120821/f80f414394e4119d46900e.jpg">
            <a:hlinkClick r:id="rId4"/>
          </p:cNvPr>
          <p:cNvPicPr>
            <a:picLocks noChangeAspect="1" noChangeArrowheads="1"/>
          </p:cNvPicPr>
          <p:nvPr/>
        </p:nvPicPr>
        <p:blipFill>
          <a:blip r:embed="rId5" cstate="print">
            <a:lum bright="30000"/>
          </a:blip>
          <a:srcRect/>
          <a:stretch>
            <a:fillRect/>
          </a:stretch>
        </p:blipFill>
        <p:spPr bwMode="auto">
          <a:xfrm>
            <a:off x="4105275" y="2348881"/>
            <a:ext cx="5038725" cy="4509120"/>
          </a:xfrm>
          <a:prstGeom prst="rect">
            <a:avLst/>
          </a:prstGeom>
          <a:noFill/>
        </p:spPr>
      </p:pic>
      <p:sp>
        <p:nvSpPr>
          <p:cNvPr id="2" name="標題 1"/>
          <p:cNvSpPr>
            <a:spLocks noGrp="1"/>
          </p:cNvSpPr>
          <p:nvPr>
            <p:ph type="title"/>
          </p:nvPr>
        </p:nvSpPr>
        <p:spPr>
          <a:xfrm>
            <a:off x="0" y="0"/>
            <a:ext cx="8229600" cy="836712"/>
          </a:xfrm>
        </p:spPr>
        <p:txBody>
          <a:bodyPr/>
          <a:lstStyle/>
          <a:p>
            <a:pPr algn="l"/>
            <a:r>
              <a:rPr lang="zh-TW" altLang="zh-TW" b="1" dirty="0" smtClean="0"/>
              <a:t>三、美日安保</a:t>
            </a:r>
            <a:endParaRPr lang="zh-TW" altLang="en-US" dirty="0"/>
          </a:p>
        </p:txBody>
      </p:sp>
      <p:sp>
        <p:nvSpPr>
          <p:cNvPr id="3" name="內容版面配置區 2"/>
          <p:cNvSpPr>
            <a:spLocks noGrp="1"/>
          </p:cNvSpPr>
          <p:nvPr>
            <p:ph idx="1"/>
          </p:nvPr>
        </p:nvSpPr>
        <p:spPr>
          <a:xfrm>
            <a:off x="179512" y="692696"/>
            <a:ext cx="8640960" cy="5832648"/>
          </a:xfrm>
        </p:spPr>
        <p:txBody>
          <a:bodyPr/>
          <a:lstStyle/>
          <a:p>
            <a:pPr>
              <a:buNone/>
            </a:pPr>
            <a:r>
              <a:rPr lang="en-US" altLang="zh-TW" b="1" dirty="0" smtClean="0"/>
              <a:t>(</a:t>
            </a:r>
            <a:r>
              <a:rPr lang="zh-TW" altLang="zh-TW" b="1" dirty="0" smtClean="0"/>
              <a:t>三</a:t>
            </a:r>
            <a:r>
              <a:rPr lang="en-US" altLang="zh-TW" b="1" dirty="0" smtClean="0"/>
              <a:t>)</a:t>
            </a:r>
            <a:r>
              <a:rPr lang="zh-TW" altLang="zh-TW" b="1" dirty="0" smtClean="0"/>
              <a:t>雙方責任與機制改進</a:t>
            </a:r>
            <a:r>
              <a:rPr lang="en-US" altLang="zh-TW" b="1" dirty="0" smtClean="0"/>
              <a:t>?</a:t>
            </a:r>
          </a:p>
          <a:p>
            <a:endParaRPr lang="en-US" altLang="zh-TW" b="1" dirty="0" smtClean="0">
              <a:solidFill>
                <a:srgbClr val="FF0000"/>
              </a:solidFill>
            </a:endParaRPr>
          </a:p>
          <a:p>
            <a:endParaRPr lang="en-US" altLang="zh-TW" b="1" dirty="0" smtClean="0">
              <a:solidFill>
                <a:srgbClr val="FF0000"/>
              </a:solidFill>
            </a:endParaRPr>
          </a:p>
          <a:p>
            <a:endParaRPr lang="en-US" altLang="zh-TW" b="1" dirty="0" smtClean="0">
              <a:solidFill>
                <a:srgbClr val="FF0000"/>
              </a:solidFill>
            </a:endParaRPr>
          </a:p>
          <a:p>
            <a:endParaRPr lang="en-US" altLang="zh-TW" b="1" dirty="0" smtClean="0">
              <a:solidFill>
                <a:srgbClr val="FF0000"/>
              </a:solidFill>
            </a:endParaRPr>
          </a:p>
          <a:p>
            <a:endParaRPr lang="en-US" altLang="zh-TW" b="1" dirty="0" smtClean="0"/>
          </a:p>
          <a:p>
            <a:endParaRPr lang="en-US" altLang="zh-TW" b="1" dirty="0" smtClean="0"/>
          </a:p>
          <a:p>
            <a:endParaRPr lang="en-US" altLang="zh-TW" b="1" dirty="0" smtClean="0"/>
          </a:p>
          <a:p>
            <a:r>
              <a:rPr lang="zh-TW" altLang="zh-TW" b="1" dirty="0" smtClean="0"/>
              <a:t>波</a:t>
            </a:r>
            <a:r>
              <a:rPr lang="zh-TW" altLang="zh-TW" b="1" dirty="0"/>
              <a:t>灣</a:t>
            </a:r>
            <a:r>
              <a:rPr lang="zh-TW" altLang="zh-TW" b="1" dirty="0" smtClean="0"/>
              <a:t>戰爭</a:t>
            </a:r>
            <a:r>
              <a:rPr lang="en-US" altLang="zh-TW" b="1" dirty="0"/>
              <a:t>+</a:t>
            </a:r>
            <a:r>
              <a:rPr lang="en-US" altLang="zh-TW" b="1" dirty="0" smtClean="0"/>
              <a:t>1994</a:t>
            </a:r>
            <a:r>
              <a:rPr lang="zh-TW" altLang="zh-TW" b="1" dirty="0"/>
              <a:t>年北韓核危機</a:t>
            </a:r>
            <a:endParaRPr lang="zh-TW" altLang="zh-TW" dirty="0" smtClean="0">
              <a:solidFill>
                <a:srgbClr val="FF0000"/>
              </a:solidFill>
            </a:endParaRPr>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18</a:t>
            </a:fld>
            <a:endParaRPr lang="zh-TW" altLang="en-US"/>
          </a:p>
        </p:txBody>
      </p:sp>
      <p:graphicFrame>
        <p:nvGraphicFramePr>
          <p:cNvPr id="5" name="資料庫圖表 4"/>
          <p:cNvGraphicFramePr/>
          <p:nvPr/>
        </p:nvGraphicFramePr>
        <p:xfrm>
          <a:off x="0" y="1268760"/>
          <a:ext cx="5184576" cy="403244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18436" name="Picture 4"/>
          <p:cNvPicPr>
            <a:picLocks noChangeAspect="1" noChangeArrowheads="1"/>
          </p:cNvPicPr>
          <p:nvPr/>
        </p:nvPicPr>
        <p:blipFill>
          <a:blip r:embed="rId11" cstate="print"/>
          <a:srcRect/>
          <a:stretch>
            <a:fillRect/>
          </a:stretch>
        </p:blipFill>
        <p:spPr bwMode="auto">
          <a:xfrm>
            <a:off x="0" y="5886450"/>
            <a:ext cx="4067944" cy="97155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3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ou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tatic.nownews.com/newspic/2156/i2156181.jpg">
            <a:hlinkClick r:id="rId2"/>
          </p:cNvPr>
          <p:cNvPicPr>
            <a:picLocks noChangeAspect="1" noChangeArrowheads="1"/>
          </p:cNvPicPr>
          <p:nvPr/>
        </p:nvPicPr>
        <p:blipFill>
          <a:blip r:embed="rId3" cstate="print">
            <a:lum bright="30000"/>
          </a:blip>
          <a:srcRect/>
          <a:stretch>
            <a:fillRect/>
          </a:stretch>
        </p:blipFill>
        <p:spPr bwMode="auto">
          <a:xfrm>
            <a:off x="0" y="0"/>
            <a:ext cx="9143997" cy="6858000"/>
          </a:xfrm>
          <a:prstGeom prst="rect">
            <a:avLst/>
          </a:prstGeom>
          <a:noFill/>
        </p:spPr>
      </p:pic>
      <p:sp>
        <p:nvSpPr>
          <p:cNvPr id="2" name="標題 1"/>
          <p:cNvSpPr>
            <a:spLocks noGrp="1"/>
          </p:cNvSpPr>
          <p:nvPr>
            <p:ph type="title"/>
          </p:nvPr>
        </p:nvSpPr>
        <p:spPr/>
        <p:txBody>
          <a:bodyPr/>
          <a:lstStyle/>
          <a:p>
            <a:r>
              <a:rPr lang="zh-TW" altLang="zh-TW" b="1" dirty="0" smtClean="0"/>
              <a:t>四、北韓問題</a:t>
            </a:r>
            <a:endParaRPr lang="zh-TW" altLang="en-US" dirty="0"/>
          </a:p>
        </p:txBody>
      </p:sp>
      <p:sp>
        <p:nvSpPr>
          <p:cNvPr id="3" name="內容版面配置區 2"/>
          <p:cNvSpPr>
            <a:spLocks noGrp="1"/>
          </p:cNvSpPr>
          <p:nvPr>
            <p:ph idx="1"/>
          </p:nvPr>
        </p:nvSpPr>
        <p:spPr>
          <a:xfrm>
            <a:off x="0" y="1052736"/>
            <a:ext cx="8229600" cy="4525963"/>
          </a:xfrm>
        </p:spPr>
        <p:txBody>
          <a:bodyPr/>
          <a:lstStyle/>
          <a:p>
            <a:r>
              <a:rPr lang="zh-TW" altLang="zh-TW" b="1" dirty="0" smtClean="0"/>
              <a:t>核武計畫</a:t>
            </a:r>
            <a:r>
              <a:rPr lang="en-US" altLang="zh-TW" b="1" dirty="0" smtClean="0"/>
              <a:t>-</a:t>
            </a:r>
            <a:r>
              <a:rPr lang="en-US" altLang="zh-TW" sz="2400" b="1" dirty="0" smtClean="0"/>
              <a:t>1964</a:t>
            </a:r>
            <a:r>
              <a:rPr lang="zh-TW" altLang="en-US" sz="2400" b="1" dirty="0" smtClean="0"/>
              <a:t>年開始</a:t>
            </a:r>
            <a:endParaRPr lang="en-US" altLang="zh-TW" sz="2400" b="1" dirty="0" smtClean="0"/>
          </a:p>
          <a:p>
            <a:r>
              <a:rPr lang="zh-TW" altLang="zh-TW" b="1" dirty="0" smtClean="0"/>
              <a:t>導彈發展</a:t>
            </a:r>
            <a:r>
              <a:rPr lang="en-US" altLang="zh-TW" b="1" dirty="0" smtClean="0"/>
              <a:t>-</a:t>
            </a:r>
            <a:r>
              <a:rPr lang="en-US" altLang="zh-TW" sz="2400" b="1" dirty="0" smtClean="0"/>
              <a:t>1988</a:t>
            </a:r>
            <a:r>
              <a:rPr lang="zh-TW" altLang="en-US" sz="2400" b="1" dirty="0" smtClean="0"/>
              <a:t>年試射</a:t>
            </a:r>
            <a:endParaRPr lang="en-US" altLang="zh-TW" sz="2400" b="1" dirty="0" smtClean="0"/>
          </a:p>
          <a:p>
            <a:r>
              <a:rPr lang="zh-TW" altLang="zh-TW" b="1" dirty="0" smtClean="0"/>
              <a:t>日本人質問題</a:t>
            </a:r>
            <a:r>
              <a:rPr lang="en-US" altLang="zh-TW" sz="2400" b="1" dirty="0" smtClean="0"/>
              <a:t>-1970~83</a:t>
            </a:r>
          </a:p>
          <a:p>
            <a:pPr>
              <a:buNone/>
            </a:pPr>
            <a:r>
              <a:rPr lang="zh-TW" altLang="en-US" b="1" dirty="0" smtClean="0"/>
              <a:t>   目地</a:t>
            </a:r>
            <a:r>
              <a:rPr lang="en-US" altLang="zh-TW" b="1" dirty="0" smtClean="0"/>
              <a:t>-</a:t>
            </a:r>
            <a:r>
              <a:rPr lang="zh-TW" altLang="en-US" b="1" dirty="0" smtClean="0"/>
              <a:t>訓練間諜特工</a:t>
            </a:r>
            <a:endParaRPr lang="en-US" altLang="zh-TW" b="1" dirty="0" smtClean="0"/>
          </a:p>
          <a:p>
            <a:pPr>
              <a:buNone/>
            </a:pPr>
            <a:r>
              <a:rPr lang="zh-TW" altLang="en-US" b="1" dirty="0" smtClean="0"/>
              <a:t>   案例</a:t>
            </a:r>
            <a:r>
              <a:rPr lang="en-US" altLang="zh-TW" b="1" dirty="0" smtClean="0"/>
              <a:t>-1987</a:t>
            </a:r>
            <a:r>
              <a:rPr lang="zh-TW" altLang="en-US" b="1" dirty="0" smtClean="0"/>
              <a:t>年大韓航空空難</a:t>
            </a:r>
            <a:endParaRPr lang="en-US" altLang="zh-TW" b="1" dirty="0" smtClean="0"/>
          </a:p>
          <a:p>
            <a:r>
              <a:rPr lang="zh-TW" altLang="en-US" b="1" dirty="0" smtClean="0"/>
              <a:t>不審船事件</a:t>
            </a:r>
            <a:endParaRPr lang="en-US" altLang="zh-TW" b="1"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19</a:t>
            </a:fld>
            <a:endParaRPr lang="zh-TW" altLang="en-US"/>
          </a:p>
        </p:txBody>
      </p:sp>
      <p:pic>
        <p:nvPicPr>
          <p:cNvPr id="1026" name="Picture 2" descr="C:\Users\A53S\Desktop\日本政府與政治\金賢姬.jpg"/>
          <p:cNvPicPr>
            <a:picLocks noChangeAspect="1" noChangeArrowheads="1"/>
          </p:cNvPicPr>
          <p:nvPr/>
        </p:nvPicPr>
        <p:blipFill>
          <a:blip r:embed="rId4" cstate="print"/>
          <a:srcRect/>
          <a:stretch>
            <a:fillRect/>
          </a:stretch>
        </p:blipFill>
        <p:spPr bwMode="auto">
          <a:xfrm>
            <a:off x="5903640" y="0"/>
            <a:ext cx="3240360" cy="4860540"/>
          </a:xfrm>
          <a:prstGeom prst="rect">
            <a:avLst/>
          </a:prstGeom>
          <a:noFill/>
        </p:spPr>
      </p:pic>
      <p:pic>
        <p:nvPicPr>
          <p:cNvPr id="1027" name="Picture 3" descr="C:\Users\A53S\Desktop\日本政府與政治\不審船1.jpg"/>
          <p:cNvPicPr>
            <a:picLocks noChangeAspect="1" noChangeArrowheads="1"/>
          </p:cNvPicPr>
          <p:nvPr/>
        </p:nvPicPr>
        <p:blipFill>
          <a:blip r:embed="rId5" cstate="print"/>
          <a:srcRect/>
          <a:stretch>
            <a:fillRect/>
          </a:stretch>
        </p:blipFill>
        <p:spPr bwMode="auto">
          <a:xfrm>
            <a:off x="0" y="-171400"/>
            <a:ext cx="6350000" cy="42545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nodeType="clickEffect">
                                  <p:stCondLst>
                                    <p:cond delay="0"/>
                                  </p:stCondLst>
                                  <p:childTnLst>
                                    <p:anim calcmode="lin" valueType="num">
                                      <p:cBhvr additive="base">
                                        <p:cTn id="12" dur="500"/>
                                        <p:tgtEl>
                                          <p:spTgt spid="1026"/>
                                        </p:tgtEl>
                                        <p:attrNameLst>
                                          <p:attrName>ppt_x</p:attrName>
                                        </p:attrNameLst>
                                      </p:cBhvr>
                                      <p:tavLst>
                                        <p:tav tm="0">
                                          <p:val>
                                            <p:strVal val="ppt_x"/>
                                          </p:val>
                                        </p:tav>
                                        <p:tav tm="100000">
                                          <p:val>
                                            <p:strVal val="1+ppt_w/2"/>
                                          </p:val>
                                        </p:tav>
                                      </p:tavLst>
                                    </p:anim>
                                    <p:anim calcmode="lin" valueType="num">
                                      <p:cBhvr additive="base">
                                        <p:cTn id="13" dur="500"/>
                                        <p:tgtEl>
                                          <p:spTgt spid="1026"/>
                                        </p:tgtEl>
                                        <p:attrNameLst>
                                          <p:attrName>ppt_y</p:attrName>
                                        </p:attrNameLst>
                                      </p:cBhvr>
                                      <p:tavLst>
                                        <p:tav tm="0">
                                          <p:val>
                                            <p:strVal val="ppt_y"/>
                                          </p:val>
                                        </p:tav>
                                        <p:tav tm="100000">
                                          <p:val>
                                            <p:strVal val="ppt_y"/>
                                          </p:val>
                                        </p:tav>
                                      </p:tavLst>
                                    </p:anim>
                                    <p:set>
                                      <p:cBhvr>
                                        <p:cTn id="14" dur="1" fill="hold">
                                          <p:stCondLst>
                                            <p:cond delay="499"/>
                                          </p:stCondLst>
                                        </p:cTn>
                                        <p:tgtEl>
                                          <p:spTgt spid="102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blinds(horizontal)">
                                      <p:cBhvr>
                                        <p:cTn id="19" dur="500"/>
                                        <p:tgtEl>
                                          <p:spTgt spid="102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xit" presetSubtype="4" fill="hold" nodeType="clickEffect">
                                  <p:stCondLst>
                                    <p:cond delay="0"/>
                                  </p:stCondLst>
                                  <p:childTnLst>
                                    <p:anim calcmode="lin" valueType="num">
                                      <p:cBhvr additive="base">
                                        <p:cTn id="23" dur="500"/>
                                        <p:tgtEl>
                                          <p:spTgt spid="1027"/>
                                        </p:tgtEl>
                                        <p:attrNameLst>
                                          <p:attrName>ppt_x</p:attrName>
                                        </p:attrNameLst>
                                      </p:cBhvr>
                                      <p:tavLst>
                                        <p:tav tm="0">
                                          <p:val>
                                            <p:strVal val="ppt_x"/>
                                          </p:val>
                                        </p:tav>
                                        <p:tav tm="100000">
                                          <p:val>
                                            <p:strVal val="ppt_x"/>
                                          </p:val>
                                        </p:tav>
                                      </p:tavLst>
                                    </p:anim>
                                    <p:anim calcmode="lin" valueType="num">
                                      <p:cBhvr additive="base">
                                        <p:cTn id="24" dur="500"/>
                                        <p:tgtEl>
                                          <p:spTgt spid="1027"/>
                                        </p:tgtEl>
                                        <p:attrNameLst>
                                          <p:attrName>ppt_y</p:attrName>
                                        </p:attrNameLst>
                                      </p:cBhvr>
                                      <p:tavLst>
                                        <p:tav tm="0">
                                          <p:val>
                                            <p:strVal val="ppt_y"/>
                                          </p:val>
                                        </p:tav>
                                        <p:tav tm="100000">
                                          <p:val>
                                            <p:strVal val="1+ppt_h/2"/>
                                          </p:val>
                                        </p:tav>
                                      </p:tavLst>
                                    </p:anim>
                                    <p:set>
                                      <p:cBhvr>
                                        <p:cTn id="25" dur="1" fill="hold">
                                          <p:stCondLst>
                                            <p:cond delay="499"/>
                                          </p:stCondLst>
                                        </p:cTn>
                                        <p:tgtEl>
                                          <p:spTgt spid="10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ic.pimg.tw/billypan/4964abf68dbda.jpg"/>
          <p:cNvPicPr>
            <a:picLocks noChangeAspect="1" noChangeArrowheads="1"/>
          </p:cNvPicPr>
          <p:nvPr/>
        </p:nvPicPr>
        <p:blipFill>
          <a:blip r:embed="rId2" cstate="print">
            <a:lum contrast="-10000"/>
          </a:blip>
          <a:srcRect/>
          <a:stretch>
            <a:fillRect/>
          </a:stretch>
        </p:blipFill>
        <p:spPr bwMode="auto">
          <a:xfrm>
            <a:off x="-18987" y="0"/>
            <a:ext cx="9162987" cy="6858000"/>
          </a:xfrm>
          <a:prstGeom prst="rect">
            <a:avLst/>
          </a:prstGeom>
          <a:noFill/>
        </p:spPr>
      </p:pic>
      <p:sp>
        <p:nvSpPr>
          <p:cNvPr id="2" name="標題 1"/>
          <p:cNvSpPr>
            <a:spLocks noGrp="1"/>
          </p:cNvSpPr>
          <p:nvPr>
            <p:ph type="title"/>
          </p:nvPr>
        </p:nvSpPr>
        <p:spPr>
          <a:xfrm>
            <a:off x="467544" y="0"/>
            <a:ext cx="8229600" cy="1143000"/>
          </a:xfrm>
        </p:spPr>
        <p:txBody>
          <a:bodyPr/>
          <a:lstStyle/>
          <a:p>
            <a:r>
              <a:rPr lang="zh-TW" altLang="en-US" b="1" dirty="0" smtClean="0">
                <a:solidFill>
                  <a:schemeClr val="bg1"/>
                </a:solidFill>
              </a:rPr>
              <a:t>目錄</a:t>
            </a:r>
            <a:endParaRPr lang="zh-TW" altLang="en-US" dirty="0">
              <a:solidFill>
                <a:schemeClr val="bg1"/>
              </a:solidFill>
            </a:endParaRPr>
          </a:p>
        </p:txBody>
      </p:sp>
      <p:sp>
        <p:nvSpPr>
          <p:cNvPr id="3" name="內容版面配置區 2"/>
          <p:cNvSpPr>
            <a:spLocks noGrp="1"/>
          </p:cNvSpPr>
          <p:nvPr>
            <p:ph idx="1"/>
          </p:nvPr>
        </p:nvSpPr>
        <p:spPr>
          <a:xfrm>
            <a:off x="0" y="1124744"/>
            <a:ext cx="8856984" cy="5257800"/>
          </a:xfrm>
        </p:spPr>
        <p:txBody>
          <a:bodyPr>
            <a:normAutofit fontScale="92500" lnSpcReduction="10000"/>
          </a:bodyPr>
          <a:lstStyle/>
          <a:p>
            <a:r>
              <a:rPr lang="zh-TW" altLang="en-US" b="1" dirty="0" smtClean="0">
                <a:solidFill>
                  <a:schemeClr val="bg1"/>
                </a:solidFill>
              </a:rPr>
              <a:t>一、前言</a:t>
            </a:r>
            <a:endParaRPr lang="en-US" altLang="zh-TW" b="1" dirty="0" smtClean="0">
              <a:solidFill>
                <a:schemeClr val="bg1"/>
              </a:solidFill>
            </a:endParaRPr>
          </a:p>
          <a:p>
            <a:r>
              <a:rPr lang="zh-TW" altLang="en-US" b="1" dirty="0" smtClean="0">
                <a:solidFill>
                  <a:schemeClr val="bg1"/>
                </a:solidFill>
              </a:rPr>
              <a:t>二、</a:t>
            </a:r>
            <a:r>
              <a:rPr lang="zh-TW" altLang="zh-TW" b="1" dirty="0" smtClean="0">
                <a:solidFill>
                  <a:schemeClr val="bg1"/>
                </a:solidFill>
              </a:rPr>
              <a:t>自衛隊</a:t>
            </a:r>
            <a:endParaRPr lang="en-US" altLang="zh-TW" b="1" dirty="0" smtClean="0">
              <a:solidFill>
                <a:schemeClr val="bg1"/>
              </a:solidFill>
            </a:endParaRPr>
          </a:p>
          <a:p>
            <a:pPr>
              <a:buNone/>
            </a:pPr>
            <a:r>
              <a:rPr lang="zh-TW" altLang="en-US" b="1" dirty="0" smtClean="0">
                <a:solidFill>
                  <a:schemeClr val="bg1"/>
                </a:solidFill>
              </a:rPr>
              <a:t>        </a:t>
            </a:r>
            <a:r>
              <a:rPr lang="en-US" altLang="zh-TW" b="1" dirty="0" smtClean="0">
                <a:solidFill>
                  <a:schemeClr val="bg1"/>
                </a:solidFill>
              </a:rPr>
              <a:t>(</a:t>
            </a:r>
            <a:r>
              <a:rPr lang="zh-TW" altLang="en-US" b="1" dirty="0" smtClean="0">
                <a:solidFill>
                  <a:schemeClr val="bg1"/>
                </a:solidFill>
              </a:rPr>
              <a:t>一</a:t>
            </a:r>
            <a:r>
              <a:rPr lang="en-US" altLang="zh-TW" b="1" dirty="0" smtClean="0">
                <a:solidFill>
                  <a:schemeClr val="bg1"/>
                </a:solidFill>
              </a:rPr>
              <a:t>)</a:t>
            </a:r>
            <a:r>
              <a:rPr lang="zh-TW" altLang="zh-TW" b="1" dirty="0" smtClean="0">
                <a:solidFill>
                  <a:schemeClr val="bg1"/>
                </a:solidFill>
              </a:rPr>
              <a:t>成立背景</a:t>
            </a:r>
            <a:endParaRPr lang="en-US" altLang="zh-TW" b="1" dirty="0" smtClean="0">
              <a:solidFill>
                <a:schemeClr val="bg1"/>
              </a:solidFill>
            </a:endParaRPr>
          </a:p>
          <a:p>
            <a:pPr>
              <a:buNone/>
            </a:pPr>
            <a:r>
              <a:rPr lang="zh-TW" altLang="en-US" b="1" dirty="0" smtClean="0">
                <a:solidFill>
                  <a:schemeClr val="bg1"/>
                </a:solidFill>
              </a:rPr>
              <a:t>        </a:t>
            </a:r>
            <a:r>
              <a:rPr lang="en-US" altLang="zh-TW" b="1" dirty="0" smtClean="0">
                <a:solidFill>
                  <a:schemeClr val="bg1"/>
                </a:solidFill>
              </a:rPr>
              <a:t>(</a:t>
            </a:r>
            <a:r>
              <a:rPr lang="zh-TW" altLang="zh-TW" b="1" dirty="0" smtClean="0">
                <a:solidFill>
                  <a:schemeClr val="bg1"/>
                </a:solidFill>
              </a:rPr>
              <a:t>二</a:t>
            </a:r>
            <a:r>
              <a:rPr lang="en-US" altLang="zh-TW" b="1" dirty="0" smtClean="0">
                <a:solidFill>
                  <a:schemeClr val="bg1"/>
                </a:solidFill>
              </a:rPr>
              <a:t>)</a:t>
            </a:r>
            <a:r>
              <a:rPr lang="zh-TW" altLang="zh-TW" b="1" dirty="0" smtClean="0">
                <a:solidFill>
                  <a:schemeClr val="bg1"/>
                </a:solidFill>
              </a:rPr>
              <a:t>自衛隊的建立</a:t>
            </a:r>
            <a:endParaRPr lang="en-US" altLang="zh-TW" b="1" dirty="0" smtClean="0">
              <a:solidFill>
                <a:schemeClr val="bg1"/>
              </a:solidFill>
            </a:endParaRPr>
          </a:p>
          <a:p>
            <a:pPr>
              <a:buNone/>
            </a:pPr>
            <a:r>
              <a:rPr lang="zh-TW" altLang="en-US" b="1" dirty="0" smtClean="0">
                <a:solidFill>
                  <a:schemeClr val="bg1"/>
                </a:solidFill>
              </a:rPr>
              <a:t>        </a:t>
            </a:r>
            <a:r>
              <a:rPr lang="en-US" altLang="zh-TW" b="1" dirty="0" smtClean="0">
                <a:solidFill>
                  <a:schemeClr val="bg1"/>
                </a:solidFill>
              </a:rPr>
              <a:t>(</a:t>
            </a:r>
            <a:r>
              <a:rPr lang="zh-TW" altLang="en-US" b="1" dirty="0" smtClean="0">
                <a:solidFill>
                  <a:schemeClr val="bg1"/>
                </a:solidFill>
              </a:rPr>
              <a:t>三</a:t>
            </a:r>
            <a:r>
              <a:rPr lang="en-US" altLang="zh-TW" b="1" dirty="0" smtClean="0">
                <a:solidFill>
                  <a:schemeClr val="bg1"/>
                </a:solidFill>
              </a:rPr>
              <a:t>)</a:t>
            </a:r>
            <a:r>
              <a:rPr lang="zh-TW" altLang="zh-TW" b="1" dirty="0" smtClean="0">
                <a:solidFill>
                  <a:schemeClr val="bg1"/>
                </a:solidFill>
              </a:rPr>
              <a:t>自衛隊任務</a:t>
            </a:r>
            <a:r>
              <a:rPr lang="zh-TW" altLang="en-US" b="1" dirty="0" smtClean="0">
                <a:solidFill>
                  <a:schemeClr val="bg1"/>
                </a:solidFill>
              </a:rPr>
              <a:t>、裝備</a:t>
            </a:r>
            <a:r>
              <a:rPr lang="zh-TW" altLang="zh-TW" b="1" dirty="0" smtClean="0">
                <a:solidFill>
                  <a:schemeClr val="bg1"/>
                </a:solidFill>
              </a:rPr>
              <a:t>及人員招募</a:t>
            </a:r>
            <a:endParaRPr lang="en-US" altLang="zh-TW" b="1" dirty="0" smtClean="0">
              <a:solidFill>
                <a:schemeClr val="bg1"/>
              </a:solidFill>
            </a:endParaRPr>
          </a:p>
          <a:p>
            <a:pPr>
              <a:buNone/>
            </a:pPr>
            <a:r>
              <a:rPr lang="zh-TW" altLang="en-US" b="1" dirty="0" smtClean="0">
                <a:solidFill>
                  <a:schemeClr val="bg1"/>
                </a:solidFill>
              </a:rPr>
              <a:t>        </a:t>
            </a:r>
            <a:r>
              <a:rPr lang="en-US" altLang="zh-TW" b="1" dirty="0" smtClean="0">
                <a:solidFill>
                  <a:schemeClr val="bg1"/>
                </a:solidFill>
              </a:rPr>
              <a:t>(</a:t>
            </a:r>
            <a:r>
              <a:rPr lang="zh-TW" altLang="en-US" b="1" dirty="0" smtClean="0">
                <a:solidFill>
                  <a:schemeClr val="bg1"/>
                </a:solidFill>
              </a:rPr>
              <a:t>四</a:t>
            </a:r>
            <a:r>
              <a:rPr lang="en-US" altLang="zh-TW" b="1" dirty="0" smtClean="0">
                <a:solidFill>
                  <a:schemeClr val="bg1"/>
                </a:solidFill>
              </a:rPr>
              <a:t>)</a:t>
            </a:r>
            <a:r>
              <a:rPr lang="zh-TW" altLang="zh-TW" b="1" dirty="0" smtClean="0">
                <a:solidFill>
                  <a:schemeClr val="bg1"/>
                </a:solidFill>
              </a:rPr>
              <a:t>軍事擴張</a:t>
            </a:r>
            <a:endParaRPr lang="en-US" altLang="zh-TW" b="1" dirty="0" smtClean="0">
              <a:solidFill>
                <a:schemeClr val="bg1"/>
              </a:solidFill>
            </a:endParaRPr>
          </a:p>
          <a:p>
            <a:r>
              <a:rPr lang="zh-TW" altLang="en-US" b="1" dirty="0" smtClean="0">
                <a:solidFill>
                  <a:schemeClr val="bg1"/>
                </a:solidFill>
              </a:rPr>
              <a:t>三、</a:t>
            </a:r>
            <a:r>
              <a:rPr lang="zh-TW" altLang="zh-TW" b="1" dirty="0" smtClean="0">
                <a:solidFill>
                  <a:schemeClr val="bg1"/>
                </a:solidFill>
              </a:rPr>
              <a:t>美日安保</a:t>
            </a:r>
            <a:endParaRPr lang="en-US" altLang="zh-TW" b="1" dirty="0" smtClean="0">
              <a:solidFill>
                <a:schemeClr val="bg1"/>
              </a:solidFill>
            </a:endParaRPr>
          </a:p>
          <a:p>
            <a:r>
              <a:rPr lang="zh-TW" altLang="en-US" b="1" dirty="0" smtClean="0">
                <a:solidFill>
                  <a:schemeClr val="bg1"/>
                </a:solidFill>
              </a:rPr>
              <a:t>四、</a:t>
            </a:r>
            <a:r>
              <a:rPr lang="zh-TW" altLang="zh-TW" b="1" dirty="0" smtClean="0">
                <a:solidFill>
                  <a:schemeClr val="bg1"/>
                </a:solidFill>
              </a:rPr>
              <a:t>北韓問題</a:t>
            </a:r>
            <a:endParaRPr lang="en-US" altLang="zh-TW" b="1" dirty="0" smtClean="0">
              <a:solidFill>
                <a:schemeClr val="bg1"/>
              </a:solidFill>
            </a:endParaRPr>
          </a:p>
          <a:p>
            <a:r>
              <a:rPr lang="zh-TW" altLang="en-US" b="1" dirty="0" smtClean="0">
                <a:solidFill>
                  <a:schemeClr val="bg1"/>
                </a:solidFill>
              </a:rPr>
              <a:t>五、</a:t>
            </a:r>
            <a:r>
              <a:rPr lang="zh-TW" altLang="zh-TW" b="1" dirty="0" smtClean="0">
                <a:solidFill>
                  <a:schemeClr val="bg1"/>
                </a:solidFill>
              </a:rPr>
              <a:t>與蘇</a:t>
            </a:r>
            <a:r>
              <a:rPr lang="en-US" altLang="zh-TW" b="1" dirty="0" smtClean="0">
                <a:solidFill>
                  <a:schemeClr val="bg1"/>
                </a:solidFill>
              </a:rPr>
              <a:t>/</a:t>
            </a:r>
            <a:r>
              <a:rPr lang="zh-TW" altLang="zh-TW" b="1" dirty="0" smtClean="0">
                <a:solidFill>
                  <a:schemeClr val="bg1"/>
                </a:solidFill>
              </a:rPr>
              <a:t>俄關係</a:t>
            </a:r>
            <a:endParaRPr lang="en-US" altLang="zh-TW" b="1" dirty="0" smtClean="0">
              <a:solidFill>
                <a:schemeClr val="bg1"/>
              </a:solidFill>
            </a:endParaRPr>
          </a:p>
          <a:p>
            <a:r>
              <a:rPr lang="zh-TW" altLang="en-US" b="1" dirty="0" smtClean="0">
                <a:solidFill>
                  <a:schemeClr val="bg1"/>
                </a:solidFill>
              </a:rPr>
              <a:t>六、</a:t>
            </a:r>
            <a:r>
              <a:rPr lang="zh-TW" altLang="zh-TW" b="1" dirty="0" smtClean="0">
                <a:solidFill>
                  <a:schemeClr val="bg1"/>
                </a:solidFill>
              </a:rPr>
              <a:t>結論</a:t>
            </a:r>
            <a:r>
              <a:rPr lang="en-US" altLang="zh-TW" b="1" dirty="0" smtClean="0">
                <a:solidFill>
                  <a:schemeClr val="bg1"/>
                </a:solidFill>
              </a:rPr>
              <a:t>:</a:t>
            </a:r>
            <a:r>
              <a:rPr lang="zh-TW" altLang="zh-TW" b="1" dirty="0" smtClean="0">
                <a:solidFill>
                  <a:schemeClr val="bg1"/>
                </a:solidFill>
              </a:rPr>
              <a:t>國際和平行動</a:t>
            </a:r>
            <a:r>
              <a:rPr lang="zh-TW" altLang="en-US" b="1" dirty="0" smtClean="0">
                <a:solidFill>
                  <a:schemeClr val="bg1"/>
                </a:solidFill>
              </a:rPr>
              <a:t> 與</a:t>
            </a:r>
            <a:r>
              <a:rPr lang="zh-TW" altLang="zh-TW" b="1" dirty="0" smtClean="0">
                <a:solidFill>
                  <a:schemeClr val="bg1"/>
                </a:solidFill>
              </a:rPr>
              <a:t>新世紀的策略</a:t>
            </a:r>
            <a:endParaRPr lang="zh-TW" altLang="zh-TW" dirty="0" smtClean="0">
              <a:solidFill>
                <a:schemeClr val="bg1"/>
              </a:solidFill>
            </a:endParaRPr>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2</a:t>
            </a:fld>
            <a:endParaRPr lang="zh-TW" altLang="en-US"/>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www.voafanti.com/gate/big5/gdb.voanews.com/57D4B24F-1CFD-411B-98E2-D6B388C45A3A_mw1024_n_s.jpg">
            <a:hlinkClick r:id="rId2"/>
          </p:cNvPr>
          <p:cNvPicPr>
            <a:picLocks noChangeAspect="1" noChangeArrowheads="1"/>
          </p:cNvPicPr>
          <p:nvPr/>
        </p:nvPicPr>
        <p:blipFill>
          <a:blip r:embed="rId3" cstate="print">
            <a:lum bright="30000" contrast="-40000"/>
          </a:blip>
          <a:srcRect/>
          <a:stretch>
            <a:fillRect/>
          </a:stretch>
        </p:blipFill>
        <p:spPr bwMode="auto">
          <a:xfrm>
            <a:off x="1" y="836712"/>
            <a:ext cx="9144000" cy="5870042"/>
          </a:xfrm>
          <a:prstGeom prst="rect">
            <a:avLst/>
          </a:prstGeom>
          <a:noFill/>
        </p:spPr>
      </p:pic>
      <p:sp>
        <p:nvSpPr>
          <p:cNvPr id="2" name="標題 1"/>
          <p:cNvSpPr>
            <a:spLocks noGrp="1"/>
          </p:cNvSpPr>
          <p:nvPr>
            <p:ph type="title"/>
          </p:nvPr>
        </p:nvSpPr>
        <p:spPr>
          <a:xfrm>
            <a:off x="467544" y="0"/>
            <a:ext cx="8229600" cy="836712"/>
          </a:xfrm>
        </p:spPr>
        <p:txBody>
          <a:bodyPr/>
          <a:lstStyle/>
          <a:p>
            <a:r>
              <a:rPr lang="zh-TW" altLang="en-US" b="1" dirty="0" smtClean="0"/>
              <a:t>五、與蘇俄關係</a:t>
            </a:r>
            <a:endParaRPr lang="zh-TW" altLang="en-US" dirty="0"/>
          </a:p>
        </p:txBody>
      </p:sp>
      <p:sp>
        <p:nvSpPr>
          <p:cNvPr id="3" name="內容版面配置區 2"/>
          <p:cNvSpPr>
            <a:spLocks noGrp="1"/>
          </p:cNvSpPr>
          <p:nvPr>
            <p:ph idx="1"/>
          </p:nvPr>
        </p:nvSpPr>
        <p:spPr>
          <a:xfrm>
            <a:off x="0" y="908720"/>
            <a:ext cx="8686800" cy="5217443"/>
          </a:xfrm>
        </p:spPr>
        <p:txBody>
          <a:bodyPr/>
          <a:lstStyle/>
          <a:p>
            <a:r>
              <a:rPr lang="zh-TW" altLang="en-US" b="1" dirty="0" smtClean="0"/>
              <a:t>對蘇關係</a:t>
            </a:r>
            <a:endParaRPr lang="en-US" altLang="zh-TW" b="1" dirty="0" smtClean="0"/>
          </a:p>
          <a:p>
            <a:r>
              <a:rPr lang="zh-TW" altLang="en-US" b="1" dirty="0" smtClean="0"/>
              <a:t>雙方對彼此態度迥異</a:t>
            </a:r>
            <a:endParaRPr lang="en-US" altLang="zh-TW" b="1" dirty="0" smtClean="0"/>
          </a:p>
          <a:p>
            <a:r>
              <a:rPr lang="zh-TW" altLang="en-US" b="1" dirty="0" smtClean="0"/>
              <a:t>北方四島</a:t>
            </a:r>
            <a:endParaRPr lang="en-US" altLang="zh-TW" b="1" dirty="0" smtClean="0"/>
          </a:p>
          <a:p>
            <a:r>
              <a:rPr lang="zh-TW" altLang="en-US" b="1" dirty="0" smtClean="0"/>
              <a:t> </a:t>
            </a:r>
            <a:r>
              <a:rPr lang="en-US" altLang="zh-TW" b="1" dirty="0" smtClean="0"/>
              <a:t>SS-20</a:t>
            </a:r>
          </a:p>
          <a:p>
            <a:pPr>
              <a:buNone/>
            </a:pPr>
            <a:r>
              <a:rPr lang="zh-TW" altLang="en-US" b="1" dirty="0" smtClean="0"/>
              <a:t>    太平洋艦隊     </a:t>
            </a:r>
            <a:r>
              <a:rPr lang="ru-RU" altLang="zh-TW" sz="2400" b="1" dirty="0" smtClean="0">
                <a:hlinkClick r:id="rId4"/>
              </a:rPr>
              <a:t>Владивосток</a:t>
            </a:r>
            <a:r>
              <a:rPr lang="zh-TW" altLang="en-US" sz="2400" b="1" dirty="0" smtClean="0"/>
              <a:t>      </a:t>
            </a:r>
            <a:endParaRPr lang="en-US" altLang="zh-TW" sz="2400" b="1" dirty="0" smtClean="0"/>
          </a:p>
          <a:p>
            <a:pPr>
              <a:buNone/>
            </a:pPr>
            <a:r>
              <a:rPr lang="zh-TW" altLang="en-US" sz="2400" b="1" dirty="0" smtClean="0"/>
              <a:t>                                          </a:t>
            </a:r>
            <a:r>
              <a:rPr lang="ru-RU" altLang="zh-TW" sz="2400" b="1" dirty="0" smtClean="0">
                <a:hlinkClick r:id="rId5"/>
              </a:rPr>
              <a:t>Петропа́вловск-Камча́тский</a:t>
            </a:r>
            <a:endParaRPr lang="en-US" altLang="zh-TW" sz="2400" b="1" dirty="0" smtClean="0"/>
          </a:p>
          <a:p>
            <a:r>
              <a:rPr lang="zh-TW" altLang="en-US" b="1" dirty="0" smtClean="0"/>
              <a:t>戈巴契夫的轉變</a:t>
            </a:r>
            <a:endParaRPr lang="en-US" altLang="zh-TW" b="1" dirty="0" smtClean="0"/>
          </a:p>
          <a:p>
            <a:r>
              <a:rPr lang="zh-TW" altLang="en-US" b="1" dirty="0" smtClean="0"/>
              <a:t>今後發展</a:t>
            </a:r>
            <a:r>
              <a:rPr lang="en-US" altLang="zh-TW" b="1" dirty="0" smtClean="0"/>
              <a:t>?</a:t>
            </a:r>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20</a:t>
            </a:fld>
            <a:endParaRPr lang="zh-TW" alt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t3.gstatic.com/images?q=tbn:ANd9GcSSCMrF4YB8aVNkNr4vqj1mfeFVNxiC8NGFqTm7_LPa93kbacy4zg">
            <a:hlinkClick r:id="rId2"/>
          </p:cNvPr>
          <p:cNvPicPr>
            <a:picLocks noChangeAspect="1" noChangeArrowheads="1"/>
          </p:cNvPicPr>
          <p:nvPr/>
        </p:nvPicPr>
        <p:blipFill>
          <a:blip r:embed="rId3" cstate="print">
            <a:lum bright="30000" contrast="-40000"/>
          </a:blip>
          <a:srcRect/>
          <a:stretch>
            <a:fillRect/>
          </a:stretch>
        </p:blipFill>
        <p:spPr bwMode="auto">
          <a:xfrm>
            <a:off x="359024" y="1844824"/>
            <a:ext cx="8461448" cy="4766822"/>
          </a:xfrm>
          <a:prstGeom prst="rect">
            <a:avLst/>
          </a:prstGeom>
          <a:noFill/>
        </p:spPr>
      </p:pic>
      <p:sp>
        <p:nvSpPr>
          <p:cNvPr id="2" name="標題 1"/>
          <p:cNvSpPr>
            <a:spLocks noGrp="1"/>
          </p:cNvSpPr>
          <p:nvPr>
            <p:ph type="title"/>
          </p:nvPr>
        </p:nvSpPr>
        <p:spPr/>
        <p:txBody>
          <a:bodyPr>
            <a:normAutofit/>
          </a:bodyPr>
          <a:lstStyle/>
          <a:p>
            <a:r>
              <a:rPr lang="zh-TW" altLang="zh-TW" b="1" dirty="0" smtClean="0"/>
              <a:t>結論</a:t>
            </a:r>
            <a:r>
              <a:rPr lang="en-US" altLang="zh-TW" b="1" dirty="0" smtClean="0"/>
              <a:t>:</a:t>
            </a:r>
            <a:r>
              <a:rPr lang="zh-TW" altLang="zh-TW" b="1" dirty="0" smtClean="0"/>
              <a:t>國際和平行動與新世紀策略</a:t>
            </a:r>
            <a:endParaRPr lang="zh-TW" altLang="en-US" dirty="0">
              <a:solidFill>
                <a:srgbClr val="FF0000"/>
              </a:solidFill>
            </a:endParaRPr>
          </a:p>
        </p:txBody>
      </p:sp>
      <p:sp>
        <p:nvSpPr>
          <p:cNvPr id="3" name="內容版面配置區 2"/>
          <p:cNvSpPr>
            <a:spLocks noGrp="1"/>
          </p:cNvSpPr>
          <p:nvPr>
            <p:ph idx="1"/>
          </p:nvPr>
        </p:nvSpPr>
        <p:spPr>
          <a:xfrm>
            <a:off x="467544" y="1268760"/>
            <a:ext cx="8229600" cy="4525963"/>
          </a:xfrm>
        </p:spPr>
        <p:txBody>
          <a:bodyPr/>
          <a:lstStyle/>
          <a:p>
            <a:r>
              <a:rPr lang="zh-TW" altLang="en-US" b="1" dirty="0" smtClean="0"/>
              <a:t>傳統姿態</a:t>
            </a:r>
            <a:endParaRPr lang="en-US" altLang="zh-TW" b="1" dirty="0" smtClean="0"/>
          </a:p>
          <a:p>
            <a:r>
              <a:rPr lang="zh-TW" altLang="zh-TW" b="1" dirty="0" smtClean="0">
                <a:effectLst>
                  <a:outerShdw blurRad="38100" dist="38100" dir="2700000" algn="tl">
                    <a:srgbClr val="000000">
                      <a:alpha val="43137"/>
                    </a:srgbClr>
                  </a:outerShdw>
                </a:effectLst>
              </a:rPr>
              <a:t>一次波灣戰爭</a:t>
            </a:r>
            <a:endParaRPr lang="en-US" altLang="zh-TW" b="1" dirty="0" smtClean="0">
              <a:effectLst>
                <a:outerShdw blurRad="38100" dist="38100" dir="2700000" algn="tl">
                  <a:srgbClr val="000000">
                    <a:alpha val="43137"/>
                  </a:srgbClr>
                </a:outerShdw>
              </a:effectLst>
            </a:endParaRPr>
          </a:p>
          <a:p>
            <a:r>
              <a:rPr lang="zh-TW" altLang="en-US" b="1" dirty="0" smtClean="0">
                <a:effectLst>
                  <a:outerShdw blurRad="38100" dist="38100" dir="2700000" algn="tl">
                    <a:srgbClr val="000000">
                      <a:alpha val="43137"/>
                    </a:srgbClr>
                  </a:outerShdw>
                </a:effectLst>
              </a:rPr>
              <a:t>兩次立法</a:t>
            </a:r>
            <a:endParaRPr lang="en-US" altLang="zh-TW" b="1" dirty="0" smtClean="0">
              <a:effectLst>
                <a:outerShdw blurRad="38100" dist="38100" dir="2700000" algn="tl">
                  <a:srgbClr val="000000">
                    <a:alpha val="43137"/>
                  </a:srgbClr>
                </a:outerShdw>
              </a:effectLst>
            </a:endParaRPr>
          </a:p>
          <a:p>
            <a:pPr>
              <a:buNone/>
            </a:pPr>
            <a:r>
              <a:rPr lang="zh-TW" altLang="en-US" b="1" dirty="0" smtClean="0">
                <a:effectLst>
                  <a:outerShdw blurRad="38100" dist="38100" dir="2700000" algn="tl">
                    <a:srgbClr val="000000">
                      <a:alpha val="43137"/>
                    </a:srgbClr>
                  </a:outerShdw>
                </a:effectLst>
              </a:rPr>
              <a:t>    </a:t>
            </a:r>
            <a:r>
              <a:rPr lang="en-US" altLang="zh-TW" b="1" dirty="0" smtClean="0">
                <a:effectLst>
                  <a:outerShdw blurRad="38100" dist="38100" dir="2700000" algn="tl">
                    <a:srgbClr val="000000">
                      <a:alpha val="43137"/>
                    </a:srgbClr>
                  </a:outerShdw>
                </a:effectLst>
              </a:rPr>
              <a:t>1992.6-International Peace Cooperation Law</a:t>
            </a:r>
          </a:p>
          <a:p>
            <a:r>
              <a:rPr lang="zh-TW" altLang="en-US" b="1" dirty="0" smtClean="0">
                <a:effectLst>
                  <a:outerShdw blurRad="38100" dist="38100" dir="2700000" algn="tl">
                    <a:srgbClr val="000000">
                      <a:alpha val="43137"/>
                    </a:srgbClr>
                  </a:outerShdw>
                </a:effectLst>
              </a:rPr>
              <a:t>日本自我定位問題</a:t>
            </a:r>
            <a:endParaRPr lang="zh-TW" altLang="en-US" b="1" dirty="0">
              <a:effectLst>
                <a:outerShdw blurRad="38100" dist="38100" dir="2700000" algn="tl">
                  <a:srgbClr val="000000">
                    <a:alpha val="43137"/>
                  </a:srgbClr>
                </a:outerShdw>
              </a:effectLst>
            </a:endParaRPr>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21</a:t>
            </a:fld>
            <a:endParaRPr lang="zh-TW" altLang="en-US"/>
          </a:p>
        </p:txBody>
      </p:sp>
      <p:graphicFrame>
        <p:nvGraphicFramePr>
          <p:cNvPr id="6" name="資料庫圖表 5"/>
          <p:cNvGraphicFramePr/>
          <p:nvPr/>
        </p:nvGraphicFramePr>
        <p:xfrm>
          <a:off x="2843808" y="0"/>
          <a:ext cx="6957635" cy="52565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8" presetClass="exit" presetSubtype="16" fill="hold" grpId="1" nodeType="clickEffect">
                                  <p:stCondLst>
                                    <p:cond delay="0"/>
                                  </p:stCondLst>
                                  <p:childTnLst>
                                    <p:animEffect transition="out" filter="diamond(in)">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Graphic spid="6" grpId="1">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print">
            <a:lum bright="40000" contrast="-40000"/>
          </a:blip>
          <a:srcRect/>
          <a:stretch>
            <a:fillRect/>
          </a:stretch>
        </p:blipFill>
        <p:spPr bwMode="auto">
          <a:xfrm>
            <a:off x="0" y="980728"/>
            <a:ext cx="9144000" cy="5877272"/>
          </a:xfrm>
          <a:prstGeom prst="rect">
            <a:avLst/>
          </a:prstGeom>
          <a:noFill/>
          <a:ln w="9525">
            <a:noFill/>
            <a:miter lim="800000"/>
            <a:headEnd/>
            <a:tailEnd/>
          </a:ln>
        </p:spPr>
      </p:pic>
      <p:sp>
        <p:nvSpPr>
          <p:cNvPr id="2" name="標題 1"/>
          <p:cNvSpPr>
            <a:spLocks noGrp="1"/>
          </p:cNvSpPr>
          <p:nvPr>
            <p:ph type="title"/>
          </p:nvPr>
        </p:nvSpPr>
        <p:spPr>
          <a:xfrm>
            <a:off x="457200" y="0"/>
            <a:ext cx="8229600" cy="836712"/>
          </a:xfrm>
        </p:spPr>
        <p:txBody>
          <a:bodyPr>
            <a:normAutofit fontScale="90000"/>
          </a:bodyPr>
          <a:lstStyle/>
          <a:p>
            <a:r>
              <a:rPr lang="en-US" altLang="zh-TW" sz="8000" b="1" dirty="0" smtClean="0">
                <a:latin typeface="Gungsuh" pitchFamily="18" charset="-127"/>
                <a:ea typeface="Gungsuh" pitchFamily="18" charset="-127"/>
              </a:rPr>
              <a:t>Q&amp;A</a:t>
            </a:r>
            <a:endParaRPr lang="zh-TW" altLang="en-US" sz="8000" b="1" dirty="0">
              <a:latin typeface="Gungsuh" pitchFamily="18" charset="-127"/>
              <a:ea typeface="Gungsuh" pitchFamily="18" charset="-127"/>
            </a:endParaRPr>
          </a:p>
        </p:txBody>
      </p:sp>
      <p:sp>
        <p:nvSpPr>
          <p:cNvPr id="3" name="內容版面配置區 2"/>
          <p:cNvSpPr>
            <a:spLocks noGrp="1"/>
          </p:cNvSpPr>
          <p:nvPr>
            <p:ph idx="1"/>
          </p:nvPr>
        </p:nvSpPr>
        <p:spPr>
          <a:xfrm>
            <a:off x="457200" y="1600200"/>
            <a:ext cx="8229600" cy="5257800"/>
          </a:xfrm>
        </p:spPr>
        <p:txBody>
          <a:bodyPr>
            <a:normAutofit/>
          </a:bodyPr>
          <a:lstStyle/>
          <a:p>
            <a:pPr>
              <a:buNone/>
            </a:pPr>
            <a:r>
              <a:rPr lang="en-US" altLang="zh-TW" b="1" dirty="0" smtClean="0">
                <a:effectLst>
                  <a:outerShdw blurRad="38100" dist="38100" dir="2700000" algn="tl">
                    <a:srgbClr val="000000">
                      <a:alpha val="43137"/>
                    </a:srgbClr>
                  </a:outerShdw>
                </a:effectLst>
              </a:rPr>
              <a:t>Q1.</a:t>
            </a:r>
            <a:r>
              <a:rPr lang="zh-TW" altLang="zh-TW" b="1" dirty="0" smtClean="0">
                <a:effectLst>
                  <a:outerShdw blurRad="38100" dist="38100" dir="2700000" algn="tl">
                    <a:srgbClr val="000000">
                      <a:alpha val="43137"/>
                    </a:srgbClr>
                  </a:outerShdw>
                </a:effectLst>
              </a:rPr>
              <a:t>海自最早的行動是在何時</a:t>
            </a:r>
            <a:r>
              <a:rPr lang="en-US" altLang="zh-TW" b="1" dirty="0" smtClean="0">
                <a:effectLst>
                  <a:outerShdw blurRad="38100" dist="38100" dir="2700000" algn="tl">
                    <a:srgbClr val="000000">
                      <a:alpha val="43137"/>
                    </a:srgbClr>
                  </a:outerShdw>
                </a:effectLst>
              </a:rPr>
              <a:t>?</a:t>
            </a:r>
          </a:p>
          <a:p>
            <a:pPr>
              <a:buNone/>
            </a:pPr>
            <a:endParaRPr lang="en-US" altLang="zh-TW" b="1" dirty="0" smtClean="0"/>
          </a:p>
          <a:p>
            <a:pPr>
              <a:buNone/>
            </a:pPr>
            <a:endParaRPr lang="en-US" altLang="zh-TW" b="1" dirty="0" smtClean="0"/>
          </a:p>
          <a:p>
            <a:pPr>
              <a:buNone/>
            </a:pPr>
            <a:r>
              <a:rPr lang="en-US" altLang="zh-TW" b="1" dirty="0" smtClean="0">
                <a:effectLst>
                  <a:outerShdw blurRad="38100" dist="38100" dir="2700000" algn="tl">
                    <a:srgbClr val="000000">
                      <a:alpha val="43137"/>
                    </a:srgbClr>
                  </a:outerShdw>
                </a:effectLst>
              </a:rPr>
              <a:t>Q2.</a:t>
            </a:r>
            <a:r>
              <a:rPr lang="zh-TW" altLang="zh-TW" b="1" dirty="0" smtClean="0">
                <a:effectLst>
                  <a:outerShdw blurRad="38100" dist="38100" dir="2700000" algn="tl">
                    <a:srgbClr val="000000">
                      <a:alpha val="43137"/>
                    </a:srgbClr>
                  </a:outerShdw>
                </a:effectLst>
              </a:rPr>
              <a:t>何謂不審船</a:t>
            </a:r>
            <a:r>
              <a:rPr lang="en-US" altLang="zh-TW" b="1" dirty="0" smtClean="0">
                <a:effectLst>
                  <a:outerShdw blurRad="38100" dist="38100" dir="2700000" algn="tl">
                    <a:srgbClr val="000000">
                      <a:alpha val="43137"/>
                    </a:srgbClr>
                  </a:outerShdw>
                </a:effectLst>
              </a:rPr>
              <a:t>?</a:t>
            </a:r>
          </a:p>
          <a:p>
            <a:pPr>
              <a:buNone/>
            </a:pPr>
            <a:endParaRPr lang="zh-TW" altLang="zh-TW" dirty="0" smtClean="0"/>
          </a:p>
          <a:p>
            <a:pPr>
              <a:buNone/>
            </a:pPr>
            <a:endParaRPr lang="zh-TW" altLang="zh-TW"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22</a:t>
            </a:fld>
            <a:endParaRPr lang="zh-TW" altLang="en-US"/>
          </a:p>
        </p:txBody>
      </p:sp>
      <p:pic>
        <p:nvPicPr>
          <p:cNvPr id="7" name="Picture 2" descr="C:\Users\A53S\Desktop\日本政府與政治\不審船1.jpg"/>
          <p:cNvPicPr>
            <a:picLocks noChangeAspect="1" noChangeArrowheads="1"/>
          </p:cNvPicPr>
          <p:nvPr/>
        </p:nvPicPr>
        <p:blipFill>
          <a:blip r:embed="rId3" cstate="print"/>
          <a:srcRect/>
          <a:stretch>
            <a:fillRect/>
          </a:stretch>
        </p:blipFill>
        <p:spPr bwMode="auto">
          <a:xfrm>
            <a:off x="827584" y="3861048"/>
            <a:ext cx="7128792" cy="2996952"/>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027" name="Picture 3" descr="C:\Users\A53S\Desktop\日本政府與政治\機動警察\20091104022348566.jpg"/>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p:spPr>
      </p:pic>
      <p:sp>
        <p:nvSpPr>
          <p:cNvPr id="4" name="投影片編號版面配置區 3"/>
          <p:cNvSpPr>
            <a:spLocks noGrp="1"/>
          </p:cNvSpPr>
          <p:nvPr>
            <p:ph type="sldNum" sz="quarter" idx="12"/>
          </p:nvPr>
        </p:nvSpPr>
        <p:spPr/>
        <p:txBody>
          <a:bodyPr/>
          <a:lstStyle/>
          <a:p>
            <a:fld id="{A63FE412-F98E-4918-A1D6-E50B66AB6670}" type="slidenum">
              <a:rPr lang="zh-TW" altLang="en-US" smtClean="0"/>
              <a:pPr/>
              <a:t>23</a:t>
            </a:fld>
            <a:endParaRPr lang="zh-TW" altLang="en-US"/>
          </a:p>
        </p:txBody>
      </p:sp>
      <p:sp>
        <p:nvSpPr>
          <p:cNvPr id="9" name="矩形 8"/>
          <p:cNvSpPr/>
          <p:nvPr/>
        </p:nvSpPr>
        <p:spPr>
          <a:xfrm>
            <a:off x="1115616" y="4077072"/>
            <a:ext cx="7167347" cy="923330"/>
          </a:xfrm>
          <a:prstGeom prst="rect">
            <a:avLst/>
          </a:prstGeom>
          <a:noFill/>
        </p:spPr>
        <p:txBody>
          <a:bodyPr wrap="none" lIns="91440" tIns="45720" rIns="91440" bIns="45720">
            <a:spAutoFit/>
          </a:bodyPr>
          <a:lstStyle/>
          <a:p>
            <a:pPr algn="ctr"/>
            <a:r>
              <a:rPr lang="en-US" altLang="zh-TW"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Thanks for listening~</a:t>
            </a:r>
            <a:endParaRPr lang="zh-TW" alt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blog.roodo.com/jessica_chiue/2133aefe.jpg">
            <a:hlinkClick r:id="rId2"/>
          </p:cNvPr>
          <p:cNvPicPr>
            <a:picLocks noChangeAspect="1" noChangeArrowheads="1"/>
          </p:cNvPicPr>
          <p:nvPr/>
        </p:nvPicPr>
        <p:blipFill>
          <a:blip r:embed="rId3" cstate="print">
            <a:lum bright="40000" contrast="-40000"/>
          </a:blip>
          <a:srcRect/>
          <a:stretch>
            <a:fillRect/>
          </a:stretch>
        </p:blipFill>
        <p:spPr bwMode="auto">
          <a:xfrm>
            <a:off x="0" y="0"/>
            <a:ext cx="9144000" cy="6858000"/>
          </a:xfrm>
          <a:prstGeom prst="rect">
            <a:avLst/>
          </a:prstGeom>
          <a:noFill/>
        </p:spPr>
      </p:pic>
      <p:sp>
        <p:nvSpPr>
          <p:cNvPr id="2" name="標題 1"/>
          <p:cNvSpPr>
            <a:spLocks noGrp="1"/>
          </p:cNvSpPr>
          <p:nvPr>
            <p:ph type="title"/>
          </p:nvPr>
        </p:nvSpPr>
        <p:spPr/>
        <p:txBody>
          <a:bodyPr/>
          <a:lstStyle/>
          <a:p>
            <a:r>
              <a:rPr lang="zh-TW" altLang="en-US" b="1" dirty="0" smtClean="0"/>
              <a:t>一、前言</a:t>
            </a:r>
            <a:endParaRPr lang="zh-TW" altLang="en-US" b="1" dirty="0"/>
          </a:p>
        </p:txBody>
      </p:sp>
      <p:sp>
        <p:nvSpPr>
          <p:cNvPr id="3" name="內容版面配置區 2"/>
          <p:cNvSpPr>
            <a:spLocks noGrp="1"/>
          </p:cNvSpPr>
          <p:nvPr>
            <p:ph idx="1"/>
          </p:nvPr>
        </p:nvSpPr>
        <p:spPr>
          <a:xfrm>
            <a:off x="179512" y="2348880"/>
            <a:ext cx="8229600" cy="3960440"/>
          </a:xfrm>
        </p:spPr>
        <p:txBody>
          <a:bodyPr/>
          <a:lstStyle/>
          <a:p>
            <a:r>
              <a:rPr lang="zh-TW" altLang="en-US" b="1" dirty="0" smtClean="0"/>
              <a:t>前言</a:t>
            </a:r>
            <a:endParaRPr lang="en-US" altLang="zh-TW" b="1" dirty="0" smtClean="0"/>
          </a:p>
          <a:p>
            <a:pPr>
              <a:buNone/>
            </a:pPr>
            <a:r>
              <a:rPr lang="zh-TW" altLang="en-US" dirty="0" smtClean="0"/>
              <a:t>   </a:t>
            </a:r>
            <a:r>
              <a:rPr lang="en-US" altLang="zh-TW" b="1" dirty="0" smtClean="0"/>
              <a:t>-</a:t>
            </a:r>
            <a:r>
              <a:rPr lang="zh-TW" altLang="en-US" b="1" dirty="0" smtClean="0"/>
              <a:t>傳統日本</a:t>
            </a:r>
            <a:endParaRPr lang="en-US" altLang="zh-TW" b="1" dirty="0" smtClean="0"/>
          </a:p>
          <a:p>
            <a:pPr>
              <a:buNone/>
            </a:pPr>
            <a:r>
              <a:rPr lang="en-US" altLang="zh-TW" b="1" dirty="0" smtClean="0"/>
              <a:t>   -</a:t>
            </a:r>
            <a:r>
              <a:rPr lang="zh-TW" altLang="en-US" b="1" dirty="0" smtClean="0"/>
              <a:t>明治維新  日俄戰爭、甲午戰爭</a:t>
            </a:r>
            <a:endParaRPr lang="en-US" altLang="zh-TW" b="1" dirty="0" smtClean="0"/>
          </a:p>
          <a:p>
            <a:pPr>
              <a:buNone/>
            </a:pPr>
            <a:r>
              <a:rPr lang="zh-TW" altLang="en-US" b="1" dirty="0" smtClean="0"/>
              <a:t>   </a:t>
            </a:r>
            <a:r>
              <a:rPr lang="en-US" altLang="zh-TW" b="1" dirty="0" smtClean="0"/>
              <a:t>-</a:t>
            </a:r>
            <a:r>
              <a:rPr lang="zh-TW" altLang="en-US" b="1" dirty="0" smtClean="0"/>
              <a:t>二戰之後</a:t>
            </a:r>
            <a:endParaRPr lang="en-US" altLang="zh-TW" b="1" dirty="0" smtClean="0"/>
          </a:p>
          <a:p>
            <a:pPr>
              <a:buNone/>
            </a:pPr>
            <a:r>
              <a:rPr lang="zh-TW" altLang="en-US" b="1" dirty="0" smtClean="0"/>
              <a:t>   </a:t>
            </a:r>
            <a:r>
              <a:rPr lang="en-US" altLang="zh-TW" b="1" dirty="0" smtClean="0"/>
              <a:t>-</a:t>
            </a:r>
            <a:r>
              <a:rPr lang="zh-TW" altLang="en-US" b="1" dirty="0" smtClean="0"/>
              <a:t>冷戰期間</a:t>
            </a:r>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3</a:t>
            </a:fld>
            <a:endParaRPr lang="zh-TW" altLang="en-US"/>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467544" y="2852936"/>
            <a:ext cx="8676456" cy="4005064"/>
          </a:xfrm>
          <a:prstGeom prst="rect">
            <a:avLst/>
          </a:prstGeom>
          <a:noFill/>
          <a:ln w="9525">
            <a:noFill/>
            <a:miter lim="800000"/>
            <a:headEnd/>
            <a:tailEnd/>
          </a:ln>
        </p:spPr>
      </p:pic>
      <p:sp>
        <p:nvSpPr>
          <p:cNvPr id="2" name="標題 1"/>
          <p:cNvSpPr>
            <a:spLocks noGrp="1"/>
          </p:cNvSpPr>
          <p:nvPr>
            <p:ph type="title"/>
          </p:nvPr>
        </p:nvSpPr>
        <p:spPr>
          <a:xfrm>
            <a:off x="467544" y="188640"/>
            <a:ext cx="8229600" cy="908720"/>
          </a:xfrm>
        </p:spPr>
        <p:txBody>
          <a:bodyPr>
            <a:normAutofit fontScale="90000"/>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a:xfrm>
            <a:off x="0" y="692696"/>
            <a:ext cx="8229600" cy="4968552"/>
          </a:xfrm>
        </p:spPr>
        <p:txBody>
          <a:bodyPr/>
          <a:lstStyle/>
          <a:p>
            <a:pPr>
              <a:buNone/>
            </a:pPr>
            <a:r>
              <a:rPr lang="en-US" altLang="zh-TW" dirty="0" smtClean="0"/>
              <a:t>(</a:t>
            </a:r>
            <a:r>
              <a:rPr lang="zh-TW" altLang="en-US" dirty="0" smtClean="0"/>
              <a:t>一</a:t>
            </a:r>
            <a:r>
              <a:rPr lang="en-US" altLang="zh-TW" dirty="0" smtClean="0"/>
              <a:t>)</a:t>
            </a:r>
            <a:r>
              <a:rPr lang="zh-TW" altLang="zh-TW" b="1" dirty="0" smtClean="0"/>
              <a:t>成立背景</a:t>
            </a:r>
            <a:endParaRPr lang="en-US" altLang="zh-TW" b="1" dirty="0" smtClean="0"/>
          </a:p>
          <a:p>
            <a:r>
              <a:rPr lang="zh-TW" altLang="en-US" b="1" dirty="0" smtClean="0"/>
              <a:t>戰後初期</a:t>
            </a:r>
            <a:r>
              <a:rPr lang="en-US" altLang="zh-TW" b="1" dirty="0" smtClean="0"/>
              <a:t>:</a:t>
            </a:r>
            <a:r>
              <a:rPr lang="zh-TW" altLang="en-US" b="1" dirty="0" smtClean="0"/>
              <a:t>聯合國</a:t>
            </a:r>
            <a:r>
              <a:rPr lang="en-US" altLang="zh-TW" b="1" dirty="0" smtClean="0"/>
              <a:t>+</a:t>
            </a:r>
            <a:r>
              <a:rPr lang="zh-TW" altLang="en-US" b="1" dirty="0" smtClean="0"/>
              <a:t>限制其發動戰爭的能力</a:t>
            </a:r>
            <a:r>
              <a:rPr lang="en-US" altLang="zh-TW" b="1" dirty="0" smtClean="0"/>
              <a:t>(</a:t>
            </a:r>
            <a:r>
              <a:rPr lang="zh-TW" altLang="en-US" b="1" dirty="0" smtClean="0"/>
              <a:t>去軍事化、民主化、去集中化</a:t>
            </a:r>
            <a:r>
              <a:rPr lang="en-US" altLang="zh-TW" b="1" dirty="0" smtClean="0"/>
              <a:t>)</a:t>
            </a:r>
          </a:p>
          <a:p>
            <a:r>
              <a:rPr lang="zh-TW" altLang="en-US" b="1" dirty="0" smtClean="0"/>
              <a:t>共產世界的擴張</a:t>
            </a:r>
            <a:r>
              <a:rPr lang="en-US" altLang="zh-TW" b="1" dirty="0" smtClean="0"/>
              <a:t>-</a:t>
            </a:r>
            <a:r>
              <a:rPr lang="zh-TW" altLang="en-US" b="1" dirty="0" smtClean="0"/>
              <a:t>在亞洲地位上昇、國內情勢仍不穩</a:t>
            </a:r>
            <a:r>
              <a:rPr lang="en-US" altLang="zh-TW" b="1" dirty="0" smtClean="0"/>
              <a:t>+</a:t>
            </a:r>
            <a:r>
              <a:rPr lang="zh-TW" altLang="en-US" b="1" dirty="0" smtClean="0"/>
              <a:t>美軍真空</a:t>
            </a:r>
            <a:endParaRPr lang="en-US" altLang="zh-TW" b="1" dirty="0" smtClean="0"/>
          </a:p>
          <a:p>
            <a:r>
              <a:rPr lang="zh-TW" altLang="en-US" b="1" dirty="0" smtClean="0"/>
              <a:t>內部安全</a:t>
            </a:r>
            <a:r>
              <a:rPr lang="en-US" altLang="zh-TW" b="1" dirty="0" smtClean="0"/>
              <a:t>(</a:t>
            </a:r>
            <a:r>
              <a:rPr lang="zh-TW" altLang="en-US" b="1" dirty="0" smtClean="0"/>
              <a:t>民意</a:t>
            </a:r>
            <a:r>
              <a:rPr lang="en-US" altLang="zh-TW" b="1" dirty="0" smtClean="0"/>
              <a:t>)</a:t>
            </a:r>
          </a:p>
          <a:p>
            <a:r>
              <a:rPr lang="zh-TW" altLang="en-US" b="1" dirty="0" smtClean="0"/>
              <a:t>外部安全</a:t>
            </a:r>
            <a:r>
              <a:rPr lang="en-US" altLang="zh-TW" b="1" dirty="0" smtClean="0"/>
              <a:t>(US allies)</a:t>
            </a:r>
          </a:p>
          <a:p>
            <a:r>
              <a:rPr lang="zh-TW" altLang="en-US" b="1" dirty="0" smtClean="0"/>
              <a:t>冷戰升溫，軍事擴張</a:t>
            </a:r>
            <a:r>
              <a:rPr lang="en-US" altLang="zh-TW" b="1" dirty="0" smtClean="0"/>
              <a:t>?</a:t>
            </a:r>
            <a:endParaRPr lang="zh-TW" altLang="en-US"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4</a:t>
            </a:fld>
            <a:endParaRPr lang="zh-TW" altLang="en-US"/>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3.gstatic.com/images?q=tbn:ANd9GcTYHUcQwkmuhrQ6zFSLTczBDGZLt20i8kC_FxbNKOSc5welJxOm">
            <a:hlinkClick r:id="rId2"/>
          </p:cNvPr>
          <p:cNvPicPr>
            <a:picLocks noChangeAspect="1" noChangeArrowheads="1"/>
          </p:cNvPicPr>
          <p:nvPr/>
        </p:nvPicPr>
        <p:blipFill>
          <a:blip r:embed="rId3" cstate="print">
            <a:lum bright="30000"/>
          </a:blip>
          <a:srcRect/>
          <a:stretch>
            <a:fillRect/>
          </a:stretch>
        </p:blipFill>
        <p:spPr bwMode="auto">
          <a:xfrm>
            <a:off x="971600" y="1988840"/>
            <a:ext cx="8172400" cy="4869160"/>
          </a:xfrm>
          <a:prstGeom prst="rect">
            <a:avLst/>
          </a:prstGeom>
          <a:noFill/>
        </p:spPr>
      </p:pic>
      <p:sp>
        <p:nvSpPr>
          <p:cNvPr id="2" name="標題 1"/>
          <p:cNvSpPr>
            <a:spLocks noGrp="1"/>
          </p:cNvSpPr>
          <p:nvPr>
            <p:ph type="title"/>
          </p:nvPr>
        </p:nvSpPr>
        <p:spPr>
          <a:xfrm>
            <a:off x="467544" y="0"/>
            <a:ext cx="8229600" cy="1143000"/>
          </a:xfrm>
        </p:spPr>
        <p:txBody>
          <a:bodyPr>
            <a:normAutofit fontScale="90000"/>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a:xfrm>
            <a:off x="457200" y="548680"/>
            <a:ext cx="8229600" cy="5577483"/>
          </a:xfrm>
        </p:spPr>
        <p:txBody>
          <a:bodyPr>
            <a:normAutofit/>
          </a:bodyPr>
          <a:lstStyle/>
          <a:p>
            <a:pPr>
              <a:buNone/>
            </a:pPr>
            <a:r>
              <a:rPr lang="en-US" altLang="zh-TW" b="1" dirty="0" smtClean="0"/>
              <a:t>(</a:t>
            </a:r>
            <a:r>
              <a:rPr lang="zh-TW" altLang="zh-TW" b="1" dirty="0" smtClean="0"/>
              <a:t>二</a:t>
            </a:r>
            <a:r>
              <a:rPr lang="en-US" altLang="zh-TW" b="1" dirty="0" smtClean="0"/>
              <a:t>)</a:t>
            </a:r>
            <a:r>
              <a:rPr lang="zh-TW" altLang="zh-TW" b="1" dirty="0" smtClean="0"/>
              <a:t>自衛隊的建立</a:t>
            </a:r>
            <a:r>
              <a:rPr lang="en-US" altLang="zh-TW" b="1" dirty="0" smtClean="0"/>
              <a:t>:</a:t>
            </a:r>
          </a:p>
          <a:p>
            <a:r>
              <a:rPr lang="zh-TW" altLang="en-US" b="1" dirty="0" smtClean="0"/>
              <a:t>建軍前提</a:t>
            </a:r>
            <a:r>
              <a:rPr lang="en-US" altLang="zh-TW" b="1" dirty="0" smtClean="0"/>
              <a:t>-</a:t>
            </a:r>
            <a:r>
              <a:rPr lang="zh-TW" altLang="en-US" b="1" dirty="0" smtClean="0"/>
              <a:t>劍與盾</a:t>
            </a:r>
            <a:endParaRPr lang="en-US" altLang="zh-TW" b="1" dirty="0" smtClean="0"/>
          </a:p>
          <a:p>
            <a:r>
              <a:rPr lang="zh-TW" altLang="zh-TW" b="1" dirty="0" smtClean="0"/>
              <a:t>美國協助</a:t>
            </a:r>
            <a:endParaRPr lang="en-US" altLang="zh-TW" b="1" dirty="0" smtClean="0"/>
          </a:p>
          <a:p>
            <a:pPr>
              <a:buNone/>
            </a:pPr>
            <a:r>
              <a:rPr lang="zh-TW" altLang="en-US" b="1" dirty="0" smtClean="0"/>
              <a:t>   陸自、海自、空自</a:t>
            </a:r>
            <a:endParaRPr lang="en-US" altLang="zh-TW" b="1" dirty="0" smtClean="0"/>
          </a:p>
          <a:p>
            <a:r>
              <a:rPr lang="zh-TW" altLang="en-US" b="1" dirty="0" smtClean="0">
                <a:effectLst>
                  <a:outerShdw blurRad="38100" dist="38100" dir="2700000" algn="tl">
                    <a:srgbClr val="000000">
                      <a:alpha val="43137"/>
                    </a:srgbClr>
                  </a:outerShdw>
                </a:effectLst>
              </a:rPr>
              <a:t>預算限制</a:t>
            </a:r>
            <a:endParaRPr lang="en-US" altLang="zh-TW" b="1" dirty="0" smtClean="0">
              <a:effectLst>
                <a:outerShdw blurRad="38100" dist="38100" dir="2700000" algn="tl">
                  <a:srgbClr val="000000">
                    <a:alpha val="43137"/>
                  </a:srgbClr>
                </a:outerShdw>
              </a:effectLst>
            </a:endParaRPr>
          </a:p>
          <a:p>
            <a:endParaRPr lang="en-US" altLang="zh-TW" b="1"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5</a:t>
            </a:fld>
            <a:endParaRPr lang="zh-TW" altLang="en-US"/>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3" cstate="print">
            <a:lum bright="30000"/>
          </a:blip>
          <a:srcRect/>
          <a:stretch>
            <a:fillRect/>
          </a:stretch>
        </p:blipFill>
        <p:spPr bwMode="auto">
          <a:xfrm>
            <a:off x="1043608" y="3573016"/>
            <a:ext cx="4048125" cy="3284984"/>
          </a:xfrm>
          <a:prstGeom prst="rect">
            <a:avLst/>
          </a:prstGeom>
          <a:noFill/>
          <a:ln w="9525">
            <a:noFill/>
            <a:miter lim="800000"/>
            <a:headEnd/>
            <a:tailEnd/>
          </a:ln>
        </p:spPr>
      </p:pic>
      <p:sp>
        <p:nvSpPr>
          <p:cNvPr id="2" name="標題 1"/>
          <p:cNvSpPr>
            <a:spLocks noGrp="1"/>
          </p:cNvSpPr>
          <p:nvPr>
            <p:ph type="title"/>
          </p:nvPr>
        </p:nvSpPr>
        <p:spPr>
          <a:xfrm>
            <a:off x="457200" y="116632"/>
            <a:ext cx="8229600" cy="1008112"/>
          </a:xfrm>
        </p:spPr>
        <p:txBody>
          <a:bodyPr>
            <a:normAutofit/>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sz="quarter" idx="1"/>
          </p:nvPr>
        </p:nvSpPr>
        <p:spPr>
          <a:xfrm>
            <a:off x="457200" y="908720"/>
            <a:ext cx="8229600" cy="5949280"/>
          </a:xfrm>
        </p:spPr>
        <p:txBody>
          <a:bodyPr>
            <a:normAutofit/>
          </a:bodyPr>
          <a:lstStyle/>
          <a:p>
            <a:r>
              <a:rPr lang="zh-TW" altLang="zh-TW" b="1" dirty="0" smtClean="0"/>
              <a:t>憲法第</a:t>
            </a:r>
            <a:r>
              <a:rPr lang="en-US" altLang="zh-TW" b="1" dirty="0" smtClean="0"/>
              <a:t>9</a:t>
            </a:r>
            <a:r>
              <a:rPr lang="zh-TW" altLang="zh-TW" b="1" dirty="0" smtClean="0"/>
              <a:t>條的限制</a:t>
            </a:r>
            <a:endParaRPr lang="en-US" altLang="zh-TW" b="1" dirty="0" smtClean="0"/>
          </a:p>
          <a:p>
            <a:pPr>
              <a:buNone/>
            </a:pPr>
            <a:r>
              <a:rPr lang="en-US" altLang="zh-TW" sz="2000" b="1" dirty="0" smtClean="0"/>
              <a:t>《</a:t>
            </a:r>
            <a:r>
              <a:rPr lang="zh-TW" altLang="zh-TW" sz="2000" b="1" dirty="0" smtClean="0"/>
              <a:t>日憲第九條</a:t>
            </a:r>
            <a:r>
              <a:rPr lang="en-US" altLang="zh-TW" sz="2000" b="1" dirty="0" smtClean="0"/>
              <a:t>》</a:t>
            </a:r>
            <a:r>
              <a:rPr lang="en-US" altLang="zh-TW" sz="2000" dirty="0" smtClean="0"/>
              <a:t/>
            </a:r>
            <a:br>
              <a:rPr lang="en-US" altLang="zh-TW" sz="2000" dirty="0" smtClean="0"/>
            </a:br>
            <a:r>
              <a:rPr lang="en-US" altLang="zh-TW" sz="2000" dirty="0" smtClean="0"/>
              <a:t>I.</a:t>
            </a:r>
            <a:r>
              <a:rPr lang="zh-TW" altLang="zh-TW" sz="2000" dirty="0" smtClean="0"/>
              <a:t>日本國民衷心謀求基於正義與秩序的國際和平，永遠放棄以國權發動的戰爭、武力威脅或武力行使作為解決國際爭端的手段。</a:t>
            </a:r>
            <a:r>
              <a:rPr lang="en-US" altLang="zh-TW" sz="2000" dirty="0" smtClean="0"/>
              <a:t/>
            </a:r>
            <a:br>
              <a:rPr lang="en-US" altLang="zh-TW" sz="2000" dirty="0" smtClean="0"/>
            </a:br>
            <a:r>
              <a:rPr lang="en-US" altLang="zh-TW" sz="2000" dirty="0" smtClean="0"/>
              <a:t>II.</a:t>
            </a:r>
            <a:r>
              <a:rPr lang="zh-TW" altLang="zh-TW" sz="2000" dirty="0" smtClean="0"/>
              <a:t>為達到前項目的，不保持陸海空軍及其他戰爭力量，不承認國家的交戰權。</a:t>
            </a:r>
            <a:endParaRPr lang="en-US" altLang="zh-TW" sz="2000" b="1" dirty="0" smtClean="0"/>
          </a:p>
          <a:p>
            <a:r>
              <a:rPr lang="zh-TW" altLang="en-US" b="1" dirty="0" smtClean="0"/>
              <a:t>法理層面</a:t>
            </a:r>
            <a:endParaRPr lang="en-US" altLang="zh-TW" b="1" dirty="0" smtClean="0"/>
          </a:p>
          <a:p>
            <a:pPr>
              <a:buNone/>
            </a:pPr>
            <a:r>
              <a:rPr lang="zh-TW" altLang="en-US" b="1" dirty="0" smtClean="0"/>
              <a:t>    </a:t>
            </a:r>
            <a:r>
              <a:rPr lang="en-US" altLang="zh-TW" b="1" dirty="0" smtClean="0"/>
              <a:t>-</a:t>
            </a:r>
            <a:r>
              <a:rPr lang="zh-TW" altLang="en-US" b="1" dirty="0" smtClean="0"/>
              <a:t>字面解釋</a:t>
            </a:r>
            <a:r>
              <a:rPr lang="en-US" altLang="zh-TW" b="1" dirty="0" smtClean="0"/>
              <a:t>/</a:t>
            </a:r>
            <a:r>
              <a:rPr lang="zh-TW" altLang="en-US" b="1" dirty="0" smtClean="0"/>
              <a:t>權宜之計</a:t>
            </a:r>
            <a:endParaRPr lang="en-US" altLang="zh-TW" sz="2000" b="1" dirty="0" smtClean="0"/>
          </a:p>
          <a:p>
            <a:pPr>
              <a:buNone/>
            </a:pPr>
            <a:r>
              <a:rPr lang="zh-TW" altLang="en-US" b="1" dirty="0" smtClean="0"/>
              <a:t>    </a:t>
            </a:r>
            <a:r>
              <a:rPr lang="en-US" altLang="zh-TW" b="1" dirty="0" smtClean="0"/>
              <a:t>-</a:t>
            </a:r>
            <a:r>
              <a:rPr lang="zh-TW" altLang="en-US" b="1" dirty="0" smtClean="0"/>
              <a:t>合憲性問題</a:t>
            </a:r>
            <a:r>
              <a:rPr lang="en-US" altLang="zh-TW" b="1" dirty="0" smtClean="0"/>
              <a:t>?</a:t>
            </a:r>
          </a:p>
          <a:p>
            <a:pPr>
              <a:buNone/>
            </a:pPr>
            <a:endParaRPr lang="en-US" altLang="zh-TW" b="1" dirty="0" smtClean="0"/>
          </a:p>
          <a:p>
            <a:pPr>
              <a:buNone/>
            </a:pPr>
            <a:r>
              <a:rPr lang="zh-TW" altLang="en-US" dirty="0" smtClean="0"/>
              <a:t>    </a:t>
            </a:r>
            <a:endParaRPr lang="en-US" altLang="zh-TW" dirty="0" smtClean="0"/>
          </a:p>
          <a:p>
            <a:pPr>
              <a:buNone/>
            </a:pPr>
            <a:endParaRPr lang="en-US" altLang="zh-TW" b="1" dirty="0" smtClean="0"/>
          </a:p>
          <a:p>
            <a:endParaRPr lang="zh-TW" altLang="zh-TW" b="1" dirty="0" smtClean="0"/>
          </a:p>
          <a:p>
            <a:endParaRPr lang="en-US" altLang="zh-TW" b="1" dirty="0" smtClean="0"/>
          </a:p>
          <a:p>
            <a:endParaRPr lang="zh-TW" altLang="en-US" dirty="0"/>
          </a:p>
        </p:txBody>
      </p:sp>
      <p:sp>
        <p:nvSpPr>
          <p:cNvPr id="4" name="投影片編號版面配置區 3"/>
          <p:cNvSpPr>
            <a:spLocks noGrp="1"/>
          </p:cNvSpPr>
          <p:nvPr>
            <p:ph type="sldNum" sz="quarter" idx="15"/>
          </p:nvPr>
        </p:nvSpPr>
        <p:spPr/>
        <p:txBody>
          <a:bodyPr/>
          <a:lstStyle/>
          <a:p>
            <a:fld id="{A63FE412-F98E-4918-A1D6-E50B66AB6670}" type="slidenum">
              <a:rPr lang="zh-TW" altLang="en-US" smtClean="0"/>
              <a:pPr/>
              <a:t>6</a:t>
            </a:fld>
            <a:endParaRPr lang="zh-TW" altLang="en-US"/>
          </a:p>
        </p:txBody>
      </p:sp>
      <p:pic>
        <p:nvPicPr>
          <p:cNvPr id="20481" name="Picture 1"/>
          <p:cNvPicPr>
            <a:picLocks noChangeAspect="1" noChangeArrowheads="1"/>
          </p:cNvPicPr>
          <p:nvPr/>
        </p:nvPicPr>
        <p:blipFill>
          <a:blip r:embed="rId4" cstate="print"/>
          <a:srcRect/>
          <a:stretch>
            <a:fillRect/>
          </a:stretch>
        </p:blipFill>
        <p:spPr bwMode="auto">
          <a:xfrm>
            <a:off x="5095875" y="3573016"/>
            <a:ext cx="4048125" cy="328498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http://info.wenweipo.com/attachments/2010/08/6460_20100831111718355Z8.jpg">
            <a:hlinkClick r:id="rId2"/>
          </p:cNvPr>
          <p:cNvPicPr>
            <a:picLocks noChangeAspect="1" noChangeArrowheads="1"/>
          </p:cNvPicPr>
          <p:nvPr/>
        </p:nvPicPr>
        <p:blipFill>
          <a:blip r:embed="rId3" cstate="print">
            <a:lum bright="30000"/>
          </a:blip>
          <a:srcRect/>
          <a:stretch>
            <a:fillRect/>
          </a:stretch>
        </p:blipFill>
        <p:spPr bwMode="auto">
          <a:xfrm>
            <a:off x="2987824" y="2564905"/>
            <a:ext cx="6156176" cy="4293096"/>
          </a:xfrm>
          <a:prstGeom prst="rect">
            <a:avLst/>
          </a:prstGeom>
          <a:noFill/>
        </p:spPr>
      </p:pic>
      <p:sp>
        <p:nvSpPr>
          <p:cNvPr id="2" name="標題 1"/>
          <p:cNvSpPr>
            <a:spLocks noGrp="1"/>
          </p:cNvSpPr>
          <p:nvPr>
            <p:ph type="title"/>
          </p:nvPr>
        </p:nvSpPr>
        <p:spPr/>
        <p:txBody>
          <a:bodyPr>
            <a:normAutofit fontScale="90000"/>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a:xfrm>
            <a:off x="457200" y="836712"/>
            <a:ext cx="8229600" cy="6021288"/>
          </a:xfrm>
        </p:spPr>
        <p:txBody>
          <a:bodyPr/>
          <a:lstStyle/>
          <a:p>
            <a:r>
              <a:rPr lang="zh-TW" altLang="en-US" b="1" dirty="0" smtClean="0"/>
              <a:t>任務層面</a:t>
            </a:r>
            <a:r>
              <a:rPr lang="en-US" altLang="zh-TW" b="1" dirty="0" smtClean="0"/>
              <a:t>:</a:t>
            </a:r>
          </a:p>
          <a:p>
            <a:pPr>
              <a:buNone/>
            </a:pPr>
            <a:r>
              <a:rPr lang="zh-TW" altLang="en-US" b="1" dirty="0" smtClean="0"/>
              <a:t>    </a:t>
            </a:r>
            <a:r>
              <a:rPr lang="en-US" altLang="zh-TW" b="1" dirty="0" smtClean="0"/>
              <a:t>-</a:t>
            </a:r>
            <a:r>
              <a:rPr lang="zh-TW" altLang="en-US" b="1" dirty="0" smtClean="0"/>
              <a:t>影響</a:t>
            </a:r>
            <a:r>
              <a:rPr lang="zh-TW" altLang="en-US" b="1" dirty="0" smtClean="0"/>
              <a:t>範圍</a:t>
            </a:r>
            <a:endParaRPr lang="en-US" altLang="zh-TW" b="1" dirty="0" smtClean="0">
              <a:solidFill>
                <a:srgbClr val="FF0000"/>
              </a:solidFill>
            </a:endParaRPr>
          </a:p>
          <a:p>
            <a:pPr>
              <a:buNone/>
            </a:pPr>
            <a:r>
              <a:rPr lang="zh-TW" altLang="en-US" dirty="0" smtClean="0"/>
              <a:t>      </a:t>
            </a:r>
            <a:r>
              <a:rPr lang="zh-TW" altLang="zh-TW" sz="2000" b="1" dirty="0" smtClean="0"/>
              <a:t>戰時動員體制</a:t>
            </a:r>
            <a:r>
              <a:rPr lang="en-US" altLang="zh-TW" sz="2000" b="1" dirty="0" smtClean="0"/>
              <a:t>-</a:t>
            </a:r>
            <a:r>
              <a:rPr lang="zh-TW" altLang="en-US" sz="2000" b="1" dirty="0" smtClean="0"/>
              <a:t>三矢研究事件、米格</a:t>
            </a:r>
            <a:r>
              <a:rPr lang="en-US" altLang="zh-TW" sz="2000" b="1" dirty="0" smtClean="0"/>
              <a:t>25</a:t>
            </a:r>
            <a:r>
              <a:rPr lang="zh-TW" altLang="en-US" sz="2000" b="1" dirty="0" smtClean="0"/>
              <a:t>事件</a:t>
            </a:r>
            <a:endParaRPr lang="en-US" altLang="zh-TW" sz="2000" b="1" dirty="0" smtClean="0"/>
          </a:p>
          <a:p>
            <a:pPr>
              <a:buNone/>
            </a:pPr>
            <a:r>
              <a:rPr lang="zh-TW" altLang="en-US" sz="2000" b="1" dirty="0" smtClean="0"/>
              <a:t>          </a:t>
            </a:r>
            <a:r>
              <a:rPr lang="zh-TW" altLang="zh-TW" sz="2000" b="1" dirty="0" smtClean="0"/>
              <a:t>非戰時的合作</a:t>
            </a:r>
            <a:endParaRPr lang="en-US" altLang="zh-TW" sz="2000" b="1" dirty="0" smtClean="0"/>
          </a:p>
          <a:p>
            <a:pPr>
              <a:buNone/>
            </a:pPr>
            <a:r>
              <a:rPr lang="en-US" altLang="zh-TW" sz="2000" b="1" dirty="0" smtClean="0"/>
              <a:t>    </a:t>
            </a:r>
            <a:r>
              <a:rPr lang="zh-TW" altLang="en-US" sz="2000" b="1" dirty="0" smtClean="0"/>
              <a:t>      </a:t>
            </a:r>
            <a:r>
              <a:rPr lang="zh-TW" altLang="zh-TW" sz="2000" b="1" dirty="0" smtClean="0"/>
              <a:t>海外撤僑</a:t>
            </a:r>
            <a:endParaRPr lang="en-US" altLang="zh-TW" sz="2000" b="1" dirty="0" smtClean="0"/>
          </a:p>
          <a:p>
            <a:pPr>
              <a:buNone/>
            </a:pPr>
            <a:endParaRPr lang="en-US" altLang="zh-TW" b="1" dirty="0" smtClean="0"/>
          </a:p>
          <a:p>
            <a:r>
              <a:rPr lang="zh-TW" altLang="en-US" b="1" dirty="0" smtClean="0"/>
              <a:t>修改憲法</a:t>
            </a:r>
            <a:r>
              <a:rPr lang="en-US" altLang="zh-TW" b="1" dirty="0" smtClean="0"/>
              <a:t>?</a:t>
            </a:r>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7</a:t>
            </a:fld>
            <a:endParaRPr lang="zh-TW" altLang="en-US"/>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cstate="print"/>
          <a:srcRect/>
          <a:stretch>
            <a:fillRect/>
          </a:stretch>
        </p:blipFill>
        <p:spPr bwMode="auto">
          <a:xfrm>
            <a:off x="3491880" y="1988840"/>
            <a:ext cx="5652120" cy="4869160"/>
          </a:xfrm>
          <a:prstGeom prst="rect">
            <a:avLst/>
          </a:prstGeom>
          <a:noFill/>
          <a:ln w="9525">
            <a:noFill/>
            <a:miter lim="800000"/>
            <a:headEnd/>
            <a:tailEnd/>
          </a:ln>
        </p:spPr>
      </p:pic>
      <p:sp>
        <p:nvSpPr>
          <p:cNvPr id="2" name="標題 1"/>
          <p:cNvSpPr>
            <a:spLocks noGrp="1"/>
          </p:cNvSpPr>
          <p:nvPr>
            <p:ph type="title"/>
          </p:nvPr>
        </p:nvSpPr>
        <p:spPr/>
        <p:txBody>
          <a:bodyPr>
            <a:normAutofit fontScale="90000"/>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a:xfrm>
            <a:off x="467544" y="1052736"/>
            <a:ext cx="8229600" cy="5805264"/>
          </a:xfrm>
        </p:spPr>
        <p:txBody>
          <a:bodyPr>
            <a:normAutofit lnSpcReduction="10000"/>
          </a:bodyPr>
          <a:lstStyle/>
          <a:p>
            <a:pPr>
              <a:buNone/>
            </a:pPr>
            <a:r>
              <a:rPr lang="en-US" altLang="zh-TW" dirty="0" smtClean="0"/>
              <a:t>(</a:t>
            </a:r>
            <a:r>
              <a:rPr lang="zh-TW" altLang="en-US" dirty="0" smtClean="0"/>
              <a:t>三</a:t>
            </a:r>
            <a:r>
              <a:rPr lang="en-US" altLang="zh-TW" dirty="0" smtClean="0"/>
              <a:t>)</a:t>
            </a:r>
            <a:r>
              <a:rPr lang="zh-TW" altLang="zh-TW" b="1" dirty="0" smtClean="0"/>
              <a:t>自衛隊任務</a:t>
            </a:r>
            <a:r>
              <a:rPr lang="zh-TW" altLang="en-US" b="1" dirty="0" smtClean="0"/>
              <a:t>、裝備</a:t>
            </a:r>
            <a:r>
              <a:rPr lang="zh-TW" altLang="zh-TW" b="1" dirty="0" smtClean="0"/>
              <a:t>及人員招募</a:t>
            </a:r>
            <a:r>
              <a:rPr lang="en-US" altLang="zh-TW" b="1" dirty="0" smtClean="0"/>
              <a:t>:</a:t>
            </a:r>
          </a:p>
          <a:p>
            <a:r>
              <a:rPr lang="en-US" altLang="zh-TW" b="1" dirty="0" smtClean="0"/>
              <a:t>1.</a:t>
            </a:r>
            <a:r>
              <a:rPr lang="zh-TW" altLang="en-US" b="1" dirty="0" smtClean="0"/>
              <a:t>編制、</a:t>
            </a:r>
            <a:r>
              <a:rPr lang="zh-TW" altLang="zh-TW" b="1" dirty="0" smtClean="0"/>
              <a:t>任務及演訓</a:t>
            </a:r>
            <a:endParaRPr lang="en-US" altLang="zh-TW" b="1" dirty="0" smtClean="0"/>
          </a:p>
          <a:p>
            <a:pPr>
              <a:buNone/>
            </a:pPr>
            <a:r>
              <a:rPr lang="zh-TW" altLang="en-US" b="1" dirty="0" smtClean="0">
                <a:solidFill>
                  <a:srgbClr val="FF0000"/>
                </a:solidFill>
              </a:rPr>
              <a:t>    </a:t>
            </a:r>
            <a:r>
              <a:rPr lang="zh-TW" altLang="en-US" b="1" dirty="0" smtClean="0"/>
              <a:t>行政</a:t>
            </a:r>
            <a:r>
              <a:rPr lang="zh-TW" altLang="en-US" b="1" dirty="0" smtClean="0"/>
              <a:t>編制</a:t>
            </a:r>
            <a:endParaRPr lang="en-US" altLang="zh-TW" b="1" dirty="0" smtClean="0"/>
          </a:p>
          <a:p>
            <a:pPr>
              <a:buNone/>
            </a:pPr>
            <a:r>
              <a:rPr lang="zh-TW" altLang="en-US" b="1" dirty="0" smtClean="0"/>
              <a:t>    內部安全</a:t>
            </a:r>
            <a:r>
              <a:rPr lang="en-US" altLang="zh-TW" b="1" dirty="0" smtClean="0"/>
              <a:t>-</a:t>
            </a:r>
            <a:r>
              <a:rPr lang="zh-TW" altLang="en-US" b="1" dirty="0" smtClean="0"/>
              <a:t>外部威脅</a:t>
            </a:r>
            <a:endParaRPr lang="en-US" altLang="zh-TW" b="1" dirty="0" smtClean="0"/>
          </a:p>
          <a:p>
            <a:pPr>
              <a:buNone/>
            </a:pPr>
            <a:r>
              <a:rPr lang="zh-TW" altLang="en-US" b="1" dirty="0" smtClean="0"/>
              <a:t>    伊拉克、阿富汗戰爭</a:t>
            </a:r>
            <a:endParaRPr lang="en-US" altLang="zh-TW" b="1" dirty="0" smtClean="0"/>
          </a:p>
          <a:p>
            <a:pPr>
              <a:buNone/>
            </a:pPr>
            <a:r>
              <a:rPr lang="zh-TW" altLang="en-US" b="1" dirty="0" smtClean="0"/>
              <a:t>    總員額約</a:t>
            </a:r>
            <a:r>
              <a:rPr lang="en-US" altLang="zh-TW" b="1" dirty="0" smtClean="0"/>
              <a:t>35</a:t>
            </a:r>
            <a:r>
              <a:rPr lang="zh-TW" altLang="en-US" b="1" dirty="0" smtClean="0"/>
              <a:t>萬</a:t>
            </a:r>
            <a:endParaRPr lang="en-US" altLang="zh-TW" b="1" dirty="0" smtClean="0"/>
          </a:p>
          <a:p>
            <a:pPr>
              <a:buNone/>
            </a:pPr>
            <a:r>
              <a:rPr lang="zh-TW" altLang="en-US" b="1" dirty="0" smtClean="0"/>
              <a:t>    </a:t>
            </a:r>
            <a:endParaRPr lang="en-US" altLang="zh-TW" b="1" dirty="0" smtClean="0">
              <a:solidFill>
                <a:srgbClr val="FF0000"/>
              </a:solidFill>
            </a:endParaRPr>
          </a:p>
          <a:p>
            <a:pPr>
              <a:buNone/>
            </a:pPr>
            <a:endParaRPr lang="en-US" altLang="zh-TW" b="1" dirty="0" smtClean="0"/>
          </a:p>
          <a:p>
            <a:pPr>
              <a:buNone/>
            </a:pPr>
            <a:endParaRPr lang="en-US" altLang="zh-TW" b="1" dirty="0" smtClean="0"/>
          </a:p>
          <a:p>
            <a:pPr>
              <a:buNone/>
            </a:pPr>
            <a:r>
              <a:rPr lang="zh-TW" altLang="en-US" dirty="0" smtClean="0"/>
              <a:t>      </a:t>
            </a:r>
            <a:endParaRPr lang="zh-TW" altLang="zh-TW" dirty="0" smtClean="0"/>
          </a:p>
          <a:p>
            <a:endParaRPr lang="en-US" altLang="zh-TW" b="1" dirty="0" smtClean="0"/>
          </a:p>
          <a:p>
            <a:endParaRPr lang="zh-TW" altLang="en-US"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8</a:t>
            </a:fld>
            <a:endParaRPr lang="zh-TW" altLang="en-US"/>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0"/>
            <a:ext cx="8229600" cy="1268760"/>
          </a:xfrm>
        </p:spPr>
        <p:txBody>
          <a:bodyPr>
            <a:normAutofit fontScale="90000"/>
          </a:bodyPr>
          <a:lstStyle/>
          <a:p>
            <a:r>
              <a:rPr lang="zh-TW" altLang="en-US" dirty="0" smtClean="0"/>
              <a:t>二、</a:t>
            </a:r>
            <a:r>
              <a:rPr lang="zh-TW" altLang="zh-TW" b="1" dirty="0" smtClean="0"/>
              <a:t>自衛隊</a:t>
            </a:r>
            <a:r>
              <a:rPr lang="en-US" altLang="zh-TW" b="1" dirty="0" smtClean="0"/>
              <a:t/>
            </a:r>
            <a:br>
              <a:rPr lang="en-US" altLang="zh-TW" b="1" dirty="0" smtClean="0"/>
            </a:br>
            <a:endParaRPr lang="zh-TW" altLang="en-US" dirty="0"/>
          </a:p>
        </p:txBody>
      </p:sp>
      <p:sp>
        <p:nvSpPr>
          <p:cNvPr id="3" name="內容版面配置區 2"/>
          <p:cNvSpPr>
            <a:spLocks noGrp="1"/>
          </p:cNvSpPr>
          <p:nvPr>
            <p:ph idx="1"/>
          </p:nvPr>
        </p:nvSpPr>
        <p:spPr>
          <a:xfrm>
            <a:off x="0" y="1052736"/>
            <a:ext cx="8686800" cy="5073427"/>
          </a:xfrm>
        </p:spPr>
        <p:txBody>
          <a:bodyPr/>
          <a:lstStyle/>
          <a:p>
            <a:r>
              <a:rPr lang="zh-TW" altLang="en-US" b="1" dirty="0" smtClean="0"/>
              <a:t>陸自</a:t>
            </a:r>
            <a:endParaRPr lang="en-US" altLang="zh-TW" b="1" dirty="0" smtClean="0"/>
          </a:p>
          <a:p>
            <a:pPr>
              <a:buNone/>
            </a:pPr>
            <a:r>
              <a:rPr lang="en-US" altLang="zh-TW" b="1" dirty="0" smtClean="0"/>
              <a:t>-</a:t>
            </a:r>
            <a:r>
              <a:rPr lang="zh-TW" altLang="en-US" b="1" dirty="0" smtClean="0"/>
              <a:t>任務</a:t>
            </a:r>
            <a:endParaRPr lang="en-US" altLang="zh-TW" b="1" dirty="0" smtClean="0"/>
          </a:p>
          <a:p>
            <a:pPr>
              <a:buNone/>
            </a:pPr>
            <a:r>
              <a:rPr lang="zh-TW" altLang="en-US" b="1" dirty="0" smtClean="0"/>
              <a:t>   </a:t>
            </a:r>
            <a:r>
              <a:rPr lang="zh-TW" altLang="zh-TW" sz="2400" b="1" dirty="0" smtClean="0"/>
              <a:t>對新型態威脅及意外的有效反應</a:t>
            </a:r>
            <a:endParaRPr lang="en-US" altLang="zh-TW" sz="2400" b="1" dirty="0" smtClean="0"/>
          </a:p>
          <a:p>
            <a:pPr>
              <a:buNone/>
            </a:pPr>
            <a:r>
              <a:rPr lang="zh-TW" altLang="en-US" sz="2400" b="1" dirty="0" smtClean="0"/>
              <a:t>    </a:t>
            </a:r>
            <a:r>
              <a:rPr lang="zh-TW" altLang="zh-TW" sz="2400" b="1" dirty="0" smtClean="0"/>
              <a:t>全方位防禦</a:t>
            </a:r>
            <a:endParaRPr lang="en-US" altLang="zh-TW" sz="2400" b="1" dirty="0" smtClean="0"/>
          </a:p>
          <a:p>
            <a:pPr>
              <a:buNone/>
            </a:pPr>
            <a:r>
              <a:rPr lang="zh-TW" altLang="en-US" sz="2400" b="1" dirty="0" smtClean="0"/>
              <a:t>    國際交流</a:t>
            </a:r>
            <a:endParaRPr lang="zh-TW" altLang="en-US" sz="2400" dirty="0"/>
          </a:p>
        </p:txBody>
      </p:sp>
      <p:sp>
        <p:nvSpPr>
          <p:cNvPr id="4" name="投影片編號版面配置區 3"/>
          <p:cNvSpPr>
            <a:spLocks noGrp="1"/>
          </p:cNvSpPr>
          <p:nvPr>
            <p:ph type="sldNum" sz="quarter" idx="12"/>
          </p:nvPr>
        </p:nvSpPr>
        <p:spPr/>
        <p:txBody>
          <a:bodyPr/>
          <a:lstStyle/>
          <a:p>
            <a:fld id="{A63FE412-F98E-4918-A1D6-E50B66AB6670}" type="slidenum">
              <a:rPr lang="zh-TW" altLang="en-US" smtClean="0"/>
              <a:pPr/>
              <a:t>9</a:t>
            </a:fld>
            <a:endParaRPr lang="zh-TW" altLang="en-US"/>
          </a:p>
        </p:txBody>
      </p:sp>
      <p:pic>
        <p:nvPicPr>
          <p:cNvPr id="5" name="Picture 2" descr="File:Flag of JSDF.svg">
            <a:hlinkClick r:id="rId2"/>
          </p:cNvPr>
          <p:cNvPicPr>
            <a:picLocks noChangeAspect="1" noChangeArrowheads="1"/>
          </p:cNvPicPr>
          <p:nvPr/>
        </p:nvPicPr>
        <p:blipFill>
          <a:blip r:embed="rId3" cstate="print"/>
          <a:srcRect/>
          <a:stretch>
            <a:fillRect/>
          </a:stretch>
        </p:blipFill>
        <p:spPr bwMode="auto">
          <a:xfrm>
            <a:off x="6587208" y="0"/>
            <a:ext cx="2556792" cy="2144984"/>
          </a:xfrm>
          <a:prstGeom prst="rect">
            <a:avLst/>
          </a:prstGeom>
          <a:noFill/>
        </p:spPr>
      </p:pic>
      <p:pic>
        <p:nvPicPr>
          <p:cNvPr id="2050" name="Picture 2"/>
          <p:cNvPicPr>
            <a:picLocks noChangeAspect="1" noChangeArrowheads="1"/>
          </p:cNvPicPr>
          <p:nvPr/>
        </p:nvPicPr>
        <p:blipFill>
          <a:blip r:embed="rId4" cstate="print">
            <a:lum contrast="40000"/>
          </a:blip>
          <a:srcRect/>
          <a:stretch>
            <a:fillRect/>
          </a:stretch>
        </p:blipFill>
        <p:spPr bwMode="auto">
          <a:xfrm>
            <a:off x="683568" y="2708920"/>
            <a:ext cx="8460432" cy="2895600"/>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lum contrast="40000"/>
          </a:blip>
          <a:srcRect/>
          <a:stretch>
            <a:fillRect/>
          </a:stretch>
        </p:blipFill>
        <p:spPr bwMode="auto">
          <a:xfrm>
            <a:off x="0" y="3284984"/>
            <a:ext cx="8820472" cy="2486025"/>
          </a:xfrm>
          <a:prstGeom prst="rect">
            <a:avLst/>
          </a:prstGeom>
          <a:noFill/>
          <a:ln w="9525">
            <a:noFill/>
            <a:miter lim="800000"/>
            <a:headEnd/>
            <a:tailEnd/>
          </a:ln>
        </p:spPr>
      </p:pic>
      <p:pic>
        <p:nvPicPr>
          <p:cNvPr id="2052" name="Picture 4"/>
          <p:cNvPicPr>
            <a:picLocks noChangeAspect="1" noChangeArrowheads="1"/>
          </p:cNvPicPr>
          <p:nvPr/>
        </p:nvPicPr>
        <p:blipFill>
          <a:blip r:embed="rId6" cstate="print">
            <a:lum contrast="40000"/>
          </a:blip>
          <a:srcRect/>
          <a:stretch>
            <a:fillRect/>
          </a:stretch>
        </p:blipFill>
        <p:spPr bwMode="auto">
          <a:xfrm>
            <a:off x="0" y="2708920"/>
            <a:ext cx="8748464" cy="2952328"/>
          </a:xfrm>
          <a:prstGeom prst="rect">
            <a:avLst/>
          </a:prstGeom>
          <a:noFill/>
          <a:ln w="9525">
            <a:noFill/>
            <a:miter lim="800000"/>
            <a:headEnd/>
            <a:tailEnd/>
          </a:ln>
        </p:spPr>
      </p:pic>
      <p:pic>
        <p:nvPicPr>
          <p:cNvPr id="2053" name="Picture 5"/>
          <p:cNvPicPr>
            <a:picLocks noChangeAspect="1" noChangeArrowheads="1"/>
          </p:cNvPicPr>
          <p:nvPr/>
        </p:nvPicPr>
        <p:blipFill>
          <a:blip r:embed="rId7" cstate="print">
            <a:lum contrast="40000"/>
          </a:blip>
          <a:srcRect/>
          <a:stretch>
            <a:fillRect/>
          </a:stretch>
        </p:blipFill>
        <p:spPr bwMode="auto">
          <a:xfrm>
            <a:off x="0" y="3838575"/>
            <a:ext cx="9144000" cy="3019425"/>
          </a:xfrm>
          <a:prstGeom prst="rect">
            <a:avLst/>
          </a:prstGeom>
          <a:noFill/>
          <a:ln w="9525">
            <a:noFill/>
            <a:miter lim="800000"/>
            <a:headEnd/>
            <a:tailEnd/>
          </a:ln>
        </p:spPr>
      </p:pic>
      <p:pic>
        <p:nvPicPr>
          <p:cNvPr id="2054" name="Picture 6"/>
          <p:cNvPicPr>
            <a:picLocks noChangeAspect="1" noChangeArrowheads="1"/>
          </p:cNvPicPr>
          <p:nvPr/>
        </p:nvPicPr>
        <p:blipFill>
          <a:blip r:embed="rId8" cstate="print">
            <a:lum contrast="40000"/>
          </a:blip>
          <a:srcRect/>
          <a:stretch>
            <a:fillRect/>
          </a:stretch>
        </p:blipFill>
        <p:spPr bwMode="auto">
          <a:xfrm>
            <a:off x="-180528" y="3501008"/>
            <a:ext cx="8892480" cy="3124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050"/>
                                        </p:tgtEl>
                                        <p:attrNameLst>
                                          <p:attrName>ppt_x</p:attrName>
                                        </p:attrNameLst>
                                      </p:cBhvr>
                                      <p:tavLst>
                                        <p:tav tm="0">
                                          <p:val>
                                            <p:strVal val="ppt_x"/>
                                          </p:val>
                                        </p:tav>
                                        <p:tav tm="100000">
                                          <p:val>
                                            <p:strVal val="ppt_x"/>
                                          </p:val>
                                        </p:tav>
                                      </p:tavLst>
                                    </p:anim>
                                    <p:anim calcmode="lin" valueType="num">
                                      <p:cBhvr additive="base">
                                        <p:cTn id="13" dur="500"/>
                                        <p:tgtEl>
                                          <p:spTgt spid="2050"/>
                                        </p:tgtEl>
                                        <p:attrNameLst>
                                          <p:attrName>ppt_y</p:attrName>
                                        </p:attrNameLst>
                                      </p:cBhvr>
                                      <p:tavLst>
                                        <p:tav tm="0">
                                          <p:val>
                                            <p:strVal val="ppt_y"/>
                                          </p:val>
                                        </p:tav>
                                        <p:tav tm="100000">
                                          <p:val>
                                            <p:strVal val="1+ppt_h/2"/>
                                          </p:val>
                                        </p:tav>
                                      </p:tavLst>
                                    </p:anim>
                                    <p:set>
                                      <p:cBhvr>
                                        <p:cTn id="14" dur="1" fill="hold">
                                          <p:stCondLst>
                                            <p:cond delay="499"/>
                                          </p:stCondLst>
                                        </p:cTn>
                                        <p:tgtEl>
                                          <p:spTgt spid="205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2"/>
                                        </p:tgtEl>
                                        <p:attrNameLst>
                                          <p:attrName>style.visibility</p:attrName>
                                        </p:attrNameLst>
                                      </p:cBhvr>
                                      <p:to>
                                        <p:strVal val="visible"/>
                                      </p:to>
                                    </p:set>
                                    <p:anim calcmode="lin" valueType="num">
                                      <p:cBhvr additive="base">
                                        <p:cTn id="19" dur="500" fill="hold"/>
                                        <p:tgtEl>
                                          <p:spTgt spid="2052"/>
                                        </p:tgtEl>
                                        <p:attrNameLst>
                                          <p:attrName>ppt_x</p:attrName>
                                        </p:attrNameLst>
                                      </p:cBhvr>
                                      <p:tavLst>
                                        <p:tav tm="0">
                                          <p:val>
                                            <p:strVal val="#ppt_x"/>
                                          </p:val>
                                        </p:tav>
                                        <p:tav tm="100000">
                                          <p:val>
                                            <p:strVal val="#ppt_x"/>
                                          </p:val>
                                        </p:tav>
                                      </p:tavLst>
                                    </p:anim>
                                    <p:anim calcmode="lin" valueType="num">
                                      <p:cBhvr additive="base">
                                        <p:cTn id="20"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xit" presetSubtype="4" fill="hold" nodeType="clickEffect">
                                  <p:stCondLst>
                                    <p:cond delay="0"/>
                                  </p:stCondLst>
                                  <p:childTnLst>
                                    <p:anim calcmode="lin" valueType="num">
                                      <p:cBhvr additive="base">
                                        <p:cTn id="24" dur="500"/>
                                        <p:tgtEl>
                                          <p:spTgt spid="2052"/>
                                        </p:tgtEl>
                                        <p:attrNameLst>
                                          <p:attrName>ppt_x</p:attrName>
                                        </p:attrNameLst>
                                      </p:cBhvr>
                                      <p:tavLst>
                                        <p:tav tm="0">
                                          <p:val>
                                            <p:strVal val="ppt_x"/>
                                          </p:val>
                                        </p:tav>
                                        <p:tav tm="100000">
                                          <p:val>
                                            <p:strVal val="ppt_x"/>
                                          </p:val>
                                        </p:tav>
                                      </p:tavLst>
                                    </p:anim>
                                    <p:anim calcmode="lin" valueType="num">
                                      <p:cBhvr additive="base">
                                        <p:cTn id="25" dur="500"/>
                                        <p:tgtEl>
                                          <p:spTgt spid="2052"/>
                                        </p:tgtEl>
                                        <p:attrNameLst>
                                          <p:attrName>ppt_y</p:attrName>
                                        </p:attrNameLst>
                                      </p:cBhvr>
                                      <p:tavLst>
                                        <p:tav tm="0">
                                          <p:val>
                                            <p:strVal val="ppt_y"/>
                                          </p:val>
                                        </p:tav>
                                        <p:tav tm="100000">
                                          <p:val>
                                            <p:strVal val="1+ppt_h/2"/>
                                          </p:val>
                                        </p:tav>
                                      </p:tavLst>
                                    </p:anim>
                                    <p:set>
                                      <p:cBhvr>
                                        <p:cTn id="26" dur="1" fill="hold">
                                          <p:stCondLst>
                                            <p:cond delay="499"/>
                                          </p:stCondLst>
                                        </p:cTn>
                                        <p:tgtEl>
                                          <p:spTgt spid="2052"/>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051"/>
                                        </p:tgtEl>
                                        <p:attrNameLst>
                                          <p:attrName>style.visibility</p:attrName>
                                        </p:attrNameLst>
                                      </p:cBhvr>
                                      <p:to>
                                        <p:strVal val="visible"/>
                                      </p:to>
                                    </p:set>
                                    <p:anim calcmode="lin" valueType="num">
                                      <p:cBhvr additive="base">
                                        <p:cTn id="31" dur="500" fill="hold"/>
                                        <p:tgtEl>
                                          <p:spTgt spid="2051"/>
                                        </p:tgtEl>
                                        <p:attrNameLst>
                                          <p:attrName>ppt_x</p:attrName>
                                        </p:attrNameLst>
                                      </p:cBhvr>
                                      <p:tavLst>
                                        <p:tav tm="0">
                                          <p:val>
                                            <p:strVal val="#ppt_x"/>
                                          </p:val>
                                        </p:tav>
                                        <p:tav tm="100000">
                                          <p:val>
                                            <p:strVal val="#ppt_x"/>
                                          </p:val>
                                        </p:tav>
                                      </p:tavLst>
                                    </p:anim>
                                    <p:anim calcmode="lin" valueType="num">
                                      <p:cBhvr additive="base">
                                        <p:cTn id="32" dur="500" fill="hold"/>
                                        <p:tgtEl>
                                          <p:spTgt spid="205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xit" presetSubtype="2" fill="hold" nodeType="clickEffect">
                                  <p:stCondLst>
                                    <p:cond delay="0"/>
                                  </p:stCondLst>
                                  <p:childTnLst>
                                    <p:anim calcmode="lin" valueType="num">
                                      <p:cBhvr additive="base">
                                        <p:cTn id="36" dur="500"/>
                                        <p:tgtEl>
                                          <p:spTgt spid="2051"/>
                                        </p:tgtEl>
                                        <p:attrNameLst>
                                          <p:attrName>ppt_x</p:attrName>
                                        </p:attrNameLst>
                                      </p:cBhvr>
                                      <p:tavLst>
                                        <p:tav tm="0">
                                          <p:val>
                                            <p:strVal val="ppt_x"/>
                                          </p:val>
                                        </p:tav>
                                        <p:tav tm="100000">
                                          <p:val>
                                            <p:strVal val="1+ppt_w/2"/>
                                          </p:val>
                                        </p:tav>
                                      </p:tavLst>
                                    </p:anim>
                                    <p:anim calcmode="lin" valueType="num">
                                      <p:cBhvr additive="base">
                                        <p:cTn id="37" dur="500"/>
                                        <p:tgtEl>
                                          <p:spTgt spid="2051"/>
                                        </p:tgtEl>
                                        <p:attrNameLst>
                                          <p:attrName>ppt_y</p:attrName>
                                        </p:attrNameLst>
                                      </p:cBhvr>
                                      <p:tavLst>
                                        <p:tav tm="0">
                                          <p:val>
                                            <p:strVal val="ppt_y"/>
                                          </p:val>
                                        </p:tav>
                                        <p:tav tm="100000">
                                          <p:val>
                                            <p:strVal val="ppt_y"/>
                                          </p:val>
                                        </p:tav>
                                      </p:tavLst>
                                    </p:anim>
                                    <p:set>
                                      <p:cBhvr>
                                        <p:cTn id="38" dur="1" fill="hold">
                                          <p:stCondLst>
                                            <p:cond delay="499"/>
                                          </p:stCondLst>
                                        </p:cTn>
                                        <p:tgtEl>
                                          <p:spTgt spid="205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053"/>
                                        </p:tgtEl>
                                        <p:attrNameLst>
                                          <p:attrName>style.visibility</p:attrName>
                                        </p:attrNameLst>
                                      </p:cBhvr>
                                      <p:to>
                                        <p:strVal val="visible"/>
                                      </p:to>
                                    </p:set>
                                    <p:anim calcmode="lin" valueType="num">
                                      <p:cBhvr additive="base">
                                        <p:cTn id="43" dur="500" fill="hold"/>
                                        <p:tgtEl>
                                          <p:spTgt spid="2053"/>
                                        </p:tgtEl>
                                        <p:attrNameLst>
                                          <p:attrName>ppt_x</p:attrName>
                                        </p:attrNameLst>
                                      </p:cBhvr>
                                      <p:tavLst>
                                        <p:tav tm="0">
                                          <p:val>
                                            <p:strVal val="#ppt_x"/>
                                          </p:val>
                                        </p:tav>
                                        <p:tav tm="100000">
                                          <p:val>
                                            <p:strVal val="#ppt_x"/>
                                          </p:val>
                                        </p:tav>
                                      </p:tavLst>
                                    </p:anim>
                                    <p:anim calcmode="lin" valueType="num">
                                      <p:cBhvr additive="base">
                                        <p:cTn id="44"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xit" presetSubtype="12" fill="hold" nodeType="clickEffect">
                                  <p:stCondLst>
                                    <p:cond delay="0"/>
                                  </p:stCondLst>
                                  <p:childTnLst>
                                    <p:anim calcmode="lin" valueType="num">
                                      <p:cBhvr additive="base">
                                        <p:cTn id="48" dur="500"/>
                                        <p:tgtEl>
                                          <p:spTgt spid="2053"/>
                                        </p:tgtEl>
                                        <p:attrNameLst>
                                          <p:attrName>ppt_x</p:attrName>
                                        </p:attrNameLst>
                                      </p:cBhvr>
                                      <p:tavLst>
                                        <p:tav tm="0">
                                          <p:val>
                                            <p:strVal val="ppt_x"/>
                                          </p:val>
                                        </p:tav>
                                        <p:tav tm="100000">
                                          <p:val>
                                            <p:strVal val="0-ppt_w/2"/>
                                          </p:val>
                                        </p:tav>
                                      </p:tavLst>
                                    </p:anim>
                                    <p:anim calcmode="lin" valueType="num">
                                      <p:cBhvr additive="base">
                                        <p:cTn id="49" dur="500"/>
                                        <p:tgtEl>
                                          <p:spTgt spid="2053"/>
                                        </p:tgtEl>
                                        <p:attrNameLst>
                                          <p:attrName>ppt_y</p:attrName>
                                        </p:attrNameLst>
                                      </p:cBhvr>
                                      <p:tavLst>
                                        <p:tav tm="0">
                                          <p:val>
                                            <p:strVal val="ppt_y"/>
                                          </p:val>
                                        </p:tav>
                                        <p:tav tm="100000">
                                          <p:val>
                                            <p:strVal val="1+ppt_h/2"/>
                                          </p:val>
                                        </p:tav>
                                      </p:tavLst>
                                    </p:anim>
                                    <p:set>
                                      <p:cBhvr>
                                        <p:cTn id="50" dur="1" fill="hold">
                                          <p:stCondLst>
                                            <p:cond delay="499"/>
                                          </p:stCondLst>
                                        </p:cTn>
                                        <p:tgtEl>
                                          <p:spTgt spid="2053"/>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054"/>
                                        </p:tgtEl>
                                        <p:attrNameLst>
                                          <p:attrName>style.visibility</p:attrName>
                                        </p:attrNameLst>
                                      </p:cBhvr>
                                      <p:to>
                                        <p:strVal val="visible"/>
                                      </p:to>
                                    </p:set>
                                    <p:anim calcmode="lin" valueType="num">
                                      <p:cBhvr additive="base">
                                        <p:cTn id="55" dur="500" fill="hold"/>
                                        <p:tgtEl>
                                          <p:spTgt spid="2054"/>
                                        </p:tgtEl>
                                        <p:attrNameLst>
                                          <p:attrName>ppt_x</p:attrName>
                                        </p:attrNameLst>
                                      </p:cBhvr>
                                      <p:tavLst>
                                        <p:tav tm="0">
                                          <p:val>
                                            <p:strVal val="#ppt_x"/>
                                          </p:val>
                                        </p:tav>
                                        <p:tav tm="100000">
                                          <p:val>
                                            <p:strVal val="#ppt_x"/>
                                          </p:val>
                                        </p:tav>
                                      </p:tavLst>
                                    </p:anim>
                                    <p:anim calcmode="lin" valueType="num">
                                      <p:cBhvr additive="base">
                                        <p:cTn id="56" dur="500" fill="hold"/>
                                        <p:tgtEl>
                                          <p:spTgt spid="20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3.jpeg"/></Relationships>
</file>

<file path=ppt/theme/_rels/them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模組">
  <a:themeElements>
    <a:clrScheme name="模組">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模組">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模組">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5.xml><?xml version="1.0" encoding="utf-8"?>
<a:theme xmlns:a="http://schemas.openxmlformats.org/drawingml/2006/main" name="龍騰四海">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龍騰四海">
      <a:majorFont>
        <a:latin typeface="Maiandra GD"/>
        <a:ea typeface=""/>
        <a:cs typeface=""/>
        <a:font script="CYRL" typeface="Times New Roman"/>
        <a:font script="GREK" typeface="Times New Roman"/>
        <a:font script="Jpan" typeface="ＭＳ Ｐゴシック"/>
        <a:font script="Hang" typeface="HY중고딕"/>
        <a:font script="Hans" typeface="隶书"/>
        <a:font script="Hant" typeface="微軟正黑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ambria"/>
        <a:ea typeface=""/>
        <a:cs typeface=""/>
        <a:font script="Jpan" typeface="ＭＳ Ｐ明朝"/>
        <a:font script="Hang" typeface="HY견명조"/>
        <a:font script="Hans" typeface="华文楷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龍騰四海">
      <a:fillStyleLst>
        <a:solidFill>
          <a:schemeClr val="phClr">
            <a:tint val="100000"/>
            <a:shade val="100000"/>
            <a:hueMod val="100000"/>
            <a:satMod val="100000"/>
          </a:schemeClr>
        </a:solidFill>
        <a:gradFill rotWithShape="1">
          <a:gsLst>
            <a:gs pos="0">
              <a:schemeClr val="phClr">
                <a:tint val="100000"/>
                <a:shade val="50000"/>
                <a:hueMod val="100000"/>
                <a:satMod val="250000"/>
              </a:schemeClr>
            </a:gs>
            <a:gs pos="75000">
              <a:schemeClr val="phClr">
                <a:tint val="80000"/>
                <a:shade val="100000"/>
                <a:hueMod val="100000"/>
                <a:satMod val="375000"/>
              </a:schemeClr>
            </a:gs>
            <a:gs pos="100000">
              <a:schemeClr val="phClr">
                <a:tint val="50000"/>
                <a:shade val="100000"/>
                <a:hueMod val="100000"/>
                <a:satMod val="500000"/>
              </a:schemeClr>
            </a:gs>
          </a:gsLst>
          <a:lin ang="16200000" scaled="1"/>
        </a:gradFill>
        <a:blipFill>
          <a:blip xmlns:r="http://schemas.openxmlformats.org/officeDocument/2006/relationships" r:embed="rId1">
            <a:duotone>
              <a:schemeClr val="phClr">
                <a:tint val="100000"/>
                <a:shade val="50000"/>
                <a:hueMod val="100000"/>
                <a:satMod val="100000"/>
              </a:schemeClr>
              <a:schemeClr val="phClr">
                <a:tint val="100000"/>
                <a:shade val="75000"/>
                <a:hueMod val="100000"/>
                <a:satMod val="100000"/>
              </a:schemeClr>
            </a:duotone>
          </a:blip>
          <a:tile tx="0" ty="0" sx="50000" sy="50000" flip="none" algn="ctr"/>
        </a:blipFill>
      </a:fillStyleLst>
      <a:lnStyleLst>
        <a:ln w="127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glow>
              <a:schemeClr val="phClr">
                <a:tint val="100000"/>
                <a:shade val="100000"/>
                <a:hueMod val="100000"/>
                <a:satMod val="100000"/>
              </a:schemeClr>
            </a:glow>
          </a:effectLst>
        </a:effectStyle>
        <a:effectStyle>
          <a:effectLst>
            <a:glow>
              <a:schemeClr val="phClr">
                <a:tint val="100000"/>
                <a:shade val="100000"/>
                <a:hueMod val="100000"/>
                <a:satMod val="100000"/>
              </a:schemeClr>
            </a:glow>
          </a:effectLst>
          <a:scene3d>
            <a:camera prst="orthographicFront" fov="0">
              <a:rot lat="0" lon="0" rev="0"/>
            </a:camera>
            <a:lightRig rig="threePt" dir="tl">
              <a:rot lat="0" lon="0" rev="0"/>
            </a:lightRig>
          </a:scene3d>
          <a:sp3d prstMaterial="metal">
            <a:bevelT w="12700" h="12700" prst="relaxedInset"/>
            <a:contourClr>
              <a:schemeClr val="phClr">
                <a:tint val="100000"/>
                <a:shade val="100000"/>
                <a:hueMod val="100000"/>
                <a:satMod val="100000"/>
              </a:schemeClr>
            </a:contourClr>
          </a:sp3d>
        </a:effectStyle>
        <a:effectStyle>
          <a:effectLst>
            <a:glow>
              <a:schemeClr val="phClr">
                <a:tint val="100000"/>
                <a:shade val="100000"/>
                <a:hueMod val="100000"/>
                <a:satMod val="100000"/>
              </a:schemeClr>
            </a:glow>
            <a:outerShdw blurRad="44450" dist="50800" dir="3300000" sx="99000" sy="99000" algn="tl" rotWithShape="0">
              <a:srgbClr val="000000">
                <a:alpha val="55000"/>
              </a:srgbClr>
            </a:outerShdw>
          </a:effectLst>
          <a:scene3d>
            <a:camera prst="orthographicFront">
              <a:rot lat="0" lon="0" rev="0"/>
            </a:camera>
            <a:lightRig rig="contrasting" dir="tl">
              <a:rot lat="0" lon="0" rev="14220000"/>
            </a:lightRig>
          </a:scene3d>
          <a:sp3d prstMaterial="dkEdge">
            <a:bevelT w="63500" h="63500"/>
            <a:bevelB w="0" h="0"/>
            <a:contourClr>
              <a:schemeClr val="phClr">
                <a:tint val="100000"/>
                <a:shade val="100000"/>
                <a:hueMod val="100000"/>
                <a:satMod val="100000"/>
              </a:schemeClr>
            </a:contourClr>
          </a:sp3d>
        </a:effectStyle>
      </a:effectStyleLst>
      <a:bgFillStyleLst>
        <a:solidFill>
          <a:schemeClr val="phClr">
            <a:tint val="100000"/>
            <a:shade val="100000"/>
            <a:hueMod val="100000"/>
            <a:satMod val="100000"/>
          </a:schemeClr>
        </a:solidFill>
        <a:gradFill rotWithShape="1">
          <a:gsLst>
            <a:gs pos="0">
              <a:schemeClr val="bg1">
                <a:tint val="100000"/>
                <a:shade val="100000"/>
                <a:hueMod val="100000"/>
                <a:satMod val="150000"/>
              </a:schemeClr>
            </a:gs>
            <a:gs pos="55000">
              <a:schemeClr val="bg1">
                <a:tint val="100000"/>
                <a:shade val="90000"/>
                <a:hueMod val="100000"/>
                <a:satMod val="375000"/>
              </a:schemeClr>
            </a:gs>
            <a:gs pos="100000">
              <a:schemeClr val="phClr">
                <a:tint val="88000"/>
                <a:shade val="100000"/>
                <a:hueMod val="100000"/>
                <a:satMod val="500000"/>
              </a:schemeClr>
            </a:gs>
          </a:gsLst>
          <a:lin ang="5400000" scaled="1"/>
        </a:gradFill>
        <a:blipFill>
          <a:blip xmlns:r="http://schemas.openxmlformats.org/officeDocument/2006/relationships" r:embed="rId2">
            <a:duotone>
              <a:schemeClr val="phClr">
                <a:shade val="30000"/>
                <a:satMod val="555000"/>
              </a:schemeClr>
              <a:schemeClr val="phClr">
                <a:tint val="96000"/>
                <a:satMod val="120000"/>
              </a:schemeClr>
            </a:duotone>
          </a:blip>
          <a:stretch>
            <a:fillRect/>
          </a:stretch>
        </a:blipFill>
      </a:bgFillStyleLst>
    </a:fmtScheme>
  </a:themeElements>
  <a:objectDefaults/>
  <a:extraClrSchemeLst/>
</a:theme>
</file>

<file path=ppt/theme/theme6.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6665</TotalTime>
  <Words>956</Words>
  <Application>Microsoft Office PowerPoint</Application>
  <PresentationFormat>如螢幕大小 (4:3)</PresentationFormat>
  <Paragraphs>219</Paragraphs>
  <Slides>23</Slides>
  <Notes>1</Notes>
  <HiddenSlides>0</HiddenSlides>
  <MMClips>0</MMClips>
  <ScaleCrop>false</ScaleCrop>
  <HeadingPairs>
    <vt:vector size="4" baseType="variant">
      <vt:variant>
        <vt:lpstr>佈景主題</vt:lpstr>
      </vt:variant>
      <vt:variant>
        <vt:i4>5</vt:i4>
      </vt:variant>
      <vt:variant>
        <vt:lpstr>投影片標題</vt:lpstr>
      </vt:variant>
      <vt:variant>
        <vt:i4>23</vt:i4>
      </vt:variant>
    </vt:vector>
  </HeadingPairs>
  <TitlesOfParts>
    <vt:vector size="28" baseType="lpstr">
      <vt:lpstr>模組</vt:lpstr>
      <vt:lpstr>Office 佈景主題</vt:lpstr>
      <vt:lpstr>流線</vt:lpstr>
      <vt:lpstr>壁窗</vt:lpstr>
      <vt:lpstr>龍騰四海</vt:lpstr>
      <vt:lpstr>CH.13   Defense</vt:lpstr>
      <vt:lpstr>目錄</vt:lpstr>
      <vt:lpstr>一、前言</vt:lpstr>
      <vt:lpstr>二、自衛隊 </vt:lpstr>
      <vt:lpstr>二、自衛隊 </vt:lpstr>
      <vt:lpstr>二、自衛隊 </vt:lpstr>
      <vt:lpstr>二、自衛隊 </vt:lpstr>
      <vt:lpstr>二、自衛隊 </vt:lpstr>
      <vt:lpstr>二、自衛隊 </vt:lpstr>
      <vt:lpstr>二、自衛隊 </vt:lpstr>
      <vt:lpstr>二、自衛隊 </vt:lpstr>
      <vt:lpstr>二、自衛隊 </vt:lpstr>
      <vt:lpstr>二、自衛隊</vt:lpstr>
      <vt:lpstr>二、自衛隊 </vt:lpstr>
      <vt:lpstr>二、自衛隊</vt:lpstr>
      <vt:lpstr>三、美日安保</vt:lpstr>
      <vt:lpstr>三、美日安保</vt:lpstr>
      <vt:lpstr>三、美日安保</vt:lpstr>
      <vt:lpstr>四、北韓問題</vt:lpstr>
      <vt:lpstr>五、與蘇俄關係</vt:lpstr>
      <vt:lpstr>結論:國際和平行動與新世紀策略</vt:lpstr>
      <vt:lpstr>Q&amp;A</vt:lpstr>
      <vt:lpstr>投影片 23</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user</cp:lastModifiedBy>
  <cp:revision>369</cp:revision>
  <dcterms:created xsi:type="dcterms:W3CDTF">2013-05-02T13:11:24Z</dcterms:created>
  <dcterms:modified xsi:type="dcterms:W3CDTF">2013-06-03T03:15:57Z</dcterms:modified>
</cp:coreProperties>
</file>