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20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759276-35D3-9D41-88CA-48B49AF61B61}" type="doc">
      <dgm:prSet loTypeId="urn:microsoft.com/office/officeart/2005/8/layout/hProcess1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1E23AB6-639D-0246-87F1-BCEA09731410}">
      <dgm:prSet phldrT="[文字]"/>
      <dgm:spPr/>
      <dgm:t>
        <a:bodyPr/>
        <a:lstStyle/>
        <a:p>
          <a:r>
            <a:rPr lang="en-US" altLang="zh-TW" dirty="0" smtClean="0"/>
            <a:t>1950</a:t>
          </a:r>
          <a:endParaRPr lang="zh-TW" altLang="en-US" dirty="0" smtClean="0"/>
        </a:p>
        <a:p>
          <a:r>
            <a:rPr lang="en-US" altLang="en-US" dirty="0" smtClean="0"/>
            <a:t>Korean War</a:t>
          </a:r>
          <a:endParaRPr lang="zh-TW" altLang="en-US" dirty="0"/>
        </a:p>
      </dgm:t>
    </dgm:pt>
    <dgm:pt modelId="{F724A862-5A35-4447-845E-A6BAA649D83E}" type="parTrans" cxnId="{D76B15A6-AC91-EA42-B185-8E7B1DA77963}">
      <dgm:prSet/>
      <dgm:spPr/>
      <dgm:t>
        <a:bodyPr/>
        <a:lstStyle/>
        <a:p>
          <a:endParaRPr lang="zh-TW" altLang="en-US"/>
        </a:p>
      </dgm:t>
    </dgm:pt>
    <dgm:pt modelId="{08144728-1E09-084D-92C3-D73F6617BA1E}" type="sibTrans" cxnId="{D76B15A6-AC91-EA42-B185-8E7B1DA77963}">
      <dgm:prSet/>
      <dgm:spPr/>
      <dgm:t>
        <a:bodyPr/>
        <a:lstStyle/>
        <a:p>
          <a:endParaRPr lang="zh-TW" altLang="en-US"/>
        </a:p>
      </dgm:t>
    </dgm:pt>
    <dgm:pt modelId="{58DEB33B-FB78-214A-9ED5-2BB3C9BB6684}">
      <dgm:prSet phldrT="[文字]"/>
      <dgm:spPr/>
      <dgm:t>
        <a:bodyPr/>
        <a:lstStyle/>
        <a:p>
          <a:r>
            <a:rPr lang="en-US" altLang="zh-TW" dirty="0" smtClean="0"/>
            <a:t>1951</a:t>
          </a:r>
          <a:endParaRPr lang="zh-TW" altLang="en-US" dirty="0" smtClean="0"/>
        </a:p>
        <a:p>
          <a:r>
            <a:rPr lang="en-US" altLang="zh-TW" dirty="0" smtClean="0"/>
            <a:t>Treaty</a:t>
          </a:r>
          <a:r>
            <a:rPr lang="zh-TW" altLang="en-US" dirty="0" smtClean="0"/>
            <a:t> </a:t>
          </a:r>
          <a:r>
            <a:rPr lang="en-US" altLang="zh-TW" dirty="0" smtClean="0"/>
            <a:t>of</a:t>
          </a:r>
          <a:r>
            <a:rPr lang="zh-TW" altLang="en-US" dirty="0" smtClean="0"/>
            <a:t> </a:t>
          </a:r>
          <a:r>
            <a:rPr lang="en-US" altLang="zh-TW" dirty="0" smtClean="0"/>
            <a:t>Mutual</a:t>
          </a:r>
          <a:r>
            <a:rPr lang="zh-TW" altLang="en-US" dirty="0" smtClean="0"/>
            <a:t> </a:t>
          </a:r>
          <a:r>
            <a:rPr lang="en-US" altLang="zh-TW" dirty="0" smtClean="0"/>
            <a:t>Cooperation</a:t>
          </a:r>
          <a:r>
            <a:rPr lang="zh-TW" altLang="en-US" dirty="0" smtClean="0"/>
            <a:t> </a:t>
          </a:r>
          <a:r>
            <a:rPr lang="en-US" altLang="zh-TW" dirty="0" smtClean="0"/>
            <a:t>and</a:t>
          </a:r>
          <a:r>
            <a:rPr lang="zh-TW" altLang="en-US" dirty="0" smtClean="0"/>
            <a:t> </a:t>
          </a:r>
          <a:r>
            <a:rPr lang="en-US" altLang="zh-TW" dirty="0" smtClean="0"/>
            <a:t>Security</a:t>
          </a:r>
          <a:r>
            <a:rPr lang="zh-TW" altLang="en-US" dirty="0" smtClean="0"/>
            <a:t> </a:t>
          </a:r>
          <a:r>
            <a:rPr lang="en-US" altLang="zh-TW" dirty="0" smtClean="0"/>
            <a:t>between</a:t>
          </a:r>
          <a:r>
            <a:rPr lang="zh-TW" altLang="en-US" dirty="0" smtClean="0"/>
            <a:t> </a:t>
          </a:r>
          <a:r>
            <a:rPr lang="en-US" altLang="zh-TW" dirty="0" smtClean="0"/>
            <a:t>the</a:t>
          </a:r>
          <a:r>
            <a:rPr lang="zh-TW" altLang="en-US" dirty="0" smtClean="0"/>
            <a:t> </a:t>
          </a:r>
          <a:r>
            <a:rPr lang="en-US" altLang="zh-TW" dirty="0" smtClean="0"/>
            <a:t>U.S.</a:t>
          </a:r>
          <a:r>
            <a:rPr lang="zh-TW" altLang="en-US" dirty="0" smtClean="0"/>
            <a:t> </a:t>
          </a:r>
          <a:r>
            <a:rPr lang="en-US" altLang="zh-TW" dirty="0" smtClean="0"/>
            <a:t>and</a:t>
          </a:r>
          <a:r>
            <a:rPr lang="zh-TW" altLang="en-US" dirty="0" smtClean="0"/>
            <a:t> </a:t>
          </a:r>
          <a:r>
            <a:rPr lang="en-US" altLang="zh-TW" dirty="0" smtClean="0"/>
            <a:t>Japan</a:t>
          </a:r>
          <a:endParaRPr lang="zh-TW" altLang="en-US" dirty="0"/>
        </a:p>
      </dgm:t>
    </dgm:pt>
    <dgm:pt modelId="{24C6C0B9-B8AE-C344-A44A-0C1E7F0365C5}" type="parTrans" cxnId="{DE974B3C-6B3B-A141-B93A-B9B927CC3C5C}">
      <dgm:prSet/>
      <dgm:spPr/>
      <dgm:t>
        <a:bodyPr/>
        <a:lstStyle/>
        <a:p>
          <a:endParaRPr lang="zh-TW" altLang="en-US"/>
        </a:p>
      </dgm:t>
    </dgm:pt>
    <dgm:pt modelId="{AB616994-CCDF-034F-9796-CCC579A65184}" type="sibTrans" cxnId="{DE974B3C-6B3B-A141-B93A-B9B927CC3C5C}">
      <dgm:prSet/>
      <dgm:spPr/>
      <dgm:t>
        <a:bodyPr/>
        <a:lstStyle/>
        <a:p>
          <a:endParaRPr lang="zh-TW" altLang="en-US"/>
        </a:p>
      </dgm:t>
    </dgm:pt>
    <dgm:pt modelId="{D6FEA7E0-945F-484D-8CEE-C0482F189F7A}">
      <dgm:prSet phldrT="[文字]" custT="1"/>
      <dgm:spPr/>
      <dgm:t>
        <a:bodyPr/>
        <a:lstStyle/>
        <a:p>
          <a:r>
            <a:rPr lang="en-US" altLang="zh-TW" sz="1400" dirty="0" smtClean="0"/>
            <a:t>1960</a:t>
          </a:r>
          <a:endParaRPr lang="zh-TW" altLang="en-US" sz="1400" dirty="0" smtClean="0"/>
        </a:p>
        <a:p>
          <a:r>
            <a:rPr lang="en-US" altLang="zh-TW" sz="1400" dirty="0" smtClean="0"/>
            <a:t>New</a:t>
          </a:r>
          <a:endParaRPr lang="zh-TW" altLang="en-US" sz="1400" dirty="0" smtClean="0"/>
        </a:p>
        <a:p>
          <a:r>
            <a:rPr lang="en-US" altLang="zh-TW" sz="1400" dirty="0" smtClean="0"/>
            <a:t>Treaty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of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Mutual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Cooperation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and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Security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between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the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U.S.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and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Japan</a:t>
          </a:r>
          <a:endParaRPr lang="zh-TW" altLang="en-US" sz="1400" dirty="0"/>
        </a:p>
      </dgm:t>
    </dgm:pt>
    <dgm:pt modelId="{B98EEDBF-5A8E-CE4B-B645-0C09444491C5}" type="parTrans" cxnId="{CEB373FD-9C97-2B4A-BC76-ED011FD327FB}">
      <dgm:prSet/>
      <dgm:spPr/>
      <dgm:t>
        <a:bodyPr/>
        <a:lstStyle/>
        <a:p>
          <a:endParaRPr lang="zh-TW" altLang="en-US"/>
        </a:p>
      </dgm:t>
    </dgm:pt>
    <dgm:pt modelId="{D2ED9A87-8F92-D340-9858-7BC49393CC7F}" type="sibTrans" cxnId="{CEB373FD-9C97-2B4A-BC76-ED011FD327FB}">
      <dgm:prSet/>
      <dgm:spPr/>
      <dgm:t>
        <a:bodyPr/>
        <a:lstStyle/>
        <a:p>
          <a:endParaRPr lang="zh-TW" altLang="en-US"/>
        </a:p>
      </dgm:t>
    </dgm:pt>
    <dgm:pt modelId="{768B6A35-FECF-3142-A1ED-5DB3EC170AA8}">
      <dgm:prSet custT="1"/>
      <dgm:spPr/>
      <dgm:t>
        <a:bodyPr/>
        <a:lstStyle/>
        <a:p>
          <a:pPr algn="ctr"/>
          <a:r>
            <a:rPr lang="en-US" altLang="zh-TW" sz="1400" dirty="0" smtClean="0"/>
            <a:t>1978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Guidelines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for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U.S.-Japan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Defense</a:t>
          </a:r>
          <a:r>
            <a:rPr lang="zh-TW" altLang="en-US" sz="1400" dirty="0" smtClean="0"/>
            <a:t> </a:t>
          </a:r>
          <a:r>
            <a:rPr lang="en-US" altLang="zh-TW" sz="1400" dirty="0" smtClean="0"/>
            <a:t>Cooperati</a:t>
          </a:r>
          <a:r>
            <a:rPr lang="en-US" altLang="zh-TW" sz="1400" dirty="0" smtClean="0"/>
            <a:t>o</a:t>
          </a:r>
          <a:r>
            <a:rPr lang="en-US" altLang="zh-TW" sz="1400" dirty="0" smtClean="0"/>
            <a:t>n</a:t>
          </a:r>
          <a:endParaRPr lang="zh-TW" altLang="en-US" sz="1400" dirty="0"/>
        </a:p>
      </dgm:t>
    </dgm:pt>
    <dgm:pt modelId="{27B8B75C-0B61-3349-B62B-C9842286EBF2}" type="parTrans" cxnId="{EE83383D-4F55-3144-94F8-1D80847F560E}">
      <dgm:prSet/>
      <dgm:spPr/>
      <dgm:t>
        <a:bodyPr/>
        <a:lstStyle/>
        <a:p>
          <a:endParaRPr lang="zh-TW" altLang="en-US"/>
        </a:p>
      </dgm:t>
    </dgm:pt>
    <dgm:pt modelId="{8248CF90-951A-6C45-8876-88D86FA9DB52}" type="sibTrans" cxnId="{EE83383D-4F55-3144-94F8-1D80847F560E}">
      <dgm:prSet/>
      <dgm:spPr/>
      <dgm:t>
        <a:bodyPr/>
        <a:lstStyle/>
        <a:p>
          <a:endParaRPr lang="zh-TW" altLang="en-US"/>
        </a:p>
      </dgm:t>
    </dgm:pt>
    <dgm:pt modelId="{D80369A4-5FFB-CB49-87CE-6B5175F306ED}">
      <dgm:prSet/>
      <dgm:spPr/>
      <dgm:t>
        <a:bodyPr/>
        <a:lstStyle/>
        <a:p>
          <a:r>
            <a:rPr lang="en-US" altLang="zh-TW" dirty="0" smtClean="0"/>
            <a:t>1991</a:t>
          </a:r>
          <a:r>
            <a:rPr lang="zh-TW" altLang="en-US" dirty="0" smtClean="0"/>
            <a:t> </a:t>
          </a:r>
          <a:endParaRPr lang="zh-TW" altLang="en-US" dirty="0" smtClean="0"/>
        </a:p>
        <a:p>
          <a:r>
            <a:rPr lang="en-US" altLang="zh-TW" dirty="0" smtClean="0"/>
            <a:t>End</a:t>
          </a:r>
          <a:r>
            <a:rPr lang="zh-TW" altLang="en-US" dirty="0" smtClean="0"/>
            <a:t> </a:t>
          </a:r>
          <a:r>
            <a:rPr lang="en-US" altLang="zh-TW" dirty="0" smtClean="0"/>
            <a:t>of</a:t>
          </a:r>
          <a:r>
            <a:rPr lang="zh-TW" altLang="en-US" dirty="0" smtClean="0"/>
            <a:t> </a:t>
          </a:r>
        </a:p>
        <a:p>
          <a:r>
            <a:rPr lang="en-US" altLang="zh-TW" dirty="0" smtClean="0"/>
            <a:t>Cold</a:t>
          </a:r>
          <a:r>
            <a:rPr lang="zh-TW" altLang="en-US" dirty="0" smtClean="0"/>
            <a:t> </a:t>
          </a:r>
          <a:r>
            <a:rPr lang="en-US" altLang="zh-TW" dirty="0" smtClean="0"/>
            <a:t>War</a:t>
          </a:r>
          <a:r>
            <a:rPr lang="zh-TW" altLang="en-US" dirty="0" smtClean="0"/>
            <a:t> </a:t>
          </a:r>
          <a:endParaRPr lang="zh-TW" altLang="en-US" dirty="0"/>
        </a:p>
      </dgm:t>
    </dgm:pt>
    <dgm:pt modelId="{B00C30DA-25C6-0740-B56E-1DB1B59EBD6E}" type="parTrans" cxnId="{2DB9BAB9-D7DE-7740-B0E7-E0331B47BD87}">
      <dgm:prSet/>
      <dgm:spPr/>
      <dgm:t>
        <a:bodyPr/>
        <a:lstStyle/>
        <a:p>
          <a:endParaRPr lang="zh-TW" altLang="en-US"/>
        </a:p>
      </dgm:t>
    </dgm:pt>
    <dgm:pt modelId="{F32D2D62-DF3B-854E-B859-3A921DB4D470}" type="sibTrans" cxnId="{2DB9BAB9-D7DE-7740-B0E7-E0331B47BD87}">
      <dgm:prSet/>
      <dgm:spPr/>
      <dgm:t>
        <a:bodyPr/>
        <a:lstStyle/>
        <a:p>
          <a:endParaRPr lang="zh-TW" altLang="en-US"/>
        </a:p>
      </dgm:t>
    </dgm:pt>
    <dgm:pt modelId="{C236BD3B-0A6A-3043-9682-AD30521D6CB7}">
      <dgm:prSet custT="1"/>
      <dgm:spPr/>
      <dgm:t>
        <a:bodyPr/>
        <a:lstStyle/>
        <a:p>
          <a:r>
            <a:rPr lang="en-US" altLang="zh-TW" sz="1200" dirty="0" smtClean="0"/>
            <a:t>1997</a:t>
          </a:r>
          <a:r>
            <a:rPr lang="zh-TW" altLang="en-US" sz="1200" dirty="0" smtClean="0"/>
            <a:t> </a:t>
          </a:r>
        </a:p>
        <a:p>
          <a:r>
            <a:rPr lang="en-US" altLang="zh-TW" sz="1200" dirty="0" smtClean="0"/>
            <a:t>The</a:t>
          </a:r>
          <a:r>
            <a:rPr lang="zh-TW" altLang="en-US" sz="1200" dirty="0" smtClean="0"/>
            <a:t> </a:t>
          </a:r>
          <a:r>
            <a:rPr lang="en-US" altLang="zh-TW" sz="1200" dirty="0" smtClean="0"/>
            <a:t>U.S.-Japan</a:t>
          </a:r>
          <a:r>
            <a:rPr lang="zh-TW" altLang="en-US" sz="1200" dirty="0" smtClean="0"/>
            <a:t> </a:t>
          </a:r>
          <a:r>
            <a:rPr lang="en-US" altLang="zh-TW" sz="1200" dirty="0" smtClean="0"/>
            <a:t>Guidelines</a:t>
          </a:r>
          <a:r>
            <a:rPr lang="zh-TW" altLang="en-US" sz="1200" dirty="0" smtClean="0"/>
            <a:t> </a:t>
          </a:r>
          <a:r>
            <a:rPr lang="en-US" altLang="zh-TW" sz="1200" dirty="0" smtClean="0"/>
            <a:t>for</a:t>
          </a:r>
          <a:r>
            <a:rPr lang="zh-TW" altLang="en-US" sz="1200" dirty="0" smtClean="0"/>
            <a:t> </a:t>
          </a:r>
          <a:r>
            <a:rPr lang="en-US" altLang="zh-TW" sz="1200" dirty="0" smtClean="0"/>
            <a:t>Defense</a:t>
          </a:r>
          <a:r>
            <a:rPr lang="zh-TW" altLang="en-US" sz="1200" dirty="0" smtClean="0"/>
            <a:t> </a:t>
          </a:r>
          <a:r>
            <a:rPr lang="en-US" altLang="zh-TW" sz="1200" dirty="0" smtClean="0"/>
            <a:t>Cooperation</a:t>
          </a:r>
          <a:r>
            <a:rPr lang="zh-TW" altLang="en-US" sz="1200" dirty="0" smtClean="0"/>
            <a:t> </a:t>
          </a:r>
          <a:r>
            <a:rPr lang="en-US" altLang="zh-TW" sz="1200" dirty="0" smtClean="0"/>
            <a:t>of</a:t>
          </a:r>
          <a:r>
            <a:rPr lang="zh-TW" altLang="en-US" sz="1200" dirty="0" smtClean="0"/>
            <a:t> </a:t>
          </a:r>
          <a:r>
            <a:rPr lang="en-US" altLang="zh-TW" sz="1200" dirty="0" smtClean="0"/>
            <a:t>1997</a:t>
          </a:r>
          <a:endParaRPr lang="zh-TW" altLang="en-US" sz="1200" dirty="0"/>
        </a:p>
      </dgm:t>
    </dgm:pt>
    <dgm:pt modelId="{FC994D28-6E34-2B40-B04A-14CD10ED6B10}" type="parTrans" cxnId="{F72283FE-032E-E04A-9702-CC57ED79907E}">
      <dgm:prSet/>
      <dgm:spPr/>
      <dgm:t>
        <a:bodyPr/>
        <a:lstStyle/>
        <a:p>
          <a:endParaRPr lang="zh-TW" altLang="en-US"/>
        </a:p>
      </dgm:t>
    </dgm:pt>
    <dgm:pt modelId="{3D702CC8-2598-EA49-8AF9-67AB8919740B}" type="sibTrans" cxnId="{F72283FE-032E-E04A-9702-CC57ED79907E}">
      <dgm:prSet/>
      <dgm:spPr/>
      <dgm:t>
        <a:bodyPr/>
        <a:lstStyle/>
        <a:p>
          <a:endParaRPr lang="zh-TW" altLang="en-US"/>
        </a:p>
      </dgm:t>
    </dgm:pt>
    <dgm:pt modelId="{1DFC0B7C-2B4E-9A45-942C-0BD462B0CD37}" type="pres">
      <dgm:prSet presAssocID="{9E759276-35D3-9D41-88CA-48B49AF61B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53BCAB7-F7EE-E245-810B-DB7BA68B4779}" type="pres">
      <dgm:prSet presAssocID="{9E759276-35D3-9D41-88CA-48B49AF61B61}" presName="arrow" presStyleLbl="bgShp" presStyleIdx="0" presStyleCnt="1"/>
      <dgm:spPr/>
    </dgm:pt>
    <dgm:pt modelId="{CF644AE6-F788-C34D-B2D9-B50A65254944}" type="pres">
      <dgm:prSet presAssocID="{9E759276-35D3-9D41-88CA-48B49AF61B61}" presName="points" presStyleCnt="0"/>
      <dgm:spPr/>
    </dgm:pt>
    <dgm:pt modelId="{E5D218EF-C3B3-B542-8122-A859A7A1C64A}" type="pres">
      <dgm:prSet presAssocID="{B1E23AB6-639D-0246-87F1-BCEA09731410}" presName="compositeA" presStyleCnt="0"/>
      <dgm:spPr/>
    </dgm:pt>
    <dgm:pt modelId="{91705F31-E541-C44B-B772-EB9142151873}" type="pres">
      <dgm:prSet presAssocID="{B1E23AB6-639D-0246-87F1-BCEA09731410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5417A4-8426-5544-AC8A-AB5E121D1D73}" type="pres">
      <dgm:prSet presAssocID="{B1E23AB6-639D-0246-87F1-BCEA09731410}" presName="circleA" presStyleLbl="node1" presStyleIdx="0" presStyleCnt="6"/>
      <dgm:spPr/>
    </dgm:pt>
    <dgm:pt modelId="{8E3ED114-32C5-274C-B8B1-13980B094854}" type="pres">
      <dgm:prSet presAssocID="{B1E23AB6-639D-0246-87F1-BCEA09731410}" presName="spaceA" presStyleCnt="0"/>
      <dgm:spPr/>
    </dgm:pt>
    <dgm:pt modelId="{8E012529-5C7F-7C43-93EB-8B0F45B8D87C}" type="pres">
      <dgm:prSet presAssocID="{08144728-1E09-084D-92C3-D73F6617BA1E}" presName="space" presStyleCnt="0"/>
      <dgm:spPr/>
    </dgm:pt>
    <dgm:pt modelId="{40F5AFF1-74D0-1146-91C0-2BCF313BAD1D}" type="pres">
      <dgm:prSet presAssocID="{58DEB33B-FB78-214A-9ED5-2BB3C9BB6684}" presName="compositeB" presStyleCnt="0"/>
      <dgm:spPr/>
    </dgm:pt>
    <dgm:pt modelId="{D211B813-D213-C341-A127-ADA965A6086C}" type="pres">
      <dgm:prSet presAssocID="{58DEB33B-FB78-214A-9ED5-2BB3C9BB6684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8475767-9718-7349-B51D-6774B337D629}" type="pres">
      <dgm:prSet presAssocID="{58DEB33B-FB78-214A-9ED5-2BB3C9BB6684}" presName="circleB" presStyleLbl="node1" presStyleIdx="1" presStyleCnt="6"/>
      <dgm:spPr/>
    </dgm:pt>
    <dgm:pt modelId="{337245E8-CEDE-C04E-8A88-56A8C7BDD831}" type="pres">
      <dgm:prSet presAssocID="{58DEB33B-FB78-214A-9ED5-2BB3C9BB6684}" presName="spaceB" presStyleCnt="0"/>
      <dgm:spPr/>
    </dgm:pt>
    <dgm:pt modelId="{4F27F867-8DF6-3845-AB4B-701219167513}" type="pres">
      <dgm:prSet presAssocID="{AB616994-CCDF-034F-9796-CCC579A65184}" presName="space" presStyleCnt="0"/>
      <dgm:spPr/>
    </dgm:pt>
    <dgm:pt modelId="{142DDB28-C59A-9845-B043-95D5E6655C9B}" type="pres">
      <dgm:prSet presAssocID="{D6FEA7E0-945F-484D-8CEE-C0482F189F7A}" presName="compositeA" presStyleCnt="0"/>
      <dgm:spPr/>
    </dgm:pt>
    <dgm:pt modelId="{A82CB929-F64C-654C-B841-A6ABF2105F43}" type="pres">
      <dgm:prSet presAssocID="{D6FEA7E0-945F-484D-8CEE-C0482F189F7A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B30A90-6AEB-5647-B695-86174CD8AB8F}" type="pres">
      <dgm:prSet presAssocID="{D6FEA7E0-945F-484D-8CEE-C0482F189F7A}" presName="circleA" presStyleLbl="node1" presStyleIdx="2" presStyleCnt="6"/>
      <dgm:spPr/>
    </dgm:pt>
    <dgm:pt modelId="{51D69A7D-3B62-AC48-900A-2E1C9FF392FE}" type="pres">
      <dgm:prSet presAssocID="{D6FEA7E0-945F-484D-8CEE-C0482F189F7A}" presName="spaceA" presStyleCnt="0"/>
      <dgm:spPr/>
    </dgm:pt>
    <dgm:pt modelId="{BAB17447-FD6E-4447-A3E9-833AB24E7BAB}" type="pres">
      <dgm:prSet presAssocID="{D2ED9A87-8F92-D340-9858-7BC49393CC7F}" presName="space" presStyleCnt="0"/>
      <dgm:spPr/>
    </dgm:pt>
    <dgm:pt modelId="{FE56DC3E-D9E5-3D45-A89E-3F3B94657B4B}" type="pres">
      <dgm:prSet presAssocID="{768B6A35-FECF-3142-A1ED-5DB3EC170AA8}" presName="compositeB" presStyleCnt="0"/>
      <dgm:spPr/>
    </dgm:pt>
    <dgm:pt modelId="{C26F461C-0792-4C46-B612-6F479FC4F778}" type="pres">
      <dgm:prSet presAssocID="{768B6A35-FECF-3142-A1ED-5DB3EC170AA8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6630A9-51AE-4A44-94D2-ECF9DC88237E}" type="pres">
      <dgm:prSet presAssocID="{768B6A35-FECF-3142-A1ED-5DB3EC170AA8}" presName="circleB" presStyleLbl="node1" presStyleIdx="3" presStyleCnt="6"/>
      <dgm:spPr/>
    </dgm:pt>
    <dgm:pt modelId="{7B3E6C2C-E33F-A54E-B6BC-27F141DBD175}" type="pres">
      <dgm:prSet presAssocID="{768B6A35-FECF-3142-A1ED-5DB3EC170AA8}" presName="spaceB" presStyleCnt="0"/>
      <dgm:spPr/>
    </dgm:pt>
    <dgm:pt modelId="{6FE0B762-5398-C841-842E-DF9A4DA3B47A}" type="pres">
      <dgm:prSet presAssocID="{8248CF90-951A-6C45-8876-88D86FA9DB52}" presName="space" presStyleCnt="0"/>
      <dgm:spPr/>
    </dgm:pt>
    <dgm:pt modelId="{63792B83-74E1-D44A-B2B8-B9F1BDC11FB3}" type="pres">
      <dgm:prSet presAssocID="{D80369A4-5FFB-CB49-87CE-6B5175F306ED}" presName="compositeA" presStyleCnt="0"/>
      <dgm:spPr/>
    </dgm:pt>
    <dgm:pt modelId="{75F49237-2C6A-974A-809E-E927175C0CA7}" type="pres">
      <dgm:prSet presAssocID="{D80369A4-5FFB-CB49-87CE-6B5175F306ED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A4DCB8-F993-F146-BF7E-DF2527444AA3}" type="pres">
      <dgm:prSet presAssocID="{D80369A4-5FFB-CB49-87CE-6B5175F306ED}" presName="circleA" presStyleLbl="node1" presStyleIdx="4" presStyleCnt="6"/>
      <dgm:spPr/>
    </dgm:pt>
    <dgm:pt modelId="{7F3EF359-C92F-AD4D-9BB4-CBC86CB12BB9}" type="pres">
      <dgm:prSet presAssocID="{D80369A4-5FFB-CB49-87CE-6B5175F306ED}" presName="spaceA" presStyleCnt="0"/>
      <dgm:spPr/>
    </dgm:pt>
    <dgm:pt modelId="{83E4E9D8-AFA0-0443-B39C-69EFCFB00248}" type="pres">
      <dgm:prSet presAssocID="{F32D2D62-DF3B-854E-B859-3A921DB4D470}" presName="space" presStyleCnt="0"/>
      <dgm:spPr/>
    </dgm:pt>
    <dgm:pt modelId="{D9EC6B21-D81D-1045-862A-34F27169196B}" type="pres">
      <dgm:prSet presAssocID="{C236BD3B-0A6A-3043-9682-AD30521D6CB7}" presName="compositeB" presStyleCnt="0"/>
      <dgm:spPr/>
    </dgm:pt>
    <dgm:pt modelId="{8B605B61-89D4-624F-9995-143C1960F708}" type="pres">
      <dgm:prSet presAssocID="{C236BD3B-0A6A-3043-9682-AD30521D6CB7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4A935C-0D0A-F244-A014-C73CDE24F384}" type="pres">
      <dgm:prSet presAssocID="{C236BD3B-0A6A-3043-9682-AD30521D6CB7}" presName="circleB" presStyleLbl="node1" presStyleIdx="5" presStyleCnt="6"/>
      <dgm:spPr/>
    </dgm:pt>
    <dgm:pt modelId="{599662DC-7063-BE43-B39D-5F59FAA5F65E}" type="pres">
      <dgm:prSet presAssocID="{C236BD3B-0A6A-3043-9682-AD30521D6CB7}" presName="spaceB" presStyleCnt="0"/>
      <dgm:spPr/>
    </dgm:pt>
  </dgm:ptLst>
  <dgm:cxnLst>
    <dgm:cxn modelId="{DE974B3C-6B3B-A141-B93A-B9B927CC3C5C}" srcId="{9E759276-35D3-9D41-88CA-48B49AF61B61}" destId="{58DEB33B-FB78-214A-9ED5-2BB3C9BB6684}" srcOrd="1" destOrd="0" parTransId="{24C6C0B9-B8AE-C344-A44A-0C1E7F0365C5}" sibTransId="{AB616994-CCDF-034F-9796-CCC579A65184}"/>
    <dgm:cxn modelId="{6DCD7BC9-BDAB-CA4D-AF3E-379C5DDF1640}" type="presOf" srcId="{768B6A35-FECF-3142-A1ED-5DB3EC170AA8}" destId="{C26F461C-0792-4C46-B612-6F479FC4F778}" srcOrd="0" destOrd="0" presId="urn:microsoft.com/office/officeart/2005/8/layout/hProcess11"/>
    <dgm:cxn modelId="{CEB373FD-9C97-2B4A-BC76-ED011FD327FB}" srcId="{9E759276-35D3-9D41-88CA-48B49AF61B61}" destId="{D6FEA7E0-945F-484D-8CEE-C0482F189F7A}" srcOrd="2" destOrd="0" parTransId="{B98EEDBF-5A8E-CE4B-B645-0C09444491C5}" sibTransId="{D2ED9A87-8F92-D340-9858-7BC49393CC7F}"/>
    <dgm:cxn modelId="{2FC62B5B-41DE-5C45-A8A2-DDB61A844314}" type="presOf" srcId="{B1E23AB6-639D-0246-87F1-BCEA09731410}" destId="{91705F31-E541-C44B-B772-EB9142151873}" srcOrd="0" destOrd="0" presId="urn:microsoft.com/office/officeart/2005/8/layout/hProcess11"/>
    <dgm:cxn modelId="{F72283FE-032E-E04A-9702-CC57ED79907E}" srcId="{9E759276-35D3-9D41-88CA-48B49AF61B61}" destId="{C236BD3B-0A6A-3043-9682-AD30521D6CB7}" srcOrd="5" destOrd="0" parTransId="{FC994D28-6E34-2B40-B04A-14CD10ED6B10}" sibTransId="{3D702CC8-2598-EA49-8AF9-67AB8919740B}"/>
    <dgm:cxn modelId="{D76B15A6-AC91-EA42-B185-8E7B1DA77963}" srcId="{9E759276-35D3-9D41-88CA-48B49AF61B61}" destId="{B1E23AB6-639D-0246-87F1-BCEA09731410}" srcOrd="0" destOrd="0" parTransId="{F724A862-5A35-4447-845E-A6BAA649D83E}" sibTransId="{08144728-1E09-084D-92C3-D73F6617BA1E}"/>
    <dgm:cxn modelId="{38D9D71F-39B8-0949-8D5F-E5DD20695293}" type="presOf" srcId="{C236BD3B-0A6A-3043-9682-AD30521D6CB7}" destId="{8B605B61-89D4-624F-9995-143C1960F708}" srcOrd="0" destOrd="0" presId="urn:microsoft.com/office/officeart/2005/8/layout/hProcess11"/>
    <dgm:cxn modelId="{BBB470FB-1240-5741-B640-8E83B142967B}" type="presOf" srcId="{58DEB33B-FB78-214A-9ED5-2BB3C9BB6684}" destId="{D211B813-D213-C341-A127-ADA965A6086C}" srcOrd="0" destOrd="0" presId="urn:microsoft.com/office/officeart/2005/8/layout/hProcess11"/>
    <dgm:cxn modelId="{EE83383D-4F55-3144-94F8-1D80847F560E}" srcId="{9E759276-35D3-9D41-88CA-48B49AF61B61}" destId="{768B6A35-FECF-3142-A1ED-5DB3EC170AA8}" srcOrd="3" destOrd="0" parTransId="{27B8B75C-0B61-3349-B62B-C9842286EBF2}" sibTransId="{8248CF90-951A-6C45-8876-88D86FA9DB52}"/>
    <dgm:cxn modelId="{2DB9BAB9-D7DE-7740-B0E7-E0331B47BD87}" srcId="{9E759276-35D3-9D41-88CA-48B49AF61B61}" destId="{D80369A4-5FFB-CB49-87CE-6B5175F306ED}" srcOrd="4" destOrd="0" parTransId="{B00C30DA-25C6-0740-B56E-1DB1B59EBD6E}" sibTransId="{F32D2D62-DF3B-854E-B859-3A921DB4D470}"/>
    <dgm:cxn modelId="{56F314E4-6393-0B4F-98D5-2FB591498734}" type="presOf" srcId="{D80369A4-5FFB-CB49-87CE-6B5175F306ED}" destId="{75F49237-2C6A-974A-809E-E927175C0CA7}" srcOrd="0" destOrd="0" presId="urn:microsoft.com/office/officeart/2005/8/layout/hProcess11"/>
    <dgm:cxn modelId="{1293754E-595C-AF4A-B5C1-A45C18EDE737}" type="presOf" srcId="{9E759276-35D3-9D41-88CA-48B49AF61B61}" destId="{1DFC0B7C-2B4E-9A45-942C-0BD462B0CD37}" srcOrd="0" destOrd="0" presId="urn:microsoft.com/office/officeart/2005/8/layout/hProcess11"/>
    <dgm:cxn modelId="{EDB95A03-A3D6-3042-AE1D-763BB9CAE330}" type="presOf" srcId="{D6FEA7E0-945F-484D-8CEE-C0482F189F7A}" destId="{A82CB929-F64C-654C-B841-A6ABF2105F43}" srcOrd="0" destOrd="0" presId="urn:microsoft.com/office/officeart/2005/8/layout/hProcess11"/>
    <dgm:cxn modelId="{B92FD53D-1BEC-D24C-8DA4-F2005ED70213}" type="presParOf" srcId="{1DFC0B7C-2B4E-9A45-942C-0BD462B0CD37}" destId="{753BCAB7-F7EE-E245-810B-DB7BA68B4779}" srcOrd="0" destOrd="0" presId="urn:microsoft.com/office/officeart/2005/8/layout/hProcess11"/>
    <dgm:cxn modelId="{283DE2B6-FBEC-9746-9C10-70B6144ED74D}" type="presParOf" srcId="{1DFC0B7C-2B4E-9A45-942C-0BD462B0CD37}" destId="{CF644AE6-F788-C34D-B2D9-B50A65254944}" srcOrd="1" destOrd="0" presId="urn:microsoft.com/office/officeart/2005/8/layout/hProcess11"/>
    <dgm:cxn modelId="{0C0DEAE3-4A5D-EF45-B4F8-624D49D559E2}" type="presParOf" srcId="{CF644AE6-F788-C34D-B2D9-B50A65254944}" destId="{E5D218EF-C3B3-B542-8122-A859A7A1C64A}" srcOrd="0" destOrd="0" presId="urn:microsoft.com/office/officeart/2005/8/layout/hProcess11"/>
    <dgm:cxn modelId="{DC01F417-BB07-7145-9000-013FC3E5AC35}" type="presParOf" srcId="{E5D218EF-C3B3-B542-8122-A859A7A1C64A}" destId="{91705F31-E541-C44B-B772-EB9142151873}" srcOrd="0" destOrd="0" presId="urn:microsoft.com/office/officeart/2005/8/layout/hProcess11"/>
    <dgm:cxn modelId="{62EE6339-19B0-F544-9D44-5BED1DA78E56}" type="presParOf" srcId="{E5D218EF-C3B3-B542-8122-A859A7A1C64A}" destId="{0D5417A4-8426-5544-AC8A-AB5E121D1D73}" srcOrd="1" destOrd="0" presId="urn:microsoft.com/office/officeart/2005/8/layout/hProcess11"/>
    <dgm:cxn modelId="{E127804B-7340-E842-B288-300590B50022}" type="presParOf" srcId="{E5D218EF-C3B3-B542-8122-A859A7A1C64A}" destId="{8E3ED114-32C5-274C-B8B1-13980B094854}" srcOrd="2" destOrd="0" presId="urn:microsoft.com/office/officeart/2005/8/layout/hProcess11"/>
    <dgm:cxn modelId="{798A101F-E968-9745-A3EA-4CF7E6D89FF8}" type="presParOf" srcId="{CF644AE6-F788-C34D-B2D9-B50A65254944}" destId="{8E012529-5C7F-7C43-93EB-8B0F45B8D87C}" srcOrd="1" destOrd="0" presId="urn:microsoft.com/office/officeart/2005/8/layout/hProcess11"/>
    <dgm:cxn modelId="{79A1C602-CA4E-7947-98FE-4FBD6FFF7029}" type="presParOf" srcId="{CF644AE6-F788-C34D-B2D9-B50A65254944}" destId="{40F5AFF1-74D0-1146-91C0-2BCF313BAD1D}" srcOrd="2" destOrd="0" presId="urn:microsoft.com/office/officeart/2005/8/layout/hProcess11"/>
    <dgm:cxn modelId="{090267DC-C7EF-AA43-AFD9-C61CD99D0035}" type="presParOf" srcId="{40F5AFF1-74D0-1146-91C0-2BCF313BAD1D}" destId="{D211B813-D213-C341-A127-ADA965A6086C}" srcOrd="0" destOrd="0" presId="urn:microsoft.com/office/officeart/2005/8/layout/hProcess11"/>
    <dgm:cxn modelId="{688C25BE-53D0-8A4F-B702-01A16E196F0C}" type="presParOf" srcId="{40F5AFF1-74D0-1146-91C0-2BCF313BAD1D}" destId="{F8475767-9718-7349-B51D-6774B337D629}" srcOrd="1" destOrd="0" presId="urn:microsoft.com/office/officeart/2005/8/layout/hProcess11"/>
    <dgm:cxn modelId="{EF9ABDA2-33EC-0148-8B47-44E1D44D6DA6}" type="presParOf" srcId="{40F5AFF1-74D0-1146-91C0-2BCF313BAD1D}" destId="{337245E8-CEDE-C04E-8A88-56A8C7BDD831}" srcOrd="2" destOrd="0" presId="urn:microsoft.com/office/officeart/2005/8/layout/hProcess11"/>
    <dgm:cxn modelId="{85DFE205-2425-EC4C-A353-DACCEB427628}" type="presParOf" srcId="{CF644AE6-F788-C34D-B2D9-B50A65254944}" destId="{4F27F867-8DF6-3845-AB4B-701219167513}" srcOrd="3" destOrd="0" presId="urn:microsoft.com/office/officeart/2005/8/layout/hProcess11"/>
    <dgm:cxn modelId="{D433F60E-A8C2-364E-BA9E-AA6493B665C7}" type="presParOf" srcId="{CF644AE6-F788-C34D-B2D9-B50A65254944}" destId="{142DDB28-C59A-9845-B043-95D5E6655C9B}" srcOrd="4" destOrd="0" presId="urn:microsoft.com/office/officeart/2005/8/layout/hProcess11"/>
    <dgm:cxn modelId="{CD7CD0C7-74D5-5441-A5BA-972193B5B675}" type="presParOf" srcId="{142DDB28-C59A-9845-B043-95D5E6655C9B}" destId="{A82CB929-F64C-654C-B841-A6ABF2105F43}" srcOrd="0" destOrd="0" presId="urn:microsoft.com/office/officeart/2005/8/layout/hProcess11"/>
    <dgm:cxn modelId="{FD11F928-C912-EF4E-BB7F-FE44E856EC01}" type="presParOf" srcId="{142DDB28-C59A-9845-B043-95D5E6655C9B}" destId="{DEB30A90-6AEB-5647-B695-86174CD8AB8F}" srcOrd="1" destOrd="0" presId="urn:microsoft.com/office/officeart/2005/8/layout/hProcess11"/>
    <dgm:cxn modelId="{47B99705-4486-4841-9E41-F94DF1F9D96F}" type="presParOf" srcId="{142DDB28-C59A-9845-B043-95D5E6655C9B}" destId="{51D69A7D-3B62-AC48-900A-2E1C9FF392FE}" srcOrd="2" destOrd="0" presId="urn:microsoft.com/office/officeart/2005/8/layout/hProcess11"/>
    <dgm:cxn modelId="{E8A1FE3F-451F-5141-AA6A-AC6913D5EEBF}" type="presParOf" srcId="{CF644AE6-F788-C34D-B2D9-B50A65254944}" destId="{BAB17447-FD6E-4447-A3E9-833AB24E7BAB}" srcOrd="5" destOrd="0" presId="urn:microsoft.com/office/officeart/2005/8/layout/hProcess11"/>
    <dgm:cxn modelId="{797A1C89-7504-514F-B378-A776581E7452}" type="presParOf" srcId="{CF644AE6-F788-C34D-B2D9-B50A65254944}" destId="{FE56DC3E-D9E5-3D45-A89E-3F3B94657B4B}" srcOrd="6" destOrd="0" presId="urn:microsoft.com/office/officeart/2005/8/layout/hProcess11"/>
    <dgm:cxn modelId="{4AC94236-5EEC-CB46-A2B2-92231A82F334}" type="presParOf" srcId="{FE56DC3E-D9E5-3D45-A89E-3F3B94657B4B}" destId="{C26F461C-0792-4C46-B612-6F479FC4F778}" srcOrd="0" destOrd="0" presId="urn:microsoft.com/office/officeart/2005/8/layout/hProcess11"/>
    <dgm:cxn modelId="{D01AB71E-BCCC-F540-9EC9-8DBF70748FC9}" type="presParOf" srcId="{FE56DC3E-D9E5-3D45-A89E-3F3B94657B4B}" destId="{F76630A9-51AE-4A44-94D2-ECF9DC88237E}" srcOrd="1" destOrd="0" presId="urn:microsoft.com/office/officeart/2005/8/layout/hProcess11"/>
    <dgm:cxn modelId="{338F9651-BA3C-CF4C-BDE6-B2337BE222BC}" type="presParOf" srcId="{FE56DC3E-D9E5-3D45-A89E-3F3B94657B4B}" destId="{7B3E6C2C-E33F-A54E-B6BC-27F141DBD175}" srcOrd="2" destOrd="0" presId="urn:microsoft.com/office/officeart/2005/8/layout/hProcess11"/>
    <dgm:cxn modelId="{CC185B2A-1970-5147-9F4E-3FF95857B072}" type="presParOf" srcId="{CF644AE6-F788-C34D-B2D9-B50A65254944}" destId="{6FE0B762-5398-C841-842E-DF9A4DA3B47A}" srcOrd="7" destOrd="0" presId="urn:microsoft.com/office/officeart/2005/8/layout/hProcess11"/>
    <dgm:cxn modelId="{BBC72755-E33F-9E48-80E2-46DEEBFD17E8}" type="presParOf" srcId="{CF644AE6-F788-C34D-B2D9-B50A65254944}" destId="{63792B83-74E1-D44A-B2B8-B9F1BDC11FB3}" srcOrd="8" destOrd="0" presId="urn:microsoft.com/office/officeart/2005/8/layout/hProcess11"/>
    <dgm:cxn modelId="{E445DE42-476F-2B4B-A2F7-8E450AF3233F}" type="presParOf" srcId="{63792B83-74E1-D44A-B2B8-B9F1BDC11FB3}" destId="{75F49237-2C6A-974A-809E-E927175C0CA7}" srcOrd="0" destOrd="0" presId="urn:microsoft.com/office/officeart/2005/8/layout/hProcess11"/>
    <dgm:cxn modelId="{7AF1EA68-B7FC-F448-B794-63F0CFA4D76D}" type="presParOf" srcId="{63792B83-74E1-D44A-B2B8-B9F1BDC11FB3}" destId="{B0A4DCB8-F993-F146-BF7E-DF2527444AA3}" srcOrd="1" destOrd="0" presId="urn:microsoft.com/office/officeart/2005/8/layout/hProcess11"/>
    <dgm:cxn modelId="{7CB3EF35-6909-7646-B9F6-1BE845323EE4}" type="presParOf" srcId="{63792B83-74E1-D44A-B2B8-B9F1BDC11FB3}" destId="{7F3EF359-C92F-AD4D-9BB4-CBC86CB12BB9}" srcOrd="2" destOrd="0" presId="urn:microsoft.com/office/officeart/2005/8/layout/hProcess11"/>
    <dgm:cxn modelId="{1DD445E2-AE66-734D-94C7-6E5E14C7FC5B}" type="presParOf" srcId="{CF644AE6-F788-C34D-B2D9-B50A65254944}" destId="{83E4E9D8-AFA0-0443-B39C-69EFCFB00248}" srcOrd="9" destOrd="0" presId="urn:microsoft.com/office/officeart/2005/8/layout/hProcess11"/>
    <dgm:cxn modelId="{4C0C729A-4206-4F44-A743-F0633519A39A}" type="presParOf" srcId="{CF644AE6-F788-C34D-B2D9-B50A65254944}" destId="{D9EC6B21-D81D-1045-862A-34F27169196B}" srcOrd="10" destOrd="0" presId="urn:microsoft.com/office/officeart/2005/8/layout/hProcess11"/>
    <dgm:cxn modelId="{80B68B6D-3585-4742-A308-4213C73EDE06}" type="presParOf" srcId="{D9EC6B21-D81D-1045-862A-34F27169196B}" destId="{8B605B61-89D4-624F-9995-143C1960F708}" srcOrd="0" destOrd="0" presId="urn:microsoft.com/office/officeart/2005/8/layout/hProcess11"/>
    <dgm:cxn modelId="{A3516EBC-E718-7740-A15E-B1EC3F661E31}" type="presParOf" srcId="{D9EC6B21-D81D-1045-862A-34F27169196B}" destId="{174A935C-0D0A-F244-A014-C73CDE24F384}" srcOrd="1" destOrd="0" presId="urn:microsoft.com/office/officeart/2005/8/layout/hProcess11"/>
    <dgm:cxn modelId="{36422622-C9C8-4948-9512-9495D3BEA75B}" type="presParOf" srcId="{D9EC6B21-D81D-1045-862A-34F27169196B}" destId="{599662DC-7063-BE43-B39D-5F59FAA5F65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BCAB7-F7EE-E245-810B-DB7BA68B4779}">
      <dsp:nvSpPr>
        <dsp:cNvPr id="0" name=""/>
        <dsp:cNvSpPr/>
      </dsp:nvSpPr>
      <dsp:spPr>
        <a:xfrm>
          <a:off x="0" y="1587546"/>
          <a:ext cx="8534628" cy="2116728"/>
        </a:xfrm>
        <a:prstGeom prst="notchedRightArrow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tint val="40000"/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tint val="40000"/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91705F31-E541-C44B-B772-EB9142151873}">
      <dsp:nvSpPr>
        <dsp:cNvPr id="0" name=""/>
        <dsp:cNvSpPr/>
      </dsp:nvSpPr>
      <dsp:spPr>
        <a:xfrm>
          <a:off x="2109" y="0"/>
          <a:ext cx="1228311" cy="2116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kern="1200" dirty="0" smtClean="0"/>
            <a:t>1950</a:t>
          </a:r>
          <a:endParaRPr lang="zh-TW" alt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kern="1200" dirty="0" smtClean="0"/>
            <a:t>Korean War</a:t>
          </a:r>
          <a:endParaRPr lang="zh-TW" altLang="en-US" sz="1500" kern="1200" dirty="0"/>
        </a:p>
      </dsp:txBody>
      <dsp:txXfrm>
        <a:off x="2109" y="0"/>
        <a:ext cx="1228311" cy="2116728"/>
      </dsp:txXfrm>
    </dsp:sp>
    <dsp:sp modelId="{0D5417A4-8426-5544-AC8A-AB5E121D1D73}">
      <dsp:nvSpPr>
        <dsp:cNvPr id="0" name=""/>
        <dsp:cNvSpPr/>
      </dsp:nvSpPr>
      <dsp:spPr>
        <a:xfrm>
          <a:off x="351674" y="2381319"/>
          <a:ext cx="529182" cy="52918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11B813-D213-C341-A127-ADA965A6086C}">
      <dsp:nvSpPr>
        <dsp:cNvPr id="0" name=""/>
        <dsp:cNvSpPr/>
      </dsp:nvSpPr>
      <dsp:spPr>
        <a:xfrm>
          <a:off x="1291836" y="3175093"/>
          <a:ext cx="1228311" cy="2116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kern="1200" dirty="0" smtClean="0"/>
            <a:t>1951</a:t>
          </a:r>
          <a:endParaRPr lang="zh-TW" alt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kern="1200" dirty="0" smtClean="0"/>
            <a:t>Treaty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of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Mutual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Cooperation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and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Security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between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the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U.S.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and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Japan</a:t>
          </a:r>
          <a:endParaRPr lang="zh-TW" altLang="en-US" sz="1500" kern="1200" dirty="0"/>
        </a:p>
      </dsp:txBody>
      <dsp:txXfrm>
        <a:off x="1291836" y="3175093"/>
        <a:ext cx="1228311" cy="2116728"/>
      </dsp:txXfrm>
    </dsp:sp>
    <dsp:sp modelId="{F8475767-9718-7349-B51D-6774B337D629}">
      <dsp:nvSpPr>
        <dsp:cNvPr id="0" name=""/>
        <dsp:cNvSpPr/>
      </dsp:nvSpPr>
      <dsp:spPr>
        <a:xfrm>
          <a:off x="1641401" y="2381319"/>
          <a:ext cx="529182" cy="52918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2CB929-F64C-654C-B841-A6ABF2105F43}">
      <dsp:nvSpPr>
        <dsp:cNvPr id="0" name=""/>
        <dsp:cNvSpPr/>
      </dsp:nvSpPr>
      <dsp:spPr>
        <a:xfrm>
          <a:off x="2581563" y="0"/>
          <a:ext cx="1228311" cy="2116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1960</a:t>
          </a:r>
          <a:endParaRPr lang="zh-TW" altLang="en-US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New</a:t>
          </a:r>
          <a:endParaRPr lang="zh-TW" altLang="en-US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Treaty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of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Mutual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Cooperation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and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Security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between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the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U.S.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and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Japan</a:t>
          </a:r>
          <a:endParaRPr lang="zh-TW" altLang="en-US" sz="1400" kern="1200" dirty="0"/>
        </a:p>
      </dsp:txBody>
      <dsp:txXfrm>
        <a:off x="2581563" y="0"/>
        <a:ext cx="1228311" cy="2116728"/>
      </dsp:txXfrm>
    </dsp:sp>
    <dsp:sp modelId="{DEB30A90-6AEB-5647-B695-86174CD8AB8F}">
      <dsp:nvSpPr>
        <dsp:cNvPr id="0" name=""/>
        <dsp:cNvSpPr/>
      </dsp:nvSpPr>
      <dsp:spPr>
        <a:xfrm>
          <a:off x="2931128" y="2381319"/>
          <a:ext cx="529182" cy="52918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6F461C-0792-4C46-B612-6F479FC4F778}">
      <dsp:nvSpPr>
        <dsp:cNvPr id="0" name=""/>
        <dsp:cNvSpPr/>
      </dsp:nvSpPr>
      <dsp:spPr>
        <a:xfrm>
          <a:off x="3871290" y="3175093"/>
          <a:ext cx="1228311" cy="2116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1978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Guidelines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for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U.S.-Japan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Defense</a:t>
          </a:r>
          <a:r>
            <a:rPr lang="zh-TW" altLang="en-US" sz="1400" kern="1200" dirty="0" smtClean="0"/>
            <a:t> </a:t>
          </a:r>
          <a:r>
            <a:rPr lang="en-US" altLang="zh-TW" sz="1400" kern="1200" dirty="0" smtClean="0"/>
            <a:t>Cooperati</a:t>
          </a:r>
          <a:r>
            <a:rPr lang="en-US" altLang="zh-TW" sz="1400" kern="1200" dirty="0" smtClean="0"/>
            <a:t>o</a:t>
          </a:r>
          <a:r>
            <a:rPr lang="en-US" altLang="zh-TW" sz="1400" kern="1200" dirty="0" smtClean="0"/>
            <a:t>n</a:t>
          </a:r>
          <a:endParaRPr lang="zh-TW" altLang="en-US" sz="1400" kern="1200" dirty="0"/>
        </a:p>
      </dsp:txBody>
      <dsp:txXfrm>
        <a:off x="3871290" y="3175093"/>
        <a:ext cx="1228311" cy="2116728"/>
      </dsp:txXfrm>
    </dsp:sp>
    <dsp:sp modelId="{F76630A9-51AE-4A44-94D2-ECF9DC88237E}">
      <dsp:nvSpPr>
        <dsp:cNvPr id="0" name=""/>
        <dsp:cNvSpPr/>
      </dsp:nvSpPr>
      <dsp:spPr>
        <a:xfrm>
          <a:off x="4220854" y="2381319"/>
          <a:ext cx="529182" cy="52918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F49237-2C6A-974A-809E-E927175C0CA7}">
      <dsp:nvSpPr>
        <dsp:cNvPr id="0" name=""/>
        <dsp:cNvSpPr/>
      </dsp:nvSpPr>
      <dsp:spPr>
        <a:xfrm>
          <a:off x="5161017" y="0"/>
          <a:ext cx="1228311" cy="2116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kern="1200" dirty="0" smtClean="0"/>
            <a:t>1991</a:t>
          </a:r>
          <a:r>
            <a:rPr lang="zh-TW" altLang="en-US" sz="1500" kern="1200" dirty="0" smtClean="0"/>
            <a:t> </a:t>
          </a:r>
          <a:endParaRPr lang="zh-TW" alt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kern="1200" dirty="0" smtClean="0"/>
            <a:t>End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of</a:t>
          </a:r>
          <a:r>
            <a:rPr lang="zh-TW" altLang="en-US" sz="1500" kern="1200" dirty="0" smtClean="0"/>
            <a:t>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kern="1200" dirty="0" smtClean="0"/>
            <a:t>Cold</a:t>
          </a:r>
          <a:r>
            <a:rPr lang="zh-TW" altLang="en-US" sz="1500" kern="1200" dirty="0" smtClean="0"/>
            <a:t> </a:t>
          </a:r>
          <a:r>
            <a:rPr lang="en-US" altLang="zh-TW" sz="1500" kern="1200" dirty="0" smtClean="0"/>
            <a:t>War</a:t>
          </a:r>
          <a:r>
            <a:rPr lang="zh-TW" altLang="en-US" sz="1500" kern="1200" dirty="0" smtClean="0"/>
            <a:t> </a:t>
          </a:r>
          <a:endParaRPr lang="zh-TW" altLang="en-US" sz="1500" kern="1200" dirty="0"/>
        </a:p>
      </dsp:txBody>
      <dsp:txXfrm>
        <a:off x="5161017" y="0"/>
        <a:ext cx="1228311" cy="2116728"/>
      </dsp:txXfrm>
    </dsp:sp>
    <dsp:sp modelId="{B0A4DCB8-F993-F146-BF7E-DF2527444AA3}">
      <dsp:nvSpPr>
        <dsp:cNvPr id="0" name=""/>
        <dsp:cNvSpPr/>
      </dsp:nvSpPr>
      <dsp:spPr>
        <a:xfrm>
          <a:off x="5510581" y="2381319"/>
          <a:ext cx="529182" cy="52918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605B61-89D4-624F-9995-143C1960F708}">
      <dsp:nvSpPr>
        <dsp:cNvPr id="0" name=""/>
        <dsp:cNvSpPr/>
      </dsp:nvSpPr>
      <dsp:spPr>
        <a:xfrm>
          <a:off x="6450744" y="3175093"/>
          <a:ext cx="1228311" cy="2116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 smtClean="0"/>
            <a:t>1997</a:t>
          </a:r>
          <a:r>
            <a:rPr lang="zh-TW" altLang="en-US" sz="1200" kern="1200" dirty="0" smtClean="0"/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kern="1200" dirty="0" smtClean="0"/>
            <a:t>The</a:t>
          </a:r>
          <a:r>
            <a:rPr lang="zh-TW" altLang="en-US" sz="1200" kern="1200" dirty="0" smtClean="0"/>
            <a:t> </a:t>
          </a:r>
          <a:r>
            <a:rPr lang="en-US" altLang="zh-TW" sz="1200" kern="1200" dirty="0" smtClean="0"/>
            <a:t>U.S.-Japan</a:t>
          </a:r>
          <a:r>
            <a:rPr lang="zh-TW" altLang="en-US" sz="1200" kern="1200" dirty="0" smtClean="0"/>
            <a:t> </a:t>
          </a:r>
          <a:r>
            <a:rPr lang="en-US" altLang="zh-TW" sz="1200" kern="1200" dirty="0" smtClean="0"/>
            <a:t>Guidelines</a:t>
          </a:r>
          <a:r>
            <a:rPr lang="zh-TW" altLang="en-US" sz="1200" kern="1200" dirty="0" smtClean="0"/>
            <a:t> </a:t>
          </a:r>
          <a:r>
            <a:rPr lang="en-US" altLang="zh-TW" sz="1200" kern="1200" dirty="0" smtClean="0"/>
            <a:t>for</a:t>
          </a:r>
          <a:r>
            <a:rPr lang="zh-TW" altLang="en-US" sz="1200" kern="1200" dirty="0" smtClean="0"/>
            <a:t> </a:t>
          </a:r>
          <a:r>
            <a:rPr lang="en-US" altLang="zh-TW" sz="1200" kern="1200" dirty="0" smtClean="0"/>
            <a:t>Defense</a:t>
          </a:r>
          <a:r>
            <a:rPr lang="zh-TW" altLang="en-US" sz="1200" kern="1200" dirty="0" smtClean="0"/>
            <a:t> </a:t>
          </a:r>
          <a:r>
            <a:rPr lang="en-US" altLang="zh-TW" sz="1200" kern="1200" dirty="0" smtClean="0"/>
            <a:t>Cooperation</a:t>
          </a:r>
          <a:r>
            <a:rPr lang="zh-TW" altLang="en-US" sz="1200" kern="1200" dirty="0" smtClean="0"/>
            <a:t> </a:t>
          </a:r>
          <a:r>
            <a:rPr lang="en-US" altLang="zh-TW" sz="1200" kern="1200" dirty="0" smtClean="0"/>
            <a:t>of</a:t>
          </a:r>
          <a:r>
            <a:rPr lang="zh-TW" altLang="en-US" sz="1200" kern="1200" dirty="0" smtClean="0"/>
            <a:t> </a:t>
          </a:r>
          <a:r>
            <a:rPr lang="en-US" altLang="zh-TW" sz="1200" kern="1200" dirty="0" smtClean="0"/>
            <a:t>1997</a:t>
          </a:r>
          <a:endParaRPr lang="zh-TW" altLang="en-US" sz="1200" kern="1200" dirty="0"/>
        </a:p>
      </dsp:txBody>
      <dsp:txXfrm>
        <a:off x="6450744" y="3175093"/>
        <a:ext cx="1228311" cy="2116728"/>
      </dsp:txXfrm>
    </dsp:sp>
    <dsp:sp modelId="{174A935C-0D0A-F244-A014-C73CDE24F384}">
      <dsp:nvSpPr>
        <dsp:cNvPr id="0" name=""/>
        <dsp:cNvSpPr/>
      </dsp:nvSpPr>
      <dsp:spPr>
        <a:xfrm>
          <a:off x="6800308" y="2381319"/>
          <a:ext cx="529182" cy="529182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30000"/>
                <a:satMod val="150000"/>
              </a:schemeClr>
              <a:schemeClr val="accent1">
                <a:hueOff val="0"/>
                <a:satOff val="0"/>
                <a:lumOff val="0"/>
                <a:alphaOff val="0"/>
                <a:alpha val="10000"/>
                <a:satMod val="120000"/>
              </a:schemeClr>
            </a:duotone>
          </a:blip>
          <a:stretch/>
        </a:blipFill>
        <a:ln>
          <a:noFill/>
        </a:ln>
        <a:effectLst>
          <a:outerShdw blurRad="101600" dist="38100" dir="5400000" rotWithShape="0">
            <a:srgbClr val="000000">
              <a:alpha val="7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 </a:t>
            </a:r>
            <a:r>
              <a:rPr lang="zh-TW" altLang="en-US" smtClean="0"/>
              <a:t>按一下以編輯母片子標題樣式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張含標題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上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上 2 張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含浮水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 </a:t>
            </a:r>
            <a:r>
              <a:rPr lang="zh-TW" altLang="en-US" smtClean="0"/>
              <a:t>按一下以編輯母片子標題樣式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浮水印的區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圖片的區段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zh-TW" altLang="en-US" smtClean="0"/>
              <a:t>將圖片拖曳至版面配置區或按一下圖示以新增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，上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13/4/8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dirty="0" smtClean="0"/>
              <a:t>The Evolution of Military Cooperation in the </a:t>
            </a:r>
            <a:br>
              <a:rPr kumimoji="1" lang="en-US" altLang="zh-TW" dirty="0" smtClean="0"/>
            </a:br>
            <a:r>
              <a:rPr kumimoji="1" lang="en-US" altLang="zh-TW" dirty="0" smtClean="0"/>
              <a:t>U.S. – Japan Alliance</a:t>
            </a:r>
            <a:endParaRPr kumimoji="1" lang="zh-TW" altLang="en-US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zh-TW" dirty="0" smtClean="0"/>
          </a:p>
          <a:p>
            <a:r>
              <a:rPr kumimoji="1" lang="en-US" altLang="zh-TW" dirty="0" smtClean="0"/>
              <a:t>Professor 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YuJen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Kuo</a:t>
            </a:r>
            <a:endParaRPr kumimoji="1" lang="en-US" altLang="zh-TW" dirty="0" smtClean="0"/>
          </a:p>
          <a:p>
            <a:r>
              <a:rPr kumimoji="1" lang="en-US" altLang="zh-TW" dirty="0" smtClean="0"/>
              <a:t>Student</a:t>
            </a:r>
            <a:r>
              <a:rPr kumimoji="1" lang="zh-TW" altLang="en-US" dirty="0" smtClean="0"/>
              <a:t>  </a:t>
            </a:r>
            <a:r>
              <a:rPr kumimoji="1" lang="en-US" altLang="zh-TW" dirty="0" err="1" smtClean="0"/>
              <a:t>HsunWei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Chang</a:t>
            </a:r>
            <a:r>
              <a:rPr kumimoji="1" lang="zh-TW" altLang="en-US" dirty="0" smtClean="0"/>
              <a:t>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1557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Time</a:t>
            </a:r>
            <a:r>
              <a:rPr kumimoji="1" lang="en-US" altLang="zh-TW" dirty="0" smtClean="0"/>
              <a:t>line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565750"/>
              </p:ext>
            </p:extLst>
          </p:nvPr>
        </p:nvGraphicFramePr>
        <p:xfrm>
          <a:off x="382352" y="1371601"/>
          <a:ext cx="8534628" cy="5291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2473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U.S.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–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Japan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Alliance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Background</a:t>
            </a:r>
          </a:p>
          <a:p>
            <a:pPr lvl="1"/>
            <a:r>
              <a:rPr kumimoji="1" lang="en-US" altLang="zh-TW" dirty="0"/>
              <a:t>Regional </a:t>
            </a:r>
            <a:r>
              <a:rPr kumimoji="1" lang="en-US" altLang="zh-TW" dirty="0" smtClean="0"/>
              <a:t>security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→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Korean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War.</a:t>
            </a:r>
          </a:p>
          <a:p>
            <a:pPr marL="457200" lvl="1" indent="0">
              <a:buNone/>
            </a:pPr>
            <a:r>
              <a:rPr kumimoji="1" lang="en-US" altLang="zh-TW" dirty="0" smtClean="0"/>
              <a:t>During </a:t>
            </a:r>
            <a:r>
              <a:rPr kumimoji="1" lang="en-US" altLang="zh-TW" dirty="0"/>
              <a:t>the Korean War, postwar Japan military force is weak, in order to effectively ensure the security of </a:t>
            </a:r>
            <a:r>
              <a:rPr kumimoji="1" lang="en-US" altLang="zh-TW" dirty="0" smtClean="0"/>
              <a:t>Japan.</a:t>
            </a:r>
          </a:p>
          <a:p>
            <a:pPr marL="457200" lvl="1" indent="0">
              <a:buNone/>
            </a:pPr>
            <a:endParaRPr kumimoji="1" lang="en-US" altLang="zh-TW" dirty="0" smtClean="0"/>
          </a:p>
          <a:p>
            <a:pPr lvl="1"/>
            <a:r>
              <a:rPr kumimoji="1" lang="en-US" altLang="zh-TW" dirty="0" smtClean="0"/>
              <a:t>I</a:t>
            </a:r>
            <a:r>
              <a:rPr kumimoji="1" lang="en-US" altLang="zh-TW" dirty="0" smtClean="0"/>
              <a:t>nternational politics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→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Communist aggression.</a:t>
            </a:r>
          </a:p>
          <a:p>
            <a:pPr marL="457200" lvl="1" indent="0">
              <a:buNone/>
            </a:pPr>
            <a:r>
              <a:rPr kumimoji="1" lang="en-US" altLang="zh-TW" dirty="0"/>
              <a:t>The </a:t>
            </a:r>
            <a:r>
              <a:rPr kumimoji="1" lang="en-US" altLang="zh-TW" dirty="0" smtClean="0"/>
              <a:t>U</a:t>
            </a:r>
            <a:r>
              <a:rPr kumimoji="1" lang="en-US" altLang="zh-TW" dirty="0" smtClean="0"/>
              <a:t>.</a:t>
            </a:r>
            <a:r>
              <a:rPr kumimoji="1" lang="en-US" altLang="zh-TW" dirty="0" smtClean="0"/>
              <a:t>S</a:t>
            </a:r>
            <a:r>
              <a:rPr kumimoji="1" lang="en-US" altLang="zh-TW" dirty="0" smtClean="0"/>
              <a:t>.</a:t>
            </a:r>
            <a:r>
              <a:rPr kumimoji="1" lang="en-US" altLang="zh-TW" dirty="0" smtClean="0"/>
              <a:t> avoid </a:t>
            </a:r>
            <a:r>
              <a:rPr kumimoji="1" lang="en-US" altLang="zh-TW" dirty="0"/>
              <a:t>the communism forces to </a:t>
            </a:r>
            <a:r>
              <a:rPr kumimoji="1" lang="en-US" altLang="zh-TW" dirty="0" smtClean="0"/>
              <a:t>expand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and</a:t>
            </a:r>
            <a:r>
              <a:rPr kumimoji="1" lang="en-US" altLang="zh-TW" dirty="0" smtClean="0"/>
              <a:t> </a:t>
            </a:r>
            <a:r>
              <a:rPr kumimoji="1" lang="en-US" altLang="zh-TW" dirty="0"/>
              <a:t>in order to ensure the dominance of the Asia-Pacific </a:t>
            </a:r>
            <a:r>
              <a:rPr kumimoji="1" lang="en-US" altLang="zh-TW" dirty="0" smtClean="0"/>
              <a:t>region</a:t>
            </a:r>
            <a:r>
              <a:rPr kumimoji="1" lang="en-US" altLang="zh-TW" dirty="0" smtClean="0"/>
              <a:t>.</a:t>
            </a: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23362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Japan’s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Role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in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U.S.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Strategy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Prophase</a:t>
            </a:r>
            <a:r>
              <a:rPr kumimoji="1" lang="zh-TW" altLang="en-US" dirty="0" smtClean="0"/>
              <a:t>（</a:t>
            </a:r>
            <a:r>
              <a:rPr kumimoji="1" lang="en-US" altLang="zh-TW" dirty="0" smtClean="0"/>
              <a:t>1951–1978</a:t>
            </a:r>
            <a:r>
              <a:rPr kumimoji="1" lang="zh-TW" altLang="en-US" dirty="0" smtClean="0"/>
              <a:t>）</a:t>
            </a:r>
            <a:endParaRPr kumimoji="1" lang="en-US" altLang="zh-TW" dirty="0" smtClean="0"/>
          </a:p>
          <a:p>
            <a:pPr lvl="1"/>
            <a:r>
              <a:rPr kumimoji="1" lang="en-US" altLang="zh-TW" dirty="0"/>
              <a:t>Main content</a:t>
            </a:r>
            <a:endParaRPr kumimoji="1" lang="en-US" altLang="zh-TW" dirty="0" smtClean="0"/>
          </a:p>
          <a:p>
            <a:pPr lvl="2"/>
            <a:r>
              <a:rPr kumimoji="1" lang="en-US" altLang="zh-TW" dirty="0"/>
              <a:t>With the regional policy of the </a:t>
            </a:r>
            <a:r>
              <a:rPr kumimoji="1" lang="en-US" altLang="zh-TW" dirty="0" smtClean="0"/>
              <a:t>U.S.</a:t>
            </a:r>
          </a:p>
          <a:p>
            <a:pPr lvl="2"/>
            <a:r>
              <a:rPr kumimoji="1" lang="en-US" altLang="zh-TW" dirty="0" smtClean="0"/>
              <a:t>Assist </a:t>
            </a:r>
            <a:r>
              <a:rPr kumimoji="1" lang="en-US" altLang="zh-TW" dirty="0"/>
              <a:t>in the establishment military </a:t>
            </a:r>
            <a:r>
              <a:rPr kumimoji="1" lang="en-US" altLang="zh-TW" dirty="0" smtClean="0"/>
              <a:t>bases.</a:t>
            </a:r>
          </a:p>
          <a:p>
            <a:pPr lvl="2"/>
            <a:r>
              <a:rPr kumimoji="1" lang="en-US" altLang="zh-TW" dirty="0" smtClean="0"/>
              <a:t>Assist </a:t>
            </a:r>
            <a:r>
              <a:rPr kumimoji="1" lang="en-US" altLang="zh-TW" dirty="0"/>
              <a:t>the </a:t>
            </a:r>
            <a:r>
              <a:rPr kumimoji="1" lang="en-US" altLang="zh-TW" dirty="0" smtClean="0"/>
              <a:t>U.S. </a:t>
            </a:r>
            <a:r>
              <a:rPr kumimoji="1" lang="en-US" altLang="zh-TW" dirty="0"/>
              <a:t>against the Soviet </a:t>
            </a:r>
            <a:r>
              <a:rPr kumimoji="1" lang="en-US" altLang="zh-TW" dirty="0" smtClean="0"/>
              <a:t>Union.</a:t>
            </a:r>
          </a:p>
          <a:p>
            <a:pPr lvl="1"/>
            <a:r>
              <a:rPr kumimoji="1" lang="en-US" altLang="zh-TW" dirty="0"/>
              <a:t>Japan is quite a lot of controversy for the </a:t>
            </a:r>
            <a:r>
              <a:rPr kumimoji="1" lang="en-US" altLang="zh-TW" dirty="0" smtClean="0"/>
              <a:t>U.S.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–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Japan </a:t>
            </a:r>
            <a:r>
              <a:rPr kumimoji="1" lang="en-US" altLang="zh-TW" dirty="0"/>
              <a:t>joint military </a:t>
            </a:r>
            <a:r>
              <a:rPr kumimoji="1" lang="en-US" altLang="zh-TW" dirty="0" smtClean="0"/>
              <a:t>operations.</a:t>
            </a:r>
          </a:p>
        </p:txBody>
      </p:sp>
    </p:spTree>
    <p:extLst>
      <p:ext uri="{BB962C8B-B14F-4D97-AF65-F5344CB8AC3E}">
        <p14:creationId xmlns:p14="http://schemas.microsoft.com/office/powerpoint/2010/main" val="700115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Japan’s</a:t>
            </a:r>
            <a:r>
              <a:rPr kumimoji="1" lang="zh-TW" altLang="en-US" dirty="0"/>
              <a:t> </a:t>
            </a:r>
            <a:r>
              <a:rPr kumimoji="1" lang="en-US" altLang="zh-TW" dirty="0"/>
              <a:t>Role</a:t>
            </a:r>
            <a:r>
              <a:rPr kumimoji="1" lang="zh-TW" altLang="en-US" dirty="0"/>
              <a:t> </a:t>
            </a:r>
            <a:r>
              <a:rPr kumimoji="1" lang="en-US" altLang="zh-TW" dirty="0"/>
              <a:t>in</a:t>
            </a:r>
            <a:r>
              <a:rPr kumimoji="1" lang="zh-TW" altLang="en-US" dirty="0"/>
              <a:t> </a:t>
            </a:r>
            <a:r>
              <a:rPr kumimoji="1" lang="en-US" altLang="zh-TW" dirty="0"/>
              <a:t>U.S.</a:t>
            </a:r>
            <a:r>
              <a:rPr kumimoji="1" lang="zh-TW" altLang="en-US" dirty="0"/>
              <a:t> </a:t>
            </a:r>
            <a:r>
              <a:rPr kumimoji="1" lang="en-US" altLang="zh-TW" dirty="0"/>
              <a:t>Strategy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Medium</a:t>
            </a:r>
            <a:r>
              <a:rPr kumimoji="1" lang="en-US" altLang="zh-TW" dirty="0" smtClean="0"/>
              <a:t>–</a:t>
            </a:r>
            <a:r>
              <a:rPr kumimoji="1" lang="en-US" altLang="zh-TW" dirty="0" smtClean="0"/>
              <a:t>term</a:t>
            </a:r>
            <a:r>
              <a:rPr kumimoji="1" lang="en-US" altLang="zh-TW" dirty="0" smtClean="0"/>
              <a:t>(1978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–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1991)</a:t>
            </a:r>
          </a:p>
          <a:p>
            <a:pPr lvl="1"/>
            <a:r>
              <a:rPr kumimoji="1" lang="en-US" altLang="zh-TW" dirty="0"/>
              <a:t>Main content</a:t>
            </a:r>
          </a:p>
          <a:p>
            <a:pPr lvl="2"/>
            <a:r>
              <a:rPr kumimoji="1" lang="en-US" altLang="zh-TW" dirty="0"/>
              <a:t>Strategic role change, become the center of gravity of the military balance in the Asia-Pacific </a:t>
            </a:r>
            <a:r>
              <a:rPr kumimoji="1" lang="en-US" altLang="zh-TW" dirty="0" smtClean="0"/>
              <a:t>region.</a:t>
            </a:r>
          </a:p>
          <a:p>
            <a:pPr lvl="2"/>
            <a:r>
              <a:rPr kumimoji="1" lang="en-US" altLang="zh-TW" dirty="0"/>
              <a:t>Strengthen the </a:t>
            </a:r>
            <a:r>
              <a:rPr kumimoji="1" lang="en-US" altLang="zh-TW" dirty="0" smtClean="0"/>
              <a:t>U.S.–Japan cooperation.</a:t>
            </a:r>
          </a:p>
          <a:p>
            <a:pPr lvl="3"/>
            <a:r>
              <a:rPr kumimoji="1" lang="en-US" altLang="zh-TW" dirty="0" smtClean="0"/>
              <a:t>U.S.–Japan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joint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operation.</a:t>
            </a:r>
          </a:p>
          <a:p>
            <a:pPr lvl="3"/>
            <a:r>
              <a:rPr kumimoji="1" lang="en-US" altLang="zh-TW" dirty="0" smtClean="0"/>
              <a:t>Sea–lane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defense.</a:t>
            </a:r>
          </a:p>
          <a:p>
            <a:pPr lvl="3"/>
            <a:r>
              <a:rPr kumimoji="1" lang="en-US" altLang="zh-TW" dirty="0" smtClean="0"/>
              <a:t>War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time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support.</a:t>
            </a:r>
          </a:p>
          <a:p>
            <a:pPr lvl="3"/>
            <a:r>
              <a:rPr kumimoji="1" lang="en-US" altLang="zh-TW" dirty="0" smtClean="0"/>
              <a:t>Interoperability.</a:t>
            </a:r>
          </a:p>
          <a:p>
            <a:endParaRPr kumimoji="1" lang="en-US" altLang="zh-TW" dirty="0" smtClean="0"/>
          </a:p>
          <a:p>
            <a:endParaRPr kumimoji="1" lang="en-US" altLang="zh-TW" dirty="0" smtClean="0"/>
          </a:p>
          <a:p>
            <a:pPr lvl="1"/>
            <a:endParaRPr kumimoji="1" lang="en-US" altLang="zh-TW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69917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Japan’s</a:t>
            </a:r>
            <a:r>
              <a:rPr kumimoji="1" lang="zh-TW" altLang="en-US" dirty="0"/>
              <a:t> </a:t>
            </a:r>
            <a:r>
              <a:rPr kumimoji="1" lang="en-US" altLang="zh-TW" dirty="0"/>
              <a:t>Role</a:t>
            </a:r>
            <a:r>
              <a:rPr kumimoji="1" lang="zh-TW" altLang="en-US" dirty="0"/>
              <a:t> </a:t>
            </a:r>
            <a:r>
              <a:rPr kumimoji="1" lang="en-US" altLang="zh-TW" dirty="0"/>
              <a:t>in</a:t>
            </a:r>
            <a:r>
              <a:rPr kumimoji="1" lang="zh-TW" altLang="en-US" dirty="0"/>
              <a:t> </a:t>
            </a:r>
            <a:r>
              <a:rPr kumimoji="1" lang="en-US" altLang="zh-TW" dirty="0"/>
              <a:t>U.S.</a:t>
            </a:r>
            <a:r>
              <a:rPr kumimoji="1" lang="zh-TW" altLang="en-US" dirty="0"/>
              <a:t> </a:t>
            </a:r>
            <a:r>
              <a:rPr kumimoji="1" lang="en-US" altLang="zh-TW" dirty="0"/>
              <a:t>Strategy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After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1991</a:t>
            </a:r>
            <a:r>
              <a:rPr kumimoji="1" lang="en-US" altLang="zh-TW" dirty="0" smtClean="0"/>
              <a:t>…</a:t>
            </a:r>
            <a:endParaRPr kumimoji="1" lang="en-US" altLang="zh-TW" dirty="0" smtClean="0"/>
          </a:p>
          <a:p>
            <a:r>
              <a:rPr kumimoji="1" lang="en-US" altLang="zh-TW" dirty="0"/>
              <a:t>The core of the </a:t>
            </a:r>
            <a:r>
              <a:rPr kumimoji="1" lang="en-US" altLang="zh-TW" dirty="0" smtClean="0"/>
              <a:t>Asia</a:t>
            </a:r>
            <a:r>
              <a:rPr kumimoji="1" lang="en-US" altLang="zh-TW" dirty="0" smtClean="0"/>
              <a:t>–</a:t>
            </a:r>
            <a:r>
              <a:rPr kumimoji="1" lang="en-US" altLang="zh-TW" dirty="0" smtClean="0"/>
              <a:t>Pacific </a:t>
            </a:r>
            <a:r>
              <a:rPr kumimoji="1" lang="en-US" altLang="zh-TW" dirty="0"/>
              <a:t>security strategy</a:t>
            </a:r>
            <a:r>
              <a:rPr kumimoji="1" lang="en-US" altLang="zh-TW" dirty="0" smtClean="0"/>
              <a:t>.</a:t>
            </a:r>
          </a:p>
          <a:p>
            <a:r>
              <a:rPr kumimoji="1" lang="en-US" altLang="zh-TW" dirty="0"/>
              <a:t>Military </a:t>
            </a:r>
            <a:r>
              <a:rPr kumimoji="1" lang="en-US" altLang="zh-TW" dirty="0" smtClean="0"/>
              <a:t>technological </a:t>
            </a:r>
            <a:r>
              <a:rPr kumimoji="1" lang="en-US" altLang="zh-TW" dirty="0"/>
              <a:t>exchanges and </a:t>
            </a:r>
            <a:r>
              <a:rPr kumimoji="1" lang="en-US" altLang="zh-TW" dirty="0" smtClean="0"/>
              <a:t>cooperation</a:t>
            </a:r>
            <a:r>
              <a:rPr kumimoji="1" lang="en-US" altLang="zh-TW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412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Japan’s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Military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U.S</a:t>
            </a:r>
            <a:r>
              <a:rPr kumimoji="1" lang="en-US" altLang="zh-TW" dirty="0"/>
              <a:t>. military a significant role in the development of the </a:t>
            </a:r>
            <a:r>
              <a:rPr kumimoji="1" lang="en-US" altLang="zh-TW" dirty="0" smtClean="0"/>
              <a:t>Self</a:t>
            </a:r>
            <a:r>
              <a:rPr kumimoji="1" lang="en-US" altLang="zh-TW" dirty="0" smtClean="0"/>
              <a:t>–</a:t>
            </a:r>
            <a:r>
              <a:rPr kumimoji="1" lang="en-US" altLang="zh-TW" dirty="0" smtClean="0"/>
              <a:t>Defense Forces</a:t>
            </a:r>
            <a:r>
              <a:rPr kumimoji="1" lang="en-US" altLang="zh-TW" dirty="0" smtClean="0"/>
              <a:t>.</a:t>
            </a:r>
            <a:endParaRPr kumimoji="1" lang="en-US" altLang="zh-TW" dirty="0" smtClean="0"/>
          </a:p>
          <a:p>
            <a:r>
              <a:rPr kumimoji="1" lang="en-US" altLang="zh-TW" dirty="0"/>
              <a:t>U.S</a:t>
            </a:r>
            <a:r>
              <a:rPr kumimoji="1" lang="en-US" altLang="zh-TW" dirty="0" smtClean="0"/>
              <a:t>. </a:t>
            </a:r>
            <a:r>
              <a:rPr kumimoji="1" lang="en-US" altLang="zh-TW" dirty="0"/>
              <a:t>called for the establishment of a Police </a:t>
            </a:r>
            <a:r>
              <a:rPr kumimoji="1" lang="en-US" altLang="zh-TW" dirty="0" smtClean="0"/>
              <a:t>Reserve </a:t>
            </a:r>
            <a:r>
              <a:rPr kumimoji="1" lang="en-US" altLang="zh-TW" dirty="0" smtClean="0"/>
              <a:t>when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the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Korean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War.</a:t>
            </a:r>
          </a:p>
          <a:p>
            <a:r>
              <a:rPr kumimoji="1" lang="en-US" altLang="zh-TW" dirty="0" smtClean="0"/>
              <a:t>Self</a:t>
            </a:r>
            <a:r>
              <a:rPr kumimoji="1" lang="en-US" altLang="zh-TW" dirty="0" smtClean="0"/>
              <a:t>–</a:t>
            </a:r>
            <a:r>
              <a:rPr kumimoji="1" lang="en-US" altLang="zh-TW" dirty="0" smtClean="0"/>
              <a:t>Defense </a:t>
            </a:r>
            <a:r>
              <a:rPr kumimoji="1" lang="en-US" altLang="zh-TW" dirty="0"/>
              <a:t>Forces have been unconstitutional </a:t>
            </a:r>
            <a:r>
              <a:rPr kumimoji="1" lang="en-US" altLang="zh-TW" dirty="0" smtClean="0"/>
              <a:t>dispute</a:t>
            </a:r>
            <a:r>
              <a:rPr kumimoji="1" lang="en-US" altLang="zh-TW" dirty="0" smtClean="0"/>
              <a:t>.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6890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Japan’s</a:t>
            </a:r>
            <a:r>
              <a:rPr kumimoji="1" lang="zh-TW" altLang="en-US" dirty="0"/>
              <a:t> </a:t>
            </a:r>
            <a:r>
              <a:rPr kumimoji="1" lang="en-US" altLang="zh-TW" dirty="0"/>
              <a:t>Military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err="1" smtClean="0"/>
              <a:t>Mitsuya</a:t>
            </a:r>
            <a:r>
              <a:rPr kumimoji="1" lang="zh-TW" altLang="en-US" dirty="0" smtClean="0"/>
              <a:t> </a:t>
            </a:r>
            <a:r>
              <a:rPr kumimoji="1" lang="en-US" altLang="zh-TW" dirty="0" err="1" smtClean="0"/>
              <a:t>Kenkyu</a:t>
            </a:r>
            <a:r>
              <a:rPr kumimoji="1" lang="en-US" altLang="zh-TW" dirty="0"/>
              <a:t> </a:t>
            </a:r>
            <a:r>
              <a:rPr kumimoji="1" lang="en-US" altLang="zh-TW" dirty="0" smtClean="0"/>
              <a:t>believes </a:t>
            </a:r>
            <a:r>
              <a:rPr kumimoji="1" lang="en-US" altLang="zh-TW" dirty="0"/>
              <a:t>that the </a:t>
            </a:r>
            <a:r>
              <a:rPr kumimoji="1" lang="en-US" altLang="zh-TW" dirty="0" smtClean="0"/>
              <a:t>U.S.–Japan </a:t>
            </a:r>
            <a:r>
              <a:rPr kumimoji="1" lang="en-US" altLang="zh-TW" dirty="0"/>
              <a:t>joint operations in excess of the constitutional </a:t>
            </a:r>
            <a:r>
              <a:rPr kumimoji="1" lang="en-US" altLang="zh-TW" dirty="0" smtClean="0"/>
              <a:t>limit.</a:t>
            </a:r>
          </a:p>
          <a:p>
            <a:r>
              <a:rPr kumimoji="1" lang="en-US" altLang="zh-TW" dirty="0"/>
              <a:t>Issues of supervision and </a:t>
            </a:r>
            <a:r>
              <a:rPr kumimoji="1" lang="en-US" altLang="zh-TW" dirty="0" smtClean="0"/>
              <a:t>transparency</a:t>
            </a:r>
            <a:r>
              <a:rPr kumimoji="1" lang="en-US" altLang="zh-TW" dirty="0" smtClean="0"/>
              <a:t>.</a:t>
            </a:r>
          </a:p>
          <a:p>
            <a:r>
              <a:rPr kumimoji="1" lang="en-US" altLang="zh-TW" dirty="0"/>
              <a:t>Issues of Japan to send troops </a:t>
            </a:r>
            <a:r>
              <a:rPr kumimoji="1" lang="en-US" altLang="zh-TW" dirty="0" smtClean="0"/>
              <a:t>to </a:t>
            </a:r>
            <a:r>
              <a:rPr kumimoji="1" lang="en-US" altLang="zh-TW" dirty="0" smtClean="0"/>
              <a:t>Gulf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War</a:t>
            </a:r>
            <a:r>
              <a:rPr kumimoji="1" lang="en-US" altLang="zh-TW" dirty="0" smtClean="0"/>
              <a:t>.</a:t>
            </a: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407484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墨水瓶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墨水瓶.thmx</Template>
  <TotalTime>156</TotalTime>
  <Words>353</Words>
  <Application>Microsoft Macintosh PowerPoint</Application>
  <PresentationFormat>如螢幕大小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墨水瓶</vt:lpstr>
      <vt:lpstr>The Evolution of Military Cooperation in the  U.S. – Japan Alliance</vt:lpstr>
      <vt:lpstr>Timeline</vt:lpstr>
      <vt:lpstr>U.S. – Japan Alliance</vt:lpstr>
      <vt:lpstr>Japan’s Role in U.S. Strategy</vt:lpstr>
      <vt:lpstr>Japan’s Role in U.S. Strategy</vt:lpstr>
      <vt:lpstr>Japan’s Role in U.S. Strategy</vt:lpstr>
      <vt:lpstr>Japan’s Military</vt:lpstr>
      <vt:lpstr>Japan’s Military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Evolution of Military Cooperation in the U.S. – Japan Alliance</dc:title>
  <dc:creator>George</dc:creator>
  <cp:lastModifiedBy>George</cp:lastModifiedBy>
  <cp:revision>4</cp:revision>
  <dcterms:created xsi:type="dcterms:W3CDTF">2013-04-07T18:43:41Z</dcterms:created>
  <dcterms:modified xsi:type="dcterms:W3CDTF">2013-04-07T21:29:51Z</dcterms:modified>
</cp:coreProperties>
</file>