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2013/5/6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2013/5/6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2013/5/6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2013/5/6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2013/5/6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2013/5/6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2013/5/6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2013/5/6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2013/5/6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2013/5/6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2013/5/6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t>2013/5/6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1196752"/>
            <a:ext cx="7772400" cy="1470025"/>
          </a:xfrm>
        </p:spPr>
        <p:txBody>
          <a:bodyPr/>
          <a:lstStyle/>
          <a:p>
            <a:r>
              <a:rPr lang="en-US" altLang="zh-TW" dirty="0" smtClean="0"/>
              <a:t>The Military Technology and the Alliance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356992"/>
            <a:ext cx="6400800" cy="2281808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O’Hanlon, “The Revolution in Military Affairs (RMA) and Security in Asia.”</a:t>
            </a:r>
          </a:p>
          <a:p>
            <a:r>
              <a:rPr lang="en-US" altLang="zh-TW" dirty="0" err="1" smtClean="0"/>
              <a:t>Umemoto</a:t>
            </a:r>
            <a:r>
              <a:rPr lang="en-US" altLang="zh-TW" dirty="0" smtClean="0"/>
              <a:t>, Ballistic Missile Defense (BMD) and the U.S.-Japan Alliance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8668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Debate on RMA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56584"/>
          </a:xfrm>
        </p:spPr>
        <p:txBody>
          <a:bodyPr/>
          <a:lstStyle/>
          <a:p>
            <a:r>
              <a:rPr lang="en-US" altLang="zh-TW" dirty="0" smtClean="0"/>
              <a:t>Technology innovation change </a:t>
            </a:r>
            <a:r>
              <a:rPr lang="en-US" altLang="zh-TW" dirty="0" err="1" smtClean="0"/>
              <a:t>warfighting</a:t>
            </a:r>
            <a:r>
              <a:rPr lang="en-US" altLang="zh-TW" dirty="0" smtClean="0"/>
              <a:t> organization and doctrines and future war.</a:t>
            </a:r>
          </a:p>
          <a:p>
            <a:r>
              <a:rPr lang="en-US" altLang="zh-TW" dirty="0" smtClean="0"/>
              <a:t>Opponents: more budget on innovation, less on military operation, training and readiness.</a:t>
            </a:r>
          </a:p>
          <a:p>
            <a:r>
              <a:rPr lang="en-US" altLang="zh-TW" dirty="0" smtClean="0"/>
              <a:t>Skeptics:</a:t>
            </a:r>
          </a:p>
          <a:p>
            <a:pPr lvl="1"/>
            <a:r>
              <a:rPr lang="en-US" altLang="zh-TW" dirty="0" smtClean="0"/>
              <a:t>Radical military transformation could happen only when techniques and tactics are ripe. Radical innovation is not always good.</a:t>
            </a:r>
          </a:p>
          <a:p>
            <a:pPr lvl="1"/>
            <a:r>
              <a:rPr lang="en-US" altLang="zh-TW" dirty="0" smtClean="0"/>
              <a:t>A patient and targeted approach is much more compelling than a radical remaking of the military.</a:t>
            </a:r>
          </a:p>
        </p:txBody>
      </p:sp>
    </p:spTree>
    <p:extLst>
      <p:ext uri="{BB962C8B-B14F-4D97-AF65-F5344CB8AC3E}">
        <p14:creationId xmlns:p14="http://schemas.microsoft.com/office/powerpoint/2010/main" val="3306022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The Strategic Significance of </a:t>
            </a:r>
            <a:r>
              <a:rPr lang="en-US" altLang="zh-TW" dirty="0" smtClean="0"/>
              <a:t>TMD and BMD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/>
          </a:bodyPr>
          <a:lstStyle/>
          <a:p>
            <a:r>
              <a:rPr lang="en-US" altLang="zh-TW" dirty="0"/>
              <a:t>Threat Reduction</a:t>
            </a:r>
          </a:p>
          <a:p>
            <a:pPr lvl="1"/>
            <a:r>
              <a:rPr lang="en-US" altLang="zh-TW" dirty="0"/>
              <a:t>Russia?</a:t>
            </a:r>
          </a:p>
          <a:p>
            <a:pPr lvl="1"/>
            <a:r>
              <a:rPr lang="en-US" altLang="zh-TW" dirty="0"/>
              <a:t>China’s “regional war under high-tech conditions” in Taiwan Strait, South Chin Sea, and “the like(?)”</a:t>
            </a:r>
          </a:p>
          <a:p>
            <a:pPr lvl="2"/>
            <a:r>
              <a:rPr lang="en-US" altLang="zh-TW" dirty="0"/>
              <a:t>Scenario: Forcing Japan to refrain from assisting the U.S.</a:t>
            </a:r>
          </a:p>
          <a:p>
            <a:pPr lvl="1"/>
            <a:r>
              <a:rPr lang="en-US" altLang="zh-TW" dirty="0"/>
              <a:t>North Korea</a:t>
            </a:r>
          </a:p>
          <a:p>
            <a:r>
              <a:rPr lang="en-US" altLang="zh-TW" dirty="0" smtClean="0"/>
              <a:t>TMD could defend Japan, the U.S. bases and vessels, and Taiwan, against missile attack from N. Korea and non-full scaled attack from China.</a:t>
            </a:r>
          </a:p>
        </p:txBody>
      </p:sp>
    </p:spTree>
    <p:extLst>
      <p:ext uri="{BB962C8B-B14F-4D97-AF65-F5344CB8AC3E}">
        <p14:creationId xmlns:p14="http://schemas.microsoft.com/office/powerpoint/2010/main" val="977188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Alliance Management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altLang="zh-TW" sz="3200" dirty="0" smtClean="0"/>
              <a:t>Reduce </a:t>
            </a:r>
            <a:r>
              <a:rPr lang="en-US" altLang="zh-TW" sz="3200" dirty="0"/>
              <a:t>American military presence and U.S.-led operations?</a:t>
            </a:r>
          </a:p>
          <a:p>
            <a:pPr marL="742950" lvl="2" indent="-342900"/>
            <a:r>
              <a:rPr lang="en-US" altLang="zh-TW" dirty="0"/>
              <a:t>Air Superiority</a:t>
            </a:r>
          </a:p>
          <a:p>
            <a:pPr marL="742950" lvl="2" indent="-342900"/>
            <a:r>
              <a:rPr lang="en-US" altLang="zh-TW" dirty="0"/>
              <a:t>Continued Relevance of Ground Forces</a:t>
            </a:r>
          </a:p>
          <a:p>
            <a:pPr marL="742950" lvl="2" indent="-342900"/>
            <a:r>
              <a:rPr lang="en-US" altLang="zh-TW" dirty="0"/>
              <a:t>Decreased but necessary number of Marines on </a:t>
            </a:r>
            <a:r>
              <a:rPr lang="en-US" altLang="zh-TW" dirty="0" smtClean="0"/>
              <a:t>Okinawa</a:t>
            </a:r>
          </a:p>
          <a:p>
            <a:pPr marL="742950" lvl="2" indent="-342900"/>
            <a:r>
              <a:rPr lang="en-US" altLang="zh-TW" dirty="0" smtClean="0"/>
              <a:t>U.S. nuclear umbrella</a:t>
            </a:r>
          </a:p>
          <a:p>
            <a:pPr marL="742950" lvl="2" indent="-342900"/>
            <a:r>
              <a:rPr lang="en-US" altLang="zh-TW" dirty="0" smtClean="0"/>
              <a:t>Greater integration of equipment and operation of SDFs and U.S. forces</a:t>
            </a:r>
          </a:p>
          <a:p>
            <a:pPr marL="1200150" lvl="3" indent="-342900"/>
            <a:r>
              <a:rPr lang="en-US" altLang="zh-TW" dirty="0" smtClean="0"/>
              <a:t>C3I</a:t>
            </a:r>
          </a:p>
        </p:txBody>
      </p:sp>
    </p:spTree>
    <p:extLst>
      <p:ext uri="{BB962C8B-B14F-4D97-AF65-F5344CB8AC3E}">
        <p14:creationId xmlns:p14="http://schemas.microsoft.com/office/powerpoint/2010/main" val="34288161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223</Words>
  <Application>Microsoft Office PowerPoint</Application>
  <PresentationFormat>如螢幕大小 (4:3)</PresentationFormat>
  <Paragraphs>24</Paragraphs>
  <Slides>4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5" baseType="lpstr">
      <vt:lpstr>Office 佈景主題</vt:lpstr>
      <vt:lpstr>The Military Technology and the Alliance</vt:lpstr>
      <vt:lpstr>Debate on RMA</vt:lpstr>
      <vt:lpstr>The Strategic Significance of TMD and BMD</vt:lpstr>
      <vt:lpstr>Alliance Management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Military Technology and the Alliance</dc:title>
  <dc:creator>YutingChen</dc:creator>
  <cp:lastModifiedBy>YutingChen</cp:lastModifiedBy>
  <cp:revision>7</cp:revision>
  <dcterms:created xsi:type="dcterms:W3CDTF">2013-05-06T02:46:32Z</dcterms:created>
  <dcterms:modified xsi:type="dcterms:W3CDTF">2013-05-06T03:53:54Z</dcterms:modified>
</cp:coreProperties>
</file>