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5CA95-4039-4F23-8310-E1E189D0E6C3}" type="datetimeFigureOut">
              <a:rPr lang="en-US" smtClean="0"/>
              <a:t>5/27/2013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3A2B9-31DA-4705-8609-2AFF3BC5F5E8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ook Antiqua" pitchFamily="18" charset="0"/>
              </a:rPr>
              <a:t>Future CHALLENGES</a:t>
            </a:r>
            <a:endParaRPr lang="en-US" dirty="0">
              <a:latin typeface="Book Antiqua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arletti Sylvain – M014610038 </a:t>
            </a:r>
            <a:endParaRPr lang="en-US" dirty="0"/>
          </a:p>
        </p:txBody>
      </p:sp>
      <p:pic>
        <p:nvPicPr>
          <p:cNvPr id="5126" name="Picture 6" descr="http://www.gtpla.net/wp-content/uploads/2009/11/japan-fla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371600"/>
            <a:ext cx="3648075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8" name="Picture 8" descr="http://24.media.tumblr.com/tumblr_m69d2adENr1rym5lfo1_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371600"/>
            <a:ext cx="3657600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thoughts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Sentence of the day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dirty="0" smtClean="0"/>
              <a:t>Uncharted territories ahead, there isn’t a blueprint that can really facilitate Japanese situation and help it evolve toward the right direction with ease</a:t>
            </a:r>
            <a:endParaRPr lang="en-US" dirty="0"/>
          </a:p>
          <a:p>
            <a:pPr algn="ctr"/>
            <a:r>
              <a:rPr lang="en-US" b="1" dirty="0" smtClean="0"/>
              <a:t>!!GOOD LUCK!! </a:t>
            </a:r>
            <a:endParaRPr lang="en-US" b="1" dirty="0"/>
          </a:p>
        </p:txBody>
      </p:sp>
      <p:pic>
        <p:nvPicPr>
          <p:cNvPr id="8" name="Espace réservé pour une image  7" descr="abe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4519" r="4519"/>
          <a:stretch>
            <a:fillRect/>
          </a:stretch>
        </p:blipFill>
        <p:spPr>
          <a:xfrm>
            <a:off x="1828800" y="914400"/>
            <a:ext cx="548640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ook Antiqua" pitchFamily="18" charset="0"/>
              </a:rPr>
              <a:t>Background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Globalization</a:t>
            </a:r>
          </a:p>
          <a:p>
            <a:endParaRPr lang="en-US" dirty="0"/>
          </a:p>
          <a:p>
            <a:r>
              <a:rPr lang="en-US" dirty="0" smtClean="0"/>
              <a:t>Rise of a multipolar world</a:t>
            </a:r>
          </a:p>
          <a:p>
            <a:endParaRPr lang="en-US" dirty="0"/>
          </a:p>
          <a:p>
            <a:r>
              <a:rPr lang="en-US" dirty="0" smtClean="0"/>
              <a:t>“Relative” decline of American superpower </a:t>
            </a:r>
          </a:p>
          <a:p>
            <a:endParaRPr lang="en-US" dirty="0"/>
          </a:p>
          <a:p>
            <a:r>
              <a:rPr lang="en-US" dirty="0" smtClean="0"/>
              <a:t> Ongoing tensions in the region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ook Antiqua" pitchFamily="18" charset="0"/>
              </a:rPr>
              <a:t>Transition from Future cases </a:t>
            </a:r>
            <a:endParaRPr lang="en-US" dirty="0">
              <a:latin typeface="Book Antiqua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Negative factor for US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en-US" dirty="0"/>
              <a:t>Leaning toward China without Japanese consultation(abandonment-changing environment</a:t>
            </a:r>
            <a:r>
              <a:rPr lang="en-US" dirty="0" smtClean="0"/>
              <a:t>)</a:t>
            </a:r>
          </a:p>
          <a:p>
            <a:pPr lvl="0">
              <a:buNone/>
            </a:pPr>
            <a:endParaRPr lang="fr-FR" dirty="0"/>
          </a:p>
          <a:p>
            <a:pPr lvl="0"/>
            <a:r>
              <a:rPr lang="en-US" dirty="0"/>
              <a:t>Ignoring base issue sensitivity (domestic-Japan</a:t>
            </a:r>
            <a:r>
              <a:rPr lang="en-US" dirty="0" smtClean="0"/>
              <a:t>)</a:t>
            </a:r>
          </a:p>
          <a:p>
            <a:pPr lvl="0">
              <a:buNone/>
            </a:pPr>
            <a:endParaRPr lang="fr-FR" dirty="0"/>
          </a:p>
          <a:p>
            <a:pPr lvl="0"/>
            <a:r>
              <a:rPr lang="en-US" dirty="0"/>
              <a:t>Encourage </a:t>
            </a:r>
            <a:r>
              <a:rPr lang="en-US" dirty="0" smtClean="0"/>
              <a:t>pro-constitutionalist</a:t>
            </a:r>
            <a:endParaRPr lang="en-US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Negative factor for Japan</a:t>
            </a:r>
            <a:endParaRPr lang="en-US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000" dirty="0" smtClean="0"/>
              <a:t>Inadequate </a:t>
            </a:r>
            <a:r>
              <a:rPr lang="en-US" sz="2000" dirty="0"/>
              <a:t>contribution: prohibiting collective defense right and poor crisis management capability </a:t>
            </a:r>
            <a:endParaRPr lang="fr-FR" sz="2000" dirty="0"/>
          </a:p>
          <a:p>
            <a:r>
              <a:rPr lang="en-US" sz="2000" dirty="0" smtClean="0"/>
              <a:t>Structural </a:t>
            </a:r>
            <a:r>
              <a:rPr lang="en-US" sz="2000" dirty="0"/>
              <a:t>problems (mechanism for crisis in Japan)</a:t>
            </a:r>
            <a:endParaRPr lang="fr-FR" sz="2000" dirty="0"/>
          </a:p>
          <a:p>
            <a:pPr marL="457200" indent="-457200"/>
            <a:r>
              <a:rPr lang="en-US" sz="2000" dirty="0" smtClean="0"/>
              <a:t>Legal </a:t>
            </a:r>
            <a:r>
              <a:rPr lang="en-US" sz="2000" dirty="0"/>
              <a:t>problems (current official interpretation of the Japanese constitution</a:t>
            </a:r>
            <a:r>
              <a:rPr lang="en-US" sz="2000" dirty="0" smtClean="0"/>
              <a:t>)</a:t>
            </a:r>
          </a:p>
          <a:p>
            <a:pPr marL="457200" indent="-457200"/>
            <a:r>
              <a:rPr lang="en-US" sz="2000" dirty="0" smtClean="0"/>
              <a:t>Anti-Us </a:t>
            </a:r>
            <a:r>
              <a:rPr lang="en-US" sz="2000" dirty="0"/>
              <a:t>bases </a:t>
            </a:r>
            <a:r>
              <a:rPr lang="en-US" sz="2000" dirty="0" smtClean="0"/>
              <a:t>campaign, especially </a:t>
            </a:r>
            <a:r>
              <a:rPr lang="en-US" sz="2000" dirty="0"/>
              <a:t>in Okinawa(domestic-Japan</a:t>
            </a:r>
            <a:r>
              <a:rPr lang="en-US" sz="2000" dirty="0" smtClean="0"/>
              <a:t>)</a:t>
            </a:r>
          </a:p>
          <a:p>
            <a:pPr marL="457200" indent="-457200"/>
            <a:r>
              <a:rPr lang="en-US" sz="2000" dirty="0"/>
              <a:t>Security Free </a:t>
            </a:r>
            <a:r>
              <a:rPr lang="en-US" sz="2000" dirty="0" smtClean="0"/>
              <a:t>Rider</a:t>
            </a:r>
            <a:endParaRPr lang="fr-FR" sz="2000" dirty="0"/>
          </a:p>
          <a:p>
            <a:pPr marL="457200" indent="-457200">
              <a:buNone/>
            </a:pPr>
            <a:endParaRPr lang="fr-FR" sz="2000" dirty="0"/>
          </a:p>
          <a:p>
            <a:pPr marL="457200" lvl="0" indent="-457200">
              <a:buNone/>
            </a:pPr>
            <a:endParaRPr lang="fr-FR" sz="2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Book Antiqua" pitchFamily="18" charset="0"/>
              </a:rPr>
              <a:t>Influence on the future of US overseas presence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>
              <a:buFont typeface="Arial" pitchFamily="34" charset="0"/>
              <a:buChar char="•"/>
            </a:pPr>
            <a:endParaRPr lang="en-US" b="1" dirty="0" smtClean="0"/>
          </a:p>
          <a:p>
            <a:pPr lvl="0">
              <a:buFont typeface="Arial" pitchFamily="34" charset="0"/>
              <a:buChar char="•"/>
            </a:pPr>
            <a:endParaRPr lang="en-US" b="1" dirty="0"/>
          </a:p>
          <a:p>
            <a:pPr lvl="0">
              <a:buFont typeface="Arial" pitchFamily="34" charset="0"/>
              <a:buChar char="•"/>
            </a:pPr>
            <a:r>
              <a:rPr lang="en-US" sz="2400" dirty="0" smtClean="0"/>
              <a:t> The </a:t>
            </a:r>
            <a:r>
              <a:rPr lang="en-US" sz="2400" dirty="0"/>
              <a:t>changing security </a:t>
            </a:r>
            <a:r>
              <a:rPr lang="en-US" sz="2400" dirty="0" smtClean="0"/>
              <a:t>environment</a:t>
            </a:r>
          </a:p>
          <a:p>
            <a:pPr lvl="0">
              <a:buFont typeface="Arial" pitchFamily="34" charset="0"/>
              <a:buChar char="•"/>
            </a:pPr>
            <a:endParaRPr lang="en-US" dirty="0"/>
          </a:p>
          <a:p>
            <a:pPr lvl="0">
              <a:buFont typeface="Arial" pitchFamily="34" charset="0"/>
              <a:buChar char="•"/>
            </a:pPr>
            <a:endParaRPr lang="en-US" dirty="0" smtClean="0"/>
          </a:p>
          <a:p>
            <a:pPr lvl="0">
              <a:buFont typeface="Arial" pitchFamily="34" charset="0"/>
              <a:buChar char="•"/>
            </a:pPr>
            <a:endParaRPr lang="fr-FR" dirty="0"/>
          </a:p>
          <a:p>
            <a:pPr lvl="0">
              <a:buFont typeface="Arial" pitchFamily="34" charset="0"/>
              <a:buChar char="•"/>
            </a:pPr>
            <a:r>
              <a:rPr lang="en-US" sz="2400" dirty="0" smtClean="0"/>
              <a:t> The </a:t>
            </a:r>
            <a:r>
              <a:rPr lang="en-US" sz="2400" dirty="0"/>
              <a:t>Changing nature </a:t>
            </a:r>
            <a:r>
              <a:rPr lang="en-US" sz="2400" dirty="0" smtClean="0"/>
              <a:t> of warfare</a:t>
            </a:r>
          </a:p>
          <a:p>
            <a:pPr lvl="0">
              <a:buFont typeface="Arial" pitchFamily="34" charset="0"/>
              <a:buChar char="•"/>
            </a:pPr>
            <a:endParaRPr lang="en-US" dirty="0"/>
          </a:p>
          <a:p>
            <a:pPr lvl="0">
              <a:buFont typeface="Arial" pitchFamily="34" charset="0"/>
              <a:buChar char="•"/>
            </a:pPr>
            <a:endParaRPr lang="en-US" dirty="0" smtClean="0"/>
          </a:p>
          <a:p>
            <a:pPr lvl="0"/>
            <a:r>
              <a:rPr lang="en-US" dirty="0" smtClean="0"/>
              <a:t> </a:t>
            </a:r>
            <a:endParaRPr lang="fr-FR" dirty="0"/>
          </a:p>
          <a:p>
            <a:pPr lvl="0">
              <a:buFont typeface="Arial" pitchFamily="34" charset="0"/>
              <a:buChar char="•"/>
            </a:pPr>
            <a:r>
              <a:rPr lang="en-US" sz="2400" dirty="0" smtClean="0"/>
              <a:t> Changing </a:t>
            </a:r>
            <a:r>
              <a:rPr lang="en-US" sz="2400" dirty="0"/>
              <a:t>domestic </a:t>
            </a:r>
            <a:r>
              <a:rPr lang="en-US" sz="2400" dirty="0" smtClean="0"/>
              <a:t> factors</a:t>
            </a:r>
            <a:endParaRPr lang="fr-FR" sz="2400" dirty="0"/>
          </a:p>
          <a:p>
            <a:endParaRPr lang="en-US" dirty="0"/>
          </a:p>
        </p:txBody>
      </p:sp>
      <p:pic>
        <p:nvPicPr>
          <p:cNvPr id="7" name="Image 6" descr="Chinese-Flag-Grun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52400"/>
            <a:ext cx="3581400" cy="1981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 descr="je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2209800"/>
            <a:ext cx="38862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4" name="Picture 2" descr="http://news.bbcimg.co.uk/media/images/54244000/jpg/_54244798_012514425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4572000"/>
            <a:ext cx="3640666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ook Antiqua" pitchFamily="18" charset="0"/>
              </a:rPr>
              <a:t>Comparative studies</a:t>
            </a:r>
            <a:endParaRPr lang="en-US" dirty="0">
              <a:latin typeface="Book Antiqua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Book Antiqua" pitchFamily="18" charset="0"/>
              </a:rPr>
              <a:t>Chapter 7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2400" dirty="0" smtClean="0"/>
              <a:t>The impact of Globalization on the alliance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Dulles San Francisco System collapse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smtClean="0"/>
              <a:t>Future opportunities  </a:t>
            </a:r>
          </a:p>
          <a:p>
            <a:r>
              <a:rPr lang="en-US" dirty="0" smtClean="0">
                <a:latin typeface="Book Antiqua" pitchFamily="18" charset="0"/>
              </a:rPr>
              <a:t>Chapter 8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400" dirty="0" smtClean="0"/>
              <a:t>Past alliances &amp; relationship and possible conclusion which can be highlight for the Pacific alliance</a:t>
            </a:r>
            <a:endParaRPr lang="en-US" sz="24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Chapter 7 &amp; 8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Book Antiqua" pitchFamily="18" charset="0"/>
              </a:rPr>
              <a:t>Chapter 7</a:t>
            </a:r>
          </a:p>
          <a:p>
            <a:r>
              <a:rPr lang="en-US" dirty="0" smtClean="0"/>
              <a:t>The global challenge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San Francisco </a:t>
            </a:r>
            <a:r>
              <a:rPr lang="en-US" dirty="0" smtClean="0"/>
              <a:t>“System”</a:t>
            </a:r>
          </a:p>
          <a:p>
            <a:endParaRPr lang="en-US" dirty="0"/>
          </a:p>
          <a:p>
            <a:r>
              <a:rPr lang="en-US" dirty="0" smtClean="0"/>
              <a:t>Historical evolution</a:t>
            </a:r>
          </a:p>
          <a:p>
            <a:endParaRPr lang="en-US" dirty="0"/>
          </a:p>
          <a:p>
            <a:r>
              <a:rPr lang="en-US" dirty="0" smtClean="0"/>
              <a:t>Collapse</a:t>
            </a:r>
          </a:p>
          <a:p>
            <a:endParaRPr lang="en-US" dirty="0"/>
          </a:p>
          <a:p>
            <a:r>
              <a:rPr lang="en-US" dirty="0" smtClean="0"/>
              <a:t>Misconceptions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 smtClean="0">
              <a:latin typeface="Book Antiqua" pitchFamily="18" charset="0"/>
            </a:endParaRPr>
          </a:p>
          <a:p>
            <a:endParaRPr lang="en-US" dirty="0"/>
          </a:p>
        </p:txBody>
      </p:sp>
      <p:pic>
        <p:nvPicPr>
          <p:cNvPr id="8" name="Espace réservé du contenu 7" descr="dulles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10093" y="2174875"/>
            <a:ext cx="3111639" cy="3951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>
                <a:latin typeface="Book Antiqua" pitchFamily="18" charset="0"/>
              </a:rPr>
              <a:t>Chapter 8 Alternative paradigms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Japan – UK naval alliance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Relevance</a:t>
            </a:r>
          </a:p>
          <a:p>
            <a:endParaRPr lang="en-US" dirty="0"/>
          </a:p>
          <a:p>
            <a:r>
              <a:rPr lang="en-US" dirty="0" smtClean="0"/>
              <a:t>Difference</a:t>
            </a:r>
          </a:p>
          <a:p>
            <a:endParaRPr lang="en-US" dirty="0"/>
          </a:p>
          <a:p>
            <a:r>
              <a:rPr lang="en-US" dirty="0" smtClean="0"/>
              <a:t>Conclusion </a:t>
            </a:r>
          </a:p>
          <a:p>
            <a:endParaRPr lang="en-US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US – UK alliance</a:t>
            </a:r>
            <a:endParaRPr lang="en-US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Relevance</a:t>
            </a:r>
          </a:p>
          <a:p>
            <a:endParaRPr lang="en-US" dirty="0"/>
          </a:p>
          <a:p>
            <a:r>
              <a:rPr lang="en-US" dirty="0" smtClean="0"/>
              <a:t>Difference</a:t>
            </a:r>
          </a:p>
          <a:p>
            <a:endParaRPr lang="en-US" dirty="0"/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lassy and authorita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Book Antiqua" pitchFamily="18" charset="0"/>
              </a:rPr>
              <a:t>Chapter 8 Alternative paradigms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 – PRC relation</a:t>
            </a:r>
            <a:endParaRPr lang="en-US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Relevance</a:t>
            </a:r>
          </a:p>
          <a:p>
            <a:endParaRPr lang="en-US" dirty="0"/>
          </a:p>
          <a:p>
            <a:r>
              <a:rPr lang="en-US" dirty="0" smtClean="0"/>
              <a:t>Differences</a:t>
            </a:r>
          </a:p>
          <a:p>
            <a:endParaRPr lang="en-US" dirty="0"/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US – Germany partnership</a:t>
            </a:r>
            <a:endParaRPr lang="en-US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Relevance</a:t>
            </a:r>
          </a:p>
          <a:p>
            <a:endParaRPr lang="en-US" dirty="0"/>
          </a:p>
          <a:p>
            <a:r>
              <a:rPr lang="en-US" dirty="0" smtClean="0"/>
              <a:t>Differences</a:t>
            </a:r>
          </a:p>
          <a:p>
            <a:endParaRPr lang="en-US" dirty="0"/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224</Words>
  <Application>Microsoft Office PowerPoint</Application>
  <PresentationFormat>Affichage à l'écran (4:3)</PresentationFormat>
  <Paragraphs>85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Future CHALLENGES</vt:lpstr>
      <vt:lpstr>Sentence of the day</vt:lpstr>
      <vt:lpstr>Background</vt:lpstr>
      <vt:lpstr>Transition from Future cases </vt:lpstr>
      <vt:lpstr>Influence on the future of US overseas presence</vt:lpstr>
      <vt:lpstr>Comparative studies</vt:lpstr>
      <vt:lpstr>Diapositive 7</vt:lpstr>
      <vt:lpstr>Chapter 8 Alternative paradigms </vt:lpstr>
      <vt:lpstr>Chapter 8 Alternative paradigms</vt:lpstr>
      <vt:lpstr>Personal thoughts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CHALLENGES</dc:title>
  <dc:creator>user</dc:creator>
  <cp:lastModifiedBy>user</cp:lastModifiedBy>
  <cp:revision>1</cp:revision>
  <dcterms:created xsi:type="dcterms:W3CDTF">2013-05-27T00:28:39Z</dcterms:created>
  <dcterms:modified xsi:type="dcterms:W3CDTF">2013-05-27T02:40:05Z</dcterms:modified>
</cp:coreProperties>
</file>